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0"/>
  </p:notesMasterIdLst>
  <p:sldIdLst>
    <p:sldId id="396" r:id="rId2"/>
    <p:sldId id="1446" r:id="rId3"/>
    <p:sldId id="1335" r:id="rId4"/>
    <p:sldId id="1504" r:id="rId5"/>
    <p:sldId id="1464" r:id="rId6"/>
    <p:sldId id="1506" r:id="rId7"/>
    <p:sldId id="1481" r:id="rId8"/>
    <p:sldId id="1507" r:id="rId9"/>
    <p:sldId id="1477" r:id="rId10"/>
    <p:sldId id="1267" r:id="rId11"/>
    <p:sldId id="1055" r:id="rId12"/>
    <p:sldId id="1505" r:id="rId13"/>
    <p:sldId id="1342" r:id="rId14"/>
    <p:sldId id="338" r:id="rId15"/>
    <p:sldId id="504" r:id="rId16"/>
    <p:sldId id="1332" r:id="rId17"/>
    <p:sldId id="1502" r:id="rId18"/>
    <p:sldId id="1019" r:id="rId19"/>
    <p:sldId id="1328" r:id="rId20"/>
    <p:sldId id="1184" r:id="rId21"/>
    <p:sldId id="1261" r:id="rId22"/>
    <p:sldId id="1188" r:id="rId23"/>
    <p:sldId id="1480" r:id="rId24"/>
    <p:sldId id="471" r:id="rId25"/>
    <p:sldId id="1501" r:id="rId26"/>
    <p:sldId id="503" r:id="rId27"/>
    <p:sldId id="1275" r:id="rId28"/>
    <p:sldId id="1497" r:id="rId29"/>
    <p:sldId id="1486" r:id="rId30"/>
    <p:sldId id="1462" r:id="rId31"/>
    <p:sldId id="1182" r:id="rId32"/>
    <p:sldId id="1499" r:id="rId33"/>
    <p:sldId id="1465" r:id="rId34"/>
    <p:sldId id="464" r:id="rId35"/>
    <p:sldId id="443" r:id="rId36"/>
    <p:sldId id="428" r:id="rId37"/>
    <p:sldId id="427" r:id="rId38"/>
    <p:sldId id="390" r:id="rId39"/>
    <p:sldId id="413" r:id="rId40"/>
    <p:sldId id="415" r:id="rId41"/>
    <p:sldId id="399" r:id="rId42"/>
    <p:sldId id="397" r:id="rId43"/>
    <p:sldId id="376" r:id="rId44"/>
    <p:sldId id="400" r:id="rId45"/>
    <p:sldId id="419" r:id="rId46"/>
    <p:sldId id="418" r:id="rId47"/>
    <p:sldId id="417" r:id="rId48"/>
    <p:sldId id="276" r:id="rId49"/>
    <p:sldId id="317" r:id="rId50"/>
    <p:sldId id="325" r:id="rId51"/>
    <p:sldId id="349" r:id="rId52"/>
    <p:sldId id="326" r:id="rId53"/>
    <p:sldId id="277" r:id="rId54"/>
    <p:sldId id="278" r:id="rId55"/>
    <p:sldId id="279" r:id="rId56"/>
    <p:sldId id="280" r:id="rId57"/>
    <p:sldId id="281" r:id="rId58"/>
    <p:sldId id="282" r:id="rId5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95E"/>
    <a:srgbClr val="ACB5B8"/>
    <a:srgbClr val="0050AA"/>
    <a:srgbClr val="0967B9"/>
    <a:srgbClr val="157EBF"/>
    <a:srgbClr val="239BD3"/>
    <a:srgbClr val="36B8E3"/>
    <a:srgbClr val="44D7FB"/>
    <a:srgbClr val="3789BB"/>
    <a:srgbClr val="DEF5F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78" d="100"/>
          <a:sy n="78" d="100"/>
        </p:scale>
        <p:origin x="108" y="654"/>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9/6/2019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422878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3298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16356773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38</a:t>
            </a:fld>
            <a:endParaRPr lang="en-US"/>
          </a:p>
        </p:txBody>
      </p:sp>
    </p:spTree>
    <p:extLst>
      <p:ext uri="{BB962C8B-B14F-4D97-AF65-F5344CB8AC3E}">
        <p14:creationId xmlns:p14="http://schemas.microsoft.com/office/powerpoint/2010/main" val="25813690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9/6/2019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4776977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1_mock_up">
    <p:bg>
      <p:bgPr>
        <a:solidFill>
          <a:schemeClr val="bg1"/>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589033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1421461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1193416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9/6/2019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9/6/2019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9/6/2019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9/6/2019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9/6/2019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9/6/2019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8" r:id="rId14"/>
    <p:sldLayoutId id="2147483682" r:id="rId15"/>
    <p:sldLayoutId id="2147483683" r:id="rId16"/>
    <p:sldLayoutId id="2147483684"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9.jpg"/><Relationship Id="rId4" Type="http://schemas.openxmlformats.org/officeDocument/2006/relationships/image" Target="../media/image10.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2.jpg"/><Relationship Id="rId4" Type="http://schemas.openxmlformats.org/officeDocument/2006/relationships/image" Target="../media/image21.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jp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9.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13.jpg"/><Relationship Id="rId7"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8.jpg"/><Relationship Id="rId5" Type="http://schemas.openxmlformats.org/officeDocument/2006/relationships/image" Target="../media/image11.jpg"/><Relationship Id="rId4" Type="http://schemas.openxmlformats.org/officeDocument/2006/relationships/image" Target="../media/image23.pn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jpg"/><Relationship Id="rId5" Type="http://schemas.openxmlformats.org/officeDocument/2006/relationships/image" Target="../media/image10.jpg"/><Relationship Id="rId4" Type="http://schemas.openxmlformats.org/officeDocument/2006/relationships/image" Target="../media/image8.jpg"/></Relationships>
</file>

<file path=ppt/slides/_rels/slide4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4.jpg"/></Relationships>
</file>

<file path=ppt/slides/_rels/slide4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4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jpg"/><Relationship Id="rId4" Type="http://schemas.openxmlformats.org/officeDocument/2006/relationships/image" Target="../media/image9.jpg"/></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5.png"/></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png"/><Relationship Id="rId4" Type="http://schemas.openxmlformats.org/officeDocument/2006/relationships/image" Target="../media/image5.png"/></Relationships>
</file>

<file path=ppt/slides/_rels/slide5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6" name="TextBox 65">
            <a:extLst>
              <a:ext uri="{FF2B5EF4-FFF2-40B4-BE49-F238E27FC236}">
                <a16:creationId xmlns:a16="http://schemas.microsoft.com/office/drawing/2014/main" id="{76C12E4F-54AD-4667-9013-E7BB7565F3D2}"/>
              </a:ext>
            </a:extLst>
          </p:cNvPr>
          <p:cNvSpPr txBox="1"/>
          <p:nvPr/>
        </p:nvSpPr>
        <p:spPr>
          <a:xfrm>
            <a:off x="2310643" y="1526008"/>
            <a:ext cx="5508978" cy="109728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OPENING SLIDE</a:t>
            </a:r>
          </a:p>
          <a:p>
            <a:pPr algn="ctr"/>
            <a:r>
              <a:rPr lang="en-US" sz="2200" dirty="0">
                <a:solidFill>
                  <a:srgbClr val="56595E"/>
                </a:solidFill>
              </a:rPr>
              <a:t>Your Subtitle</a:t>
            </a:r>
          </a:p>
          <a:p>
            <a:pPr algn="ctr"/>
            <a:endParaRPr lang="en-US" sz="4400" dirty="0">
              <a:solidFill>
                <a:srgbClr val="56595E"/>
              </a:solidFill>
              <a:latin typeface="Bernard MT Condensed" panose="02050806060905020404" pitchFamily="18" charset="0"/>
            </a:endParaRPr>
          </a:p>
        </p:txBody>
      </p:sp>
      <p:sp>
        <p:nvSpPr>
          <p:cNvPr id="68" name="Freeform 9">
            <a:extLst>
              <a:ext uri="{FF2B5EF4-FFF2-40B4-BE49-F238E27FC236}">
                <a16:creationId xmlns:a16="http://schemas.microsoft.com/office/drawing/2014/main" id="{7F87AA8D-D69F-4C95-8591-D30C9DE1B3EE}"/>
              </a:ext>
            </a:extLst>
          </p:cNvPr>
          <p:cNvSpPr>
            <a:spLocks noChangeAspect="1"/>
          </p:cNvSpPr>
          <p:nvPr/>
        </p:nvSpPr>
        <p:spPr>
          <a:xfrm rot="10800000">
            <a:off x="7073538" y="1528038"/>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0967B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211">
            <a:extLst>
              <a:ext uri="{FF2B5EF4-FFF2-40B4-BE49-F238E27FC236}">
                <a16:creationId xmlns:a16="http://schemas.microsoft.com/office/drawing/2014/main" id="{A0BA9378-00F1-4814-AA53-AD801B38845C}"/>
              </a:ext>
            </a:extLst>
          </p:cNvPr>
          <p:cNvSpPr>
            <a:spLocks noChangeAspect="1" noEditPoints="1"/>
          </p:cNvSpPr>
          <p:nvPr/>
        </p:nvSpPr>
        <p:spPr bwMode="auto">
          <a:xfrm>
            <a:off x="7505887" y="1756638"/>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1" name="Group 70">
            <a:extLst>
              <a:ext uri="{FF2B5EF4-FFF2-40B4-BE49-F238E27FC236}">
                <a16:creationId xmlns:a16="http://schemas.microsoft.com/office/drawing/2014/main" id="{FAED0AD3-ED8E-4EFF-B1A9-64748F41459B}"/>
              </a:ext>
            </a:extLst>
          </p:cNvPr>
          <p:cNvGrpSpPr/>
          <p:nvPr/>
        </p:nvGrpSpPr>
        <p:grpSpPr>
          <a:xfrm>
            <a:off x="738626" y="5887998"/>
            <a:ext cx="3931920" cy="640080"/>
            <a:chOff x="738626" y="5887998"/>
            <a:chExt cx="3931920" cy="640080"/>
          </a:xfrm>
        </p:grpSpPr>
        <p:grpSp>
          <p:nvGrpSpPr>
            <p:cNvPr id="72" name="Group 71">
              <a:extLst>
                <a:ext uri="{FF2B5EF4-FFF2-40B4-BE49-F238E27FC236}">
                  <a16:creationId xmlns:a16="http://schemas.microsoft.com/office/drawing/2014/main" id="{C300ACC2-0237-4B5C-8F36-F11C0C8610BF}"/>
                </a:ext>
              </a:extLst>
            </p:cNvPr>
            <p:cNvGrpSpPr/>
            <p:nvPr/>
          </p:nvGrpSpPr>
          <p:grpSpPr>
            <a:xfrm>
              <a:off x="738626" y="6328526"/>
              <a:ext cx="3931920" cy="91440"/>
              <a:chOff x="4883665" y="4359681"/>
              <a:chExt cx="3840480" cy="91440"/>
            </a:xfrm>
          </p:grpSpPr>
          <p:grpSp>
            <p:nvGrpSpPr>
              <p:cNvPr id="78" name="Group 77">
                <a:extLst>
                  <a:ext uri="{FF2B5EF4-FFF2-40B4-BE49-F238E27FC236}">
                    <a16:creationId xmlns:a16="http://schemas.microsoft.com/office/drawing/2014/main" id="{28821E33-A4CD-4155-B6E6-996A6A01314C}"/>
                  </a:ext>
                </a:extLst>
              </p:cNvPr>
              <p:cNvGrpSpPr/>
              <p:nvPr/>
            </p:nvGrpSpPr>
            <p:grpSpPr>
              <a:xfrm>
                <a:off x="4883665" y="4359681"/>
                <a:ext cx="1920240" cy="91440"/>
                <a:chOff x="4831644" y="3200400"/>
                <a:chExt cx="1920240" cy="91440"/>
              </a:xfrm>
            </p:grpSpPr>
            <p:sp>
              <p:nvSpPr>
                <p:cNvPr id="83" name="Rectangle 82">
                  <a:extLst>
                    <a:ext uri="{FF2B5EF4-FFF2-40B4-BE49-F238E27FC236}">
                      <a16:creationId xmlns:a16="http://schemas.microsoft.com/office/drawing/2014/main" id="{48DAF9B9-4DFA-4EED-8E2D-034C2EBC8025}"/>
                    </a:ext>
                  </a:extLst>
                </p:cNvPr>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Rectangle 83">
                  <a:extLst>
                    <a:ext uri="{FF2B5EF4-FFF2-40B4-BE49-F238E27FC236}">
                      <a16:creationId xmlns:a16="http://schemas.microsoft.com/office/drawing/2014/main" id="{5C846A19-F0A3-4C37-9574-0C19F7C258C4}"/>
                    </a:ext>
                  </a:extLst>
                </p:cNvPr>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FE392A69-3B13-4CBA-9E7E-92F3BCB4DB01}"/>
                    </a:ext>
                  </a:extLst>
                </p:cNvPr>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090151F1-3DD9-40B9-8FBA-2A2507682D1F}"/>
                  </a:ext>
                </a:extLst>
              </p:cNvPr>
              <p:cNvGrpSpPr/>
              <p:nvPr/>
            </p:nvGrpSpPr>
            <p:grpSpPr>
              <a:xfrm>
                <a:off x="6803905" y="4359681"/>
                <a:ext cx="1920240" cy="91440"/>
                <a:chOff x="4831644" y="3200400"/>
                <a:chExt cx="1920240" cy="91440"/>
              </a:xfrm>
            </p:grpSpPr>
            <p:sp>
              <p:nvSpPr>
                <p:cNvPr id="80" name="Rectangle 79">
                  <a:extLst>
                    <a:ext uri="{FF2B5EF4-FFF2-40B4-BE49-F238E27FC236}">
                      <a16:creationId xmlns:a16="http://schemas.microsoft.com/office/drawing/2014/main" id="{68233217-3015-4188-8699-9F85555207AA}"/>
                    </a:ext>
                  </a:extLst>
                </p:cNvPr>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Rectangle 80">
                  <a:extLst>
                    <a:ext uri="{FF2B5EF4-FFF2-40B4-BE49-F238E27FC236}">
                      <a16:creationId xmlns:a16="http://schemas.microsoft.com/office/drawing/2014/main" id="{8255CEEA-7DFC-4E15-B382-B031341ABDFE}"/>
                    </a:ext>
                  </a:extLst>
                </p:cNvPr>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117F6751-42BA-46F4-87A3-21A4184719D4}"/>
                    </a:ext>
                  </a:extLst>
                </p:cNvPr>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3" name="Group 72">
              <a:extLst>
                <a:ext uri="{FF2B5EF4-FFF2-40B4-BE49-F238E27FC236}">
                  <a16:creationId xmlns:a16="http://schemas.microsoft.com/office/drawing/2014/main" id="{AAB0BE1A-80D6-4C31-81AF-B5053A7BE165}"/>
                </a:ext>
              </a:extLst>
            </p:cNvPr>
            <p:cNvGrpSpPr/>
            <p:nvPr/>
          </p:nvGrpSpPr>
          <p:grpSpPr>
            <a:xfrm>
              <a:off x="750837" y="5887998"/>
              <a:ext cx="3913632" cy="640080"/>
              <a:chOff x="6131121" y="5968686"/>
              <a:chExt cx="3913632" cy="640080"/>
            </a:xfrm>
          </p:grpSpPr>
          <p:grpSp>
            <p:nvGrpSpPr>
              <p:cNvPr id="74" name="Group 73">
                <a:extLst>
                  <a:ext uri="{FF2B5EF4-FFF2-40B4-BE49-F238E27FC236}">
                    <a16:creationId xmlns:a16="http://schemas.microsoft.com/office/drawing/2014/main" id="{01752180-6E93-48B7-98ED-716D19C93A3F}"/>
                  </a:ext>
                </a:extLst>
              </p:cNvPr>
              <p:cNvGrpSpPr>
                <a:grpSpLocks noChangeAspect="1"/>
              </p:cNvGrpSpPr>
              <p:nvPr/>
            </p:nvGrpSpPr>
            <p:grpSpPr>
              <a:xfrm>
                <a:off x="6131121" y="6132213"/>
                <a:ext cx="3913632" cy="291167"/>
                <a:chOff x="6373810" y="5856928"/>
                <a:chExt cx="4472722" cy="332762"/>
              </a:xfrm>
            </p:grpSpPr>
            <p:sp>
              <p:nvSpPr>
                <p:cNvPr id="76" name="Rounded Rectangle 9">
                  <a:extLst>
                    <a:ext uri="{FF2B5EF4-FFF2-40B4-BE49-F238E27FC236}">
                      <a16:creationId xmlns:a16="http://schemas.microsoft.com/office/drawing/2014/main" id="{30C83695-F7D1-4261-9D8C-E9ED77385FF7}"/>
                    </a:ext>
                  </a:extLst>
                </p:cNvPr>
                <p:cNvSpPr/>
                <p:nvPr/>
              </p:nvSpPr>
              <p:spPr>
                <a:xfrm>
                  <a:off x="6373810" y="5881913"/>
                  <a:ext cx="4472722" cy="307777"/>
                </a:xfrm>
                <a:prstGeom prst="rect">
                  <a:avLst/>
                </a:prstGeom>
                <a:solidFill>
                  <a:srgbClr val="56595E">
                    <a:alpha val="6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TextBox 76">
                  <a:hlinkClick r:id="rId3"/>
                  <a:extLst>
                    <a:ext uri="{FF2B5EF4-FFF2-40B4-BE49-F238E27FC236}">
                      <a16:creationId xmlns:a16="http://schemas.microsoft.com/office/drawing/2014/main" id="{79D4CB23-8AC3-4A9D-8D69-1526567B9954}"/>
                    </a:ext>
                  </a:extLst>
                </p:cNvPr>
                <p:cNvSpPr txBox="1">
                  <a:spLocks noChangeAspect="1"/>
                </p:cNvSpPr>
                <p:nvPr/>
              </p:nvSpPr>
              <p:spPr>
                <a:xfrm>
                  <a:off x="6509488" y="5856928"/>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17, 2021</a:t>
                  </a:r>
                </a:p>
              </p:txBody>
            </p:sp>
          </p:grpSp>
          <p:sp>
            <p:nvSpPr>
              <p:cNvPr id="75" name="Oval 74">
                <a:extLst>
                  <a:ext uri="{FF2B5EF4-FFF2-40B4-BE49-F238E27FC236}">
                    <a16:creationId xmlns:a16="http://schemas.microsoft.com/office/drawing/2014/main" id="{D086ED8A-2088-4882-8271-1EEFA2E1500C}"/>
                  </a:ext>
                </a:extLst>
              </p:cNvPr>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96832405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 calcmode="lin" valueType="num">
                                      <p:cBhvr additive="base">
                                        <p:cTn id="7" dur="1000" fill="hold"/>
                                        <p:tgtEl>
                                          <p:spTgt spid="66"/>
                                        </p:tgtEl>
                                        <p:attrNameLst>
                                          <p:attrName>ppt_x</p:attrName>
                                        </p:attrNameLst>
                                      </p:cBhvr>
                                      <p:tavLst>
                                        <p:tav tm="0">
                                          <p:val>
                                            <p:strVal val="#ppt_x"/>
                                          </p:val>
                                        </p:tav>
                                        <p:tav tm="100000">
                                          <p:val>
                                            <p:strVal val="#ppt_x"/>
                                          </p:val>
                                        </p:tav>
                                      </p:tavLst>
                                    </p:anim>
                                    <p:anim calcmode="lin" valueType="num">
                                      <p:cBhvr additive="base">
                                        <p:cTn id="8" dur="1000" fill="hold"/>
                                        <p:tgtEl>
                                          <p:spTgt spid="66"/>
                                        </p:tgtEl>
                                        <p:attrNameLst>
                                          <p:attrName>ppt_y</p:attrName>
                                        </p:attrNameLst>
                                      </p:cBhvr>
                                      <p:tavLst>
                                        <p:tav tm="0">
                                          <p:val>
                                            <p:strVal val="0-#ppt_h/2"/>
                                          </p:val>
                                        </p:tav>
                                        <p:tav tm="100000">
                                          <p:val>
                                            <p:strVal val="#ppt_y"/>
                                          </p:val>
                                        </p:tav>
                                      </p:tavLst>
                                    </p:anim>
                                  </p:childTnLst>
                                </p:cTn>
                              </p:par>
                              <p:par>
                                <p:cTn id="9" presetID="2" presetClass="entr" presetSubtype="2" fill="hold" grpId="0" nodeType="withEffect">
                                  <p:stCondLst>
                                    <p:cond delay="250"/>
                                  </p:stCondLst>
                                  <p:childTnLst>
                                    <p:set>
                                      <p:cBhvr>
                                        <p:cTn id="10" dur="1" fill="hold">
                                          <p:stCondLst>
                                            <p:cond delay="0"/>
                                          </p:stCondLst>
                                        </p:cTn>
                                        <p:tgtEl>
                                          <p:spTgt spid="68"/>
                                        </p:tgtEl>
                                        <p:attrNameLst>
                                          <p:attrName>style.visibility</p:attrName>
                                        </p:attrNameLst>
                                      </p:cBhvr>
                                      <p:to>
                                        <p:strVal val="visible"/>
                                      </p:to>
                                    </p:set>
                                    <p:anim calcmode="lin" valueType="num">
                                      <p:cBhvr additive="base">
                                        <p:cTn id="11" dur="750" fill="hold"/>
                                        <p:tgtEl>
                                          <p:spTgt spid="68"/>
                                        </p:tgtEl>
                                        <p:attrNameLst>
                                          <p:attrName>ppt_x</p:attrName>
                                        </p:attrNameLst>
                                      </p:cBhvr>
                                      <p:tavLst>
                                        <p:tav tm="0">
                                          <p:val>
                                            <p:strVal val="1+#ppt_w/2"/>
                                          </p:val>
                                        </p:tav>
                                        <p:tav tm="100000">
                                          <p:val>
                                            <p:strVal val="#ppt_x"/>
                                          </p:val>
                                        </p:tav>
                                      </p:tavLst>
                                    </p:anim>
                                    <p:anim calcmode="lin" valueType="num">
                                      <p:cBhvr additive="base">
                                        <p:cTn id="12" dur="750" fill="hold"/>
                                        <p:tgtEl>
                                          <p:spTgt spid="68"/>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25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750" fill="hold"/>
                                        <p:tgtEl>
                                          <p:spTgt spid="69"/>
                                        </p:tgtEl>
                                        <p:attrNameLst>
                                          <p:attrName>ppt_x</p:attrName>
                                        </p:attrNameLst>
                                      </p:cBhvr>
                                      <p:tavLst>
                                        <p:tav tm="0">
                                          <p:val>
                                            <p:strVal val="1+#ppt_w/2"/>
                                          </p:val>
                                        </p:tav>
                                        <p:tav tm="100000">
                                          <p:val>
                                            <p:strVal val="#ppt_x"/>
                                          </p:val>
                                        </p:tav>
                                      </p:tavLst>
                                    </p:anim>
                                    <p:anim calcmode="lin" valueType="num">
                                      <p:cBhvr additive="base">
                                        <p:cTn id="16" dur="750" fill="hold"/>
                                        <p:tgtEl>
                                          <p:spTgt spid="6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42" presetClass="entr" presetSubtype="0" fill="hold" nodeType="afterEffect">
                                  <p:stCondLst>
                                    <p:cond delay="0"/>
                                  </p:stCondLst>
                                  <p:childTnLst>
                                    <p:set>
                                      <p:cBhvr>
                                        <p:cTn id="19" dur="1" fill="hold">
                                          <p:stCondLst>
                                            <p:cond delay="0"/>
                                          </p:stCondLst>
                                        </p:cTn>
                                        <p:tgtEl>
                                          <p:spTgt spid="71"/>
                                        </p:tgtEl>
                                        <p:attrNameLst>
                                          <p:attrName>style.visibility</p:attrName>
                                        </p:attrNameLst>
                                      </p:cBhvr>
                                      <p:to>
                                        <p:strVal val="visible"/>
                                      </p:to>
                                    </p:set>
                                    <p:animEffect transition="in" filter="fade">
                                      <p:cBhvr>
                                        <p:cTn id="20" dur="1000"/>
                                        <p:tgtEl>
                                          <p:spTgt spid="71"/>
                                        </p:tgtEl>
                                      </p:cBhvr>
                                    </p:animEffect>
                                    <p:anim calcmode="lin" valueType="num">
                                      <p:cBhvr>
                                        <p:cTn id="21" dur="1000" fill="hold"/>
                                        <p:tgtEl>
                                          <p:spTgt spid="71"/>
                                        </p:tgtEl>
                                        <p:attrNameLst>
                                          <p:attrName>ppt_x</p:attrName>
                                        </p:attrNameLst>
                                      </p:cBhvr>
                                      <p:tavLst>
                                        <p:tav tm="0">
                                          <p:val>
                                            <p:strVal val="#ppt_x"/>
                                          </p:val>
                                        </p:tav>
                                        <p:tav tm="100000">
                                          <p:val>
                                            <p:strVal val="#ppt_x"/>
                                          </p:val>
                                        </p:tav>
                                      </p:tavLst>
                                    </p:anim>
                                    <p:anim calcmode="lin" valueType="num">
                                      <p:cBhvr>
                                        <p:cTn id="22"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p:bldP spid="68" grpId="0" animBg="1"/>
      <p:bldP spid="6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4795F09-CB7D-421E-AE3D-9C220BF9BEDF}"/>
              </a:ext>
            </a:extLst>
          </p:cNvPr>
          <p:cNvSpPr/>
          <p:nvPr/>
        </p:nvSpPr>
        <p:spPr>
          <a:xfrm>
            <a:off x="51816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215896 h 2971800"/>
              <a:gd name="connsiteX3" fmla="*/ 2468886 w 2895600"/>
              <a:gd name="connsiteY3" fmla="*/ 2215896 h 2971800"/>
              <a:gd name="connsiteX4" fmla="*/ 2179320 w 2895600"/>
              <a:gd name="connsiteY4" fmla="*/ 2505462 h 2971800"/>
              <a:gd name="connsiteX5" fmla="*/ 217932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215896"/>
                </a:lnTo>
                <a:lnTo>
                  <a:pt x="2468886" y="2215896"/>
                </a:lnTo>
                <a:cubicBezTo>
                  <a:pt x="2468886" y="2375819"/>
                  <a:pt x="2339243" y="2505462"/>
                  <a:pt x="2179320" y="2505462"/>
                </a:cubicBezTo>
                <a:lnTo>
                  <a:pt x="2179320" y="2971800"/>
                </a:lnTo>
                <a:lnTo>
                  <a:pt x="0" y="2971800"/>
                </a:lnTo>
                <a:close/>
              </a:path>
            </a:pathLst>
          </a:custGeom>
          <a:blipFill>
            <a:blip r:embed="rId3"/>
            <a:stretch>
              <a:fillRect/>
            </a:stretch>
          </a:blipFill>
          <a:ln w="6350">
            <a:solidFill>
              <a:srgbClr val="44D7FB"/>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14DAE38-DA15-44B8-9B6D-9CB91A295640}"/>
              </a:ext>
            </a:extLst>
          </p:cNvPr>
          <p:cNvSpPr/>
          <p:nvPr/>
        </p:nvSpPr>
        <p:spPr>
          <a:xfrm>
            <a:off x="83820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971800 h 2971800"/>
              <a:gd name="connsiteX3" fmla="*/ 716280 w 2895600"/>
              <a:gd name="connsiteY3" fmla="*/ 2971800 h 2971800"/>
              <a:gd name="connsiteX4" fmla="*/ 716280 w 2895600"/>
              <a:gd name="connsiteY4" fmla="*/ 2505462 h 2971800"/>
              <a:gd name="connsiteX5" fmla="*/ 426714 w 2895600"/>
              <a:gd name="connsiteY5" fmla="*/ 2215896 h 2971800"/>
              <a:gd name="connsiteX6" fmla="*/ 0 w 2895600"/>
              <a:gd name="connsiteY6" fmla="*/ 2215896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971800"/>
                </a:lnTo>
                <a:lnTo>
                  <a:pt x="716280" y="2971800"/>
                </a:lnTo>
                <a:lnTo>
                  <a:pt x="716280" y="2505462"/>
                </a:lnTo>
                <a:cubicBezTo>
                  <a:pt x="556357" y="2505462"/>
                  <a:pt x="426714" y="2375819"/>
                  <a:pt x="426714" y="2215896"/>
                </a:cubicBezTo>
                <a:lnTo>
                  <a:pt x="0" y="2215896"/>
                </a:lnTo>
                <a:close/>
              </a:path>
            </a:pathLst>
          </a:custGeom>
          <a:blipFill>
            <a:blip r:embed="rId4"/>
            <a:stretch>
              <a:fillRect/>
            </a:stretch>
          </a:blipFill>
          <a:ln w="6350">
            <a:solidFill>
              <a:srgbClr val="36B8E3"/>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A15401C-E4DF-4AAD-ADCB-6AFCD9209245}"/>
              </a:ext>
            </a:extLst>
          </p:cNvPr>
          <p:cNvSpPr/>
          <p:nvPr/>
        </p:nvSpPr>
        <p:spPr>
          <a:xfrm>
            <a:off x="5181600" y="3581744"/>
            <a:ext cx="2895600" cy="2971800"/>
          </a:xfrm>
          <a:custGeom>
            <a:avLst/>
            <a:gdLst>
              <a:gd name="connsiteX0" fmla="*/ 0 w 2895600"/>
              <a:gd name="connsiteY0" fmla="*/ 0 h 2971800"/>
              <a:gd name="connsiteX1" fmla="*/ 2179320 w 2895600"/>
              <a:gd name="connsiteY1" fmla="*/ 0 h 2971800"/>
              <a:gd name="connsiteX2" fmla="*/ 2179320 w 2895600"/>
              <a:gd name="connsiteY2" fmla="*/ 462946 h 2971800"/>
              <a:gd name="connsiteX3" fmla="*/ 2468886 w 2895600"/>
              <a:gd name="connsiteY3" fmla="*/ 752512 h 2971800"/>
              <a:gd name="connsiteX4" fmla="*/ 2895600 w 2895600"/>
              <a:gd name="connsiteY4" fmla="*/ 752512 h 2971800"/>
              <a:gd name="connsiteX5" fmla="*/ 289560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179320" y="0"/>
                </a:lnTo>
                <a:lnTo>
                  <a:pt x="2179320" y="462946"/>
                </a:lnTo>
                <a:cubicBezTo>
                  <a:pt x="2339243" y="462946"/>
                  <a:pt x="2468886" y="592589"/>
                  <a:pt x="2468886" y="752512"/>
                </a:cubicBezTo>
                <a:lnTo>
                  <a:pt x="2895600" y="752512"/>
                </a:lnTo>
                <a:lnTo>
                  <a:pt x="2895600" y="2971800"/>
                </a:lnTo>
                <a:lnTo>
                  <a:pt x="0" y="2971800"/>
                </a:lnTo>
                <a:close/>
              </a:path>
            </a:pathLst>
          </a:custGeom>
          <a:blipFill>
            <a:blip r:embed="rId5"/>
            <a:stretch>
              <a:fillRect/>
            </a:stretch>
          </a:blipFill>
          <a:ln w="6350">
            <a:solidFill>
              <a:srgbClr val="157EB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7D5479E-DCE9-4E1A-9D09-78FC5330BE14}"/>
              </a:ext>
            </a:extLst>
          </p:cNvPr>
          <p:cNvSpPr/>
          <p:nvPr/>
        </p:nvSpPr>
        <p:spPr>
          <a:xfrm>
            <a:off x="8382000" y="3575751"/>
            <a:ext cx="2895600" cy="2971800"/>
          </a:xfrm>
          <a:custGeom>
            <a:avLst/>
            <a:gdLst>
              <a:gd name="connsiteX0" fmla="*/ 716280 w 2895600"/>
              <a:gd name="connsiteY0" fmla="*/ 0 h 2971800"/>
              <a:gd name="connsiteX1" fmla="*/ 2895600 w 2895600"/>
              <a:gd name="connsiteY1" fmla="*/ 0 h 2971800"/>
              <a:gd name="connsiteX2" fmla="*/ 2895600 w 2895600"/>
              <a:gd name="connsiteY2" fmla="*/ 2971800 h 2971800"/>
              <a:gd name="connsiteX3" fmla="*/ 0 w 2895600"/>
              <a:gd name="connsiteY3" fmla="*/ 2971800 h 2971800"/>
              <a:gd name="connsiteX4" fmla="*/ 0 w 2895600"/>
              <a:gd name="connsiteY4" fmla="*/ 758505 h 2971800"/>
              <a:gd name="connsiteX5" fmla="*/ 426714 w 2895600"/>
              <a:gd name="connsiteY5" fmla="*/ 758505 h 2971800"/>
              <a:gd name="connsiteX6" fmla="*/ 716280 w 2895600"/>
              <a:gd name="connsiteY6" fmla="*/ 468939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716280" y="0"/>
                </a:moveTo>
                <a:lnTo>
                  <a:pt x="2895600" y="0"/>
                </a:lnTo>
                <a:lnTo>
                  <a:pt x="2895600" y="2971800"/>
                </a:lnTo>
                <a:lnTo>
                  <a:pt x="0" y="2971800"/>
                </a:lnTo>
                <a:lnTo>
                  <a:pt x="0" y="758505"/>
                </a:lnTo>
                <a:lnTo>
                  <a:pt x="426714" y="758505"/>
                </a:lnTo>
                <a:cubicBezTo>
                  <a:pt x="426714" y="598582"/>
                  <a:pt x="556357" y="468939"/>
                  <a:pt x="716280" y="468939"/>
                </a:cubicBezTo>
                <a:close/>
              </a:path>
            </a:pathLst>
          </a:custGeom>
          <a:blipFill>
            <a:blip r:embed="rId6"/>
            <a:stretch>
              <a:fillRect/>
            </a:stretch>
          </a:blipFill>
          <a:ln w="6350">
            <a:solidFill>
              <a:srgbClr val="239BD3"/>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lowchart: Document 18">
            <a:extLst>
              <a:ext uri="{FF2B5EF4-FFF2-40B4-BE49-F238E27FC236}">
                <a16:creationId xmlns:a16="http://schemas.microsoft.com/office/drawing/2014/main" id="{C2527B0E-FAEC-44C8-8D36-74B8FFE7F3E8}"/>
              </a:ext>
            </a:extLst>
          </p:cNvPr>
          <p:cNvSpPr/>
          <p:nvPr/>
        </p:nvSpPr>
        <p:spPr>
          <a:xfrm rot="16200000" flipH="1">
            <a:off x="-1137988" y="1147152"/>
            <a:ext cx="6858000" cy="4561982"/>
          </a:xfrm>
          <a:prstGeom prst="flowChartDocumen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92E13C5-6606-45B6-BBD8-E79F3ED8E66C}"/>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1" name="TextBox 20">
            <a:extLst>
              <a:ext uri="{FF2B5EF4-FFF2-40B4-BE49-F238E27FC236}">
                <a16:creationId xmlns:a16="http://schemas.microsoft.com/office/drawing/2014/main" id="{60B1AA51-33D6-4A39-8ADD-0453BF60D78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AF52990D-3E37-4228-9C92-DB7EBE9C8298}"/>
              </a:ext>
            </a:extLst>
          </p:cNvPr>
          <p:cNvGrpSpPr>
            <a:grpSpLocks noChangeAspect="1"/>
          </p:cNvGrpSpPr>
          <p:nvPr/>
        </p:nvGrpSpPr>
        <p:grpSpPr>
          <a:xfrm>
            <a:off x="7434072" y="2670048"/>
            <a:ext cx="1600200" cy="1600200"/>
            <a:chOff x="7403982" y="2661179"/>
            <a:chExt cx="1645920" cy="1600200"/>
          </a:xfrm>
        </p:grpSpPr>
        <p:sp>
          <p:nvSpPr>
            <p:cNvPr id="18" name="Plaque 17">
              <a:extLst>
                <a:ext uri="{FF2B5EF4-FFF2-40B4-BE49-F238E27FC236}">
                  <a16:creationId xmlns:a16="http://schemas.microsoft.com/office/drawing/2014/main" id="{2B391BF6-B65E-485A-B2A3-076BD7385E97}"/>
                </a:ext>
              </a:extLst>
            </p:cNvPr>
            <p:cNvSpPr>
              <a:spLocks noChangeAspect="1"/>
            </p:cNvSpPr>
            <p:nvPr/>
          </p:nvSpPr>
          <p:spPr>
            <a:xfrm>
              <a:off x="7426842" y="2661179"/>
              <a:ext cx="1600200" cy="1600200"/>
            </a:xfrm>
            <a:prstGeom prst="plaqu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EB152A5-FB2E-4EBC-99F6-0A6D34C07CE3}"/>
                </a:ext>
              </a:extLst>
            </p:cNvPr>
            <p:cNvSpPr txBox="1"/>
            <p:nvPr/>
          </p:nvSpPr>
          <p:spPr>
            <a:xfrm>
              <a:off x="7403982" y="2950964"/>
              <a:ext cx="1645920" cy="1249573"/>
            </a:xfrm>
            <a:prstGeom prst="rect">
              <a:avLst/>
            </a:prstGeom>
            <a:noFill/>
          </p:spPr>
          <p:txBody>
            <a:bodyPr wrap="square" rtlCol="0">
              <a:spAutoFit/>
            </a:bodyPr>
            <a:lstStyle/>
            <a:p>
              <a:pPr algn="ctr" defTabSz="1219170">
                <a:spcBef>
                  <a:spcPct val="20000"/>
                </a:spcBef>
                <a:defRPr/>
              </a:pPr>
              <a:r>
                <a:rPr lang="en-US" sz="1300" dirty="0">
                  <a:solidFill>
                    <a:srgbClr val="56595E"/>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a:t>
              </a:r>
            </a:p>
          </p:txBody>
        </p:sp>
      </p:grpSp>
    </p:spTree>
    <p:extLst>
      <p:ext uri="{BB962C8B-B14F-4D97-AF65-F5344CB8AC3E}">
        <p14:creationId xmlns:p14="http://schemas.microsoft.com/office/powerpoint/2010/main" val="215565489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left)">
                                      <p:cBhvr>
                                        <p:cTn id="10" dur="500"/>
                                        <p:tgtEl>
                                          <p:spTgt spid="1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0">
                                            <p:txEl>
                                              <p:pRg st="0" end="0"/>
                                            </p:txEl>
                                          </p:spTgt>
                                        </p:tgtEl>
                                        <p:attrNameLst>
                                          <p:attrName>style.visibility</p:attrName>
                                        </p:attrNameLst>
                                      </p:cBhvr>
                                      <p:to>
                                        <p:strVal val="visible"/>
                                      </p:to>
                                    </p:set>
                                    <p:animEffect transition="in" filter="fade">
                                      <p:cBhvr>
                                        <p:cTn id="14" dur="500"/>
                                        <p:tgtEl>
                                          <p:spTgt spid="20">
                                            <p:txEl>
                                              <p:pRg st="0" end="0"/>
                                            </p:txEl>
                                          </p:spTgt>
                                        </p:tgtEl>
                                      </p:cBhvr>
                                    </p:animEffect>
                                    <p:anim calcmode="lin" valueType="num">
                                      <p:cBhvr>
                                        <p:cTn id="15"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0">
                                            <p:txEl>
                                              <p:pRg st="2" end="2"/>
                                            </p:txEl>
                                          </p:spTgt>
                                        </p:tgtEl>
                                        <p:attrNameLst>
                                          <p:attrName>style.visibility</p:attrName>
                                        </p:attrNameLst>
                                      </p:cBhvr>
                                      <p:to>
                                        <p:strVal val="visible"/>
                                      </p:to>
                                    </p:set>
                                    <p:animEffect transition="in" filter="fade">
                                      <p:cBhvr>
                                        <p:cTn id="20" dur="500"/>
                                        <p:tgtEl>
                                          <p:spTgt spid="20">
                                            <p:txEl>
                                              <p:pRg st="2" end="2"/>
                                            </p:txEl>
                                          </p:spTgt>
                                        </p:tgtEl>
                                      </p:cBhvr>
                                    </p:animEffect>
                                    <p:anim calcmode="lin" valueType="num">
                                      <p:cBhvr>
                                        <p:cTn id="21"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0">
                                            <p:txEl>
                                              <p:pRg st="3" end="3"/>
                                            </p:txEl>
                                          </p:spTgt>
                                        </p:tgtEl>
                                        <p:attrNameLst>
                                          <p:attrName>style.visibility</p:attrName>
                                        </p:attrNameLst>
                                      </p:cBhvr>
                                      <p:to>
                                        <p:strVal val="visible"/>
                                      </p:to>
                                    </p:set>
                                    <p:animEffect transition="in" filter="fade">
                                      <p:cBhvr>
                                        <p:cTn id="26" dur="500"/>
                                        <p:tgtEl>
                                          <p:spTgt spid="20">
                                            <p:txEl>
                                              <p:pRg st="3" end="3"/>
                                            </p:txEl>
                                          </p:spTgt>
                                        </p:tgtEl>
                                      </p:cBhvr>
                                    </p:animEffect>
                                    <p:anim calcmode="lin" valueType="num">
                                      <p:cBhvr>
                                        <p:cTn id="27"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0">
                                            <p:txEl>
                                              <p:pRg st="5" end="5"/>
                                            </p:txEl>
                                          </p:spTgt>
                                        </p:tgtEl>
                                        <p:attrNameLst>
                                          <p:attrName>style.visibility</p:attrName>
                                        </p:attrNameLst>
                                      </p:cBhvr>
                                      <p:to>
                                        <p:strVal val="visible"/>
                                      </p:to>
                                    </p:set>
                                    <p:animEffect transition="in" filter="fade">
                                      <p:cBhvr>
                                        <p:cTn id="32" dur="500"/>
                                        <p:tgtEl>
                                          <p:spTgt spid="20">
                                            <p:txEl>
                                              <p:pRg st="5" end="5"/>
                                            </p:txEl>
                                          </p:spTgt>
                                        </p:tgtEl>
                                      </p:cBhvr>
                                    </p:animEffect>
                                    <p:anim calcmode="lin" valueType="num">
                                      <p:cBhvr>
                                        <p:cTn id="33" dur="500" fill="hold"/>
                                        <p:tgtEl>
                                          <p:spTgt spid="2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0">
                                            <p:txEl>
                                              <p:pRg st="7" end="7"/>
                                            </p:txEl>
                                          </p:spTgt>
                                        </p:tgtEl>
                                        <p:attrNameLst>
                                          <p:attrName>style.visibility</p:attrName>
                                        </p:attrNameLst>
                                      </p:cBhvr>
                                      <p:to>
                                        <p:strVal val="visible"/>
                                      </p:to>
                                    </p:set>
                                    <p:animEffect transition="in" filter="fade">
                                      <p:cBhvr>
                                        <p:cTn id="38" dur="500"/>
                                        <p:tgtEl>
                                          <p:spTgt spid="20">
                                            <p:txEl>
                                              <p:pRg st="7" end="7"/>
                                            </p:txEl>
                                          </p:spTgt>
                                        </p:tgtEl>
                                      </p:cBhvr>
                                    </p:animEffect>
                                    <p:anim calcmode="lin" valueType="num">
                                      <p:cBhvr>
                                        <p:cTn id="39" dur="500" fill="hold"/>
                                        <p:tgtEl>
                                          <p:spTgt spid="2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0">
                                            <p:txEl>
                                              <p:pRg st="9" end="9"/>
                                            </p:txEl>
                                          </p:spTgt>
                                        </p:tgtEl>
                                        <p:attrNameLst>
                                          <p:attrName>style.visibility</p:attrName>
                                        </p:attrNameLst>
                                      </p:cBhvr>
                                      <p:to>
                                        <p:strVal val="visible"/>
                                      </p:to>
                                    </p:set>
                                    <p:animEffect transition="in" filter="fade">
                                      <p:cBhvr>
                                        <p:cTn id="44" dur="500"/>
                                        <p:tgtEl>
                                          <p:spTgt spid="20">
                                            <p:txEl>
                                              <p:pRg st="9" end="9"/>
                                            </p:txEl>
                                          </p:spTgt>
                                        </p:tgtEl>
                                      </p:cBhvr>
                                    </p:animEffect>
                                    <p:anim calcmode="lin" valueType="num">
                                      <p:cBhvr>
                                        <p:cTn id="45" dur="500" fill="hold"/>
                                        <p:tgtEl>
                                          <p:spTgt spid="2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p:cTn id="50" dur="500" fill="hold"/>
                                        <p:tgtEl>
                                          <p:spTgt spid="4"/>
                                        </p:tgtEl>
                                        <p:attrNameLst>
                                          <p:attrName>ppt_w</p:attrName>
                                        </p:attrNameLst>
                                      </p:cBhvr>
                                      <p:tavLst>
                                        <p:tav tm="0">
                                          <p:val>
                                            <p:fltVal val="0"/>
                                          </p:val>
                                        </p:tav>
                                        <p:tav tm="100000">
                                          <p:val>
                                            <p:strVal val="#ppt_w"/>
                                          </p:val>
                                        </p:tav>
                                      </p:tavLst>
                                    </p:anim>
                                    <p:anim calcmode="lin" valueType="num">
                                      <p:cBhvr>
                                        <p:cTn id="51" dur="500" fill="hold"/>
                                        <p:tgtEl>
                                          <p:spTgt spid="4"/>
                                        </p:tgtEl>
                                        <p:attrNameLst>
                                          <p:attrName>ppt_h</p:attrName>
                                        </p:attrNameLst>
                                      </p:cBhvr>
                                      <p:tavLst>
                                        <p:tav tm="0">
                                          <p:val>
                                            <p:fltVal val="0"/>
                                          </p:val>
                                        </p:tav>
                                        <p:tav tm="100000">
                                          <p:val>
                                            <p:strVal val="#ppt_h"/>
                                          </p:val>
                                        </p:tav>
                                      </p:tavLst>
                                    </p:anim>
                                    <p:animEffect transition="in" filter="fade">
                                      <p:cBhvr>
                                        <p:cTn id="52" dur="500"/>
                                        <p:tgtEl>
                                          <p:spTgt spid="4"/>
                                        </p:tgtEl>
                                      </p:cBhvr>
                                    </p:animEffect>
                                  </p:childTnLst>
                                </p:cTn>
                              </p:par>
                            </p:childTnLst>
                          </p:cTn>
                        </p:par>
                        <p:par>
                          <p:cTn id="53" fill="hold">
                            <p:stCondLst>
                              <p:cond delay="4000"/>
                            </p:stCondLst>
                            <p:childTnLst>
                              <p:par>
                                <p:cTn id="54" presetID="31" presetClass="entr" presetSubtype="0"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5000"/>
                            </p:stCondLst>
                            <p:childTnLst>
                              <p:par>
                                <p:cTn id="61" presetID="31" presetClass="entr" presetSubtype="0" fill="hold" grpId="0" nodeType="afterEffect">
                                  <p:stCondLst>
                                    <p:cond delay="0"/>
                                  </p:stCondLst>
                                  <p:childTnLst>
                                    <p:set>
                                      <p:cBhvr>
                                        <p:cTn id="62" dur="1" fill="hold">
                                          <p:stCondLst>
                                            <p:cond delay="0"/>
                                          </p:stCondLst>
                                        </p:cTn>
                                        <p:tgtEl>
                                          <p:spTgt spid="13"/>
                                        </p:tgtEl>
                                        <p:attrNameLst>
                                          <p:attrName>style.visibility</p:attrName>
                                        </p:attrNameLst>
                                      </p:cBhvr>
                                      <p:to>
                                        <p:strVal val="visible"/>
                                      </p:to>
                                    </p:set>
                                    <p:anim calcmode="lin" valueType="num">
                                      <p:cBhvr>
                                        <p:cTn id="63" dur="1000" fill="hold"/>
                                        <p:tgtEl>
                                          <p:spTgt spid="13"/>
                                        </p:tgtEl>
                                        <p:attrNameLst>
                                          <p:attrName>ppt_w</p:attrName>
                                        </p:attrNameLst>
                                      </p:cBhvr>
                                      <p:tavLst>
                                        <p:tav tm="0">
                                          <p:val>
                                            <p:fltVal val="0"/>
                                          </p:val>
                                        </p:tav>
                                        <p:tav tm="100000">
                                          <p:val>
                                            <p:strVal val="#ppt_w"/>
                                          </p:val>
                                        </p:tav>
                                      </p:tavLst>
                                    </p:anim>
                                    <p:anim calcmode="lin" valueType="num">
                                      <p:cBhvr>
                                        <p:cTn id="64" dur="1000" fill="hold"/>
                                        <p:tgtEl>
                                          <p:spTgt spid="13"/>
                                        </p:tgtEl>
                                        <p:attrNameLst>
                                          <p:attrName>ppt_h</p:attrName>
                                        </p:attrNameLst>
                                      </p:cBhvr>
                                      <p:tavLst>
                                        <p:tav tm="0">
                                          <p:val>
                                            <p:fltVal val="0"/>
                                          </p:val>
                                        </p:tav>
                                        <p:tav tm="100000">
                                          <p:val>
                                            <p:strVal val="#ppt_h"/>
                                          </p:val>
                                        </p:tav>
                                      </p:tavLst>
                                    </p:anim>
                                    <p:anim calcmode="lin" valueType="num">
                                      <p:cBhvr>
                                        <p:cTn id="65" dur="1000" fill="hold"/>
                                        <p:tgtEl>
                                          <p:spTgt spid="13"/>
                                        </p:tgtEl>
                                        <p:attrNameLst>
                                          <p:attrName>style.rotation</p:attrName>
                                        </p:attrNameLst>
                                      </p:cBhvr>
                                      <p:tavLst>
                                        <p:tav tm="0">
                                          <p:val>
                                            <p:fltVal val="90"/>
                                          </p:val>
                                        </p:tav>
                                        <p:tav tm="100000">
                                          <p:val>
                                            <p:fltVal val="0"/>
                                          </p:val>
                                        </p:tav>
                                      </p:tavLst>
                                    </p:anim>
                                    <p:animEffect transition="in" filter="fade">
                                      <p:cBhvr>
                                        <p:cTn id="66" dur="1000"/>
                                        <p:tgtEl>
                                          <p:spTgt spid="13"/>
                                        </p:tgtEl>
                                      </p:cBhvr>
                                    </p:animEffect>
                                  </p:childTnLst>
                                </p:cTn>
                              </p:par>
                            </p:childTnLst>
                          </p:cTn>
                        </p:par>
                        <p:par>
                          <p:cTn id="67" fill="hold">
                            <p:stCondLst>
                              <p:cond delay="6000"/>
                            </p:stCondLst>
                            <p:childTnLst>
                              <p:par>
                                <p:cTn id="68" presetID="31" presetClass="entr" presetSubtype="0" fill="hold" grpId="0" nodeType="afterEffect">
                                  <p:stCondLst>
                                    <p:cond delay="0"/>
                                  </p:stCondLst>
                                  <p:childTnLst>
                                    <p:set>
                                      <p:cBhvr>
                                        <p:cTn id="69" dur="1" fill="hold">
                                          <p:stCondLst>
                                            <p:cond delay="0"/>
                                          </p:stCondLst>
                                        </p:cTn>
                                        <p:tgtEl>
                                          <p:spTgt spid="15"/>
                                        </p:tgtEl>
                                        <p:attrNameLst>
                                          <p:attrName>style.visibility</p:attrName>
                                        </p:attrNameLst>
                                      </p:cBhvr>
                                      <p:to>
                                        <p:strVal val="visible"/>
                                      </p:to>
                                    </p:set>
                                    <p:anim calcmode="lin" valueType="num">
                                      <p:cBhvr>
                                        <p:cTn id="70" dur="1000" fill="hold"/>
                                        <p:tgtEl>
                                          <p:spTgt spid="15"/>
                                        </p:tgtEl>
                                        <p:attrNameLst>
                                          <p:attrName>ppt_w</p:attrName>
                                        </p:attrNameLst>
                                      </p:cBhvr>
                                      <p:tavLst>
                                        <p:tav tm="0">
                                          <p:val>
                                            <p:fltVal val="0"/>
                                          </p:val>
                                        </p:tav>
                                        <p:tav tm="100000">
                                          <p:val>
                                            <p:strVal val="#ppt_w"/>
                                          </p:val>
                                        </p:tav>
                                      </p:tavLst>
                                    </p:anim>
                                    <p:anim calcmode="lin" valueType="num">
                                      <p:cBhvr>
                                        <p:cTn id="71" dur="1000" fill="hold"/>
                                        <p:tgtEl>
                                          <p:spTgt spid="15"/>
                                        </p:tgtEl>
                                        <p:attrNameLst>
                                          <p:attrName>ppt_h</p:attrName>
                                        </p:attrNameLst>
                                      </p:cBhvr>
                                      <p:tavLst>
                                        <p:tav tm="0">
                                          <p:val>
                                            <p:fltVal val="0"/>
                                          </p:val>
                                        </p:tav>
                                        <p:tav tm="100000">
                                          <p:val>
                                            <p:strVal val="#ppt_h"/>
                                          </p:val>
                                        </p:tav>
                                      </p:tavLst>
                                    </p:anim>
                                    <p:anim calcmode="lin" valueType="num">
                                      <p:cBhvr>
                                        <p:cTn id="72" dur="1000" fill="hold"/>
                                        <p:tgtEl>
                                          <p:spTgt spid="15"/>
                                        </p:tgtEl>
                                        <p:attrNameLst>
                                          <p:attrName>style.rotation</p:attrName>
                                        </p:attrNameLst>
                                      </p:cBhvr>
                                      <p:tavLst>
                                        <p:tav tm="0">
                                          <p:val>
                                            <p:fltVal val="90"/>
                                          </p:val>
                                        </p:tav>
                                        <p:tav tm="100000">
                                          <p:val>
                                            <p:fltVal val="0"/>
                                          </p:val>
                                        </p:tav>
                                      </p:tavLst>
                                    </p:anim>
                                    <p:animEffect transition="in" filter="fade">
                                      <p:cBhvr>
                                        <p:cTn id="73" dur="1000"/>
                                        <p:tgtEl>
                                          <p:spTgt spid="15"/>
                                        </p:tgtEl>
                                      </p:cBhvr>
                                    </p:animEffect>
                                  </p:childTnLst>
                                </p:cTn>
                              </p:par>
                            </p:childTnLst>
                          </p:cTn>
                        </p:par>
                        <p:par>
                          <p:cTn id="74" fill="hold">
                            <p:stCondLst>
                              <p:cond delay="7000"/>
                            </p:stCondLst>
                            <p:childTnLst>
                              <p:par>
                                <p:cTn id="75" presetID="31" presetClass="entr" presetSubtype="0" fill="hold" grpId="0" nodeType="afterEffect">
                                  <p:stCondLst>
                                    <p:cond delay="0"/>
                                  </p:stCondLst>
                                  <p:childTnLst>
                                    <p:set>
                                      <p:cBhvr>
                                        <p:cTn id="76" dur="1" fill="hold">
                                          <p:stCondLst>
                                            <p:cond delay="0"/>
                                          </p:stCondLst>
                                        </p:cTn>
                                        <p:tgtEl>
                                          <p:spTgt spid="17"/>
                                        </p:tgtEl>
                                        <p:attrNameLst>
                                          <p:attrName>style.visibility</p:attrName>
                                        </p:attrNameLst>
                                      </p:cBhvr>
                                      <p:to>
                                        <p:strVal val="visible"/>
                                      </p:to>
                                    </p:set>
                                    <p:anim calcmode="lin" valueType="num">
                                      <p:cBhvr>
                                        <p:cTn id="77" dur="1000" fill="hold"/>
                                        <p:tgtEl>
                                          <p:spTgt spid="17"/>
                                        </p:tgtEl>
                                        <p:attrNameLst>
                                          <p:attrName>ppt_w</p:attrName>
                                        </p:attrNameLst>
                                      </p:cBhvr>
                                      <p:tavLst>
                                        <p:tav tm="0">
                                          <p:val>
                                            <p:fltVal val="0"/>
                                          </p:val>
                                        </p:tav>
                                        <p:tav tm="100000">
                                          <p:val>
                                            <p:strVal val="#ppt_w"/>
                                          </p:val>
                                        </p:tav>
                                      </p:tavLst>
                                    </p:anim>
                                    <p:anim calcmode="lin" valueType="num">
                                      <p:cBhvr>
                                        <p:cTn id="78" dur="1000" fill="hold"/>
                                        <p:tgtEl>
                                          <p:spTgt spid="17"/>
                                        </p:tgtEl>
                                        <p:attrNameLst>
                                          <p:attrName>ppt_h</p:attrName>
                                        </p:attrNameLst>
                                      </p:cBhvr>
                                      <p:tavLst>
                                        <p:tav tm="0">
                                          <p:val>
                                            <p:fltVal val="0"/>
                                          </p:val>
                                        </p:tav>
                                        <p:tav tm="100000">
                                          <p:val>
                                            <p:strVal val="#ppt_h"/>
                                          </p:val>
                                        </p:tav>
                                      </p:tavLst>
                                    </p:anim>
                                    <p:anim calcmode="lin" valueType="num">
                                      <p:cBhvr>
                                        <p:cTn id="79" dur="1000" fill="hold"/>
                                        <p:tgtEl>
                                          <p:spTgt spid="17"/>
                                        </p:tgtEl>
                                        <p:attrNameLst>
                                          <p:attrName>style.rotation</p:attrName>
                                        </p:attrNameLst>
                                      </p:cBhvr>
                                      <p:tavLst>
                                        <p:tav tm="0">
                                          <p:val>
                                            <p:fltVal val="90"/>
                                          </p:val>
                                        </p:tav>
                                        <p:tav tm="100000">
                                          <p:val>
                                            <p:fltVal val="0"/>
                                          </p:val>
                                        </p:tav>
                                      </p:tavLst>
                                    </p:anim>
                                    <p:animEffect transition="in" filter="fade">
                                      <p:cBhvr>
                                        <p:cTn id="80"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animBg="1"/>
      <p:bldP spid="17" grpId="0" animBg="1"/>
      <p:bldP spid="19" grpId="0" animBg="1"/>
      <p:bldP spid="20" grpId="0" build="p"/>
      <p:bldP spid="2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6" name="Group 75">
            <a:extLst>
              <a:ext uri="{FF2B5EF4-FFF2-40B4-BE49-F238E27FC236}">
                <a16:creationId xmlns:a16="http://schemas.microsoft.com/office/drawing/2014/main" id="{1A4600CA-4705-4BB3-B96F-69D014C6C3F5}"/>
              </a:ext>
            </a:extLst>
          </p:cNvPr>
          <p:cNvGrpSpPr/>
          <p:nvPr/>
        </p:nvGrpSpPr>
        <p:grpSpPr>
          <a:xfrm>
            <a:off x="1066800" y="1201447"/>
            <a:ext cx="2194560" cy="2072718"/>
            <a:chOff x="1066800" y="1201447"/>
            <a:chExt cx="2194560" cy="2072718"/>
          </a:xfrm>
        </p:grpSpPr>
        <p:sp>
          <p:nvSpPr>
            <p:cNvPr id="59" name="Freeform: Shape 58">
              <a:extLst>
                <a:ext uri="{FF2B5EF4-FFF2-40B4-BE49-F238E27FC236}">
                  <a16:creationId xmlns:a16="http://schemas.microsoft.com/office/drawing/2014/main" id="{9442E1AB-17A7-48D4-BB17-10C9F601FAD8}"/>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4" name="Freeform: Shape 13">
              <a:extLst>
                <a:ext uri="{FF2B5EF4-FFF2-40B4-BE49-F238E27FC236}">
                  <a16:creationId xmlns:a16="http://schemas.microsoft.com/office/drawing/2014/main" id="{A063AE4E-56A2-43FE-A53D-93FC157C8F70}"/>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4" name="TextBox 63">
              <a:extLst>
                <a:ext uri="{FF2B5EF4-FFF2-40B4-BE49-F238E27FC236}">
                  <a16:creationId xmlns:a16="http://schemas.microsoft.com/office/drawing/2014/main" id="{9EB540A7-A598-48AB-B14E-FA8ABC49DED6}"/>
                </a:ext>
              </a:extLst>
            </p:cNvPr>
            <p:cNvSpPr txBox="1"/>
            <p:nvPr/>
          </p:nvSpPr>
          <p:spPr>
            <a:xfrm>
              <a:off x="1499054" y="1738572"/>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5" name="Group 74">
            <a:extLst>
              <a:ext uri="{FF2B5EF4-FFF2-40B4-BE49-F238E27FC236}">
                <a16:creationId xmlns:a16="http://schemas.microsoft.com/office/drawing/2014/main" id="{27F3CDF2-1504-4A06-838C-B76F3EB7C9E8}"/>
              </a:ext>
            </a:extLst>
          </p:cNvPr>
          <p:cNvGrpSpPr/>
          <p:nvPr/>
        </p:nvGrpSpPr>
        <p:grpSpPr>
          <a:xfrm>
            <a:off x="1066800" y="3373233"/>
            <a:ext cx="2194560" cy="2072718"/>
            <a:chOff x="1066800" y="3373233"/>
            <a:chExt cx="2194560" cy="2072718"/>
          </a:xfrm>
        </p:grpSpPr>
        <p:grpSp>
          <p:nvGrpSpPr>
            <p:cNvPr id="16" name="Group 15">
              <a:extLst>
                <a:ext uri="{FF2B5EF4-FFF2-40B4-BE49-F238E27FC236}">
                  <a16:creationId xmlns:a16="http://schemas.microsoft.com/office/drawing/2014/main" id="{ACDA2459-B1D0-41D3-8EC3-8198529831D9}"/>
                </a:ext>
              </a:extLst>
            </p:cNvPr>
            <p:cNvGrpSpPr/>
            <p:nvPr/>
          </p:nvGrpSpPr>
          <p:grpSpPr>
            <a:xfrm>
              <a:off x="1066800" y="3373233"/>
              <a:ext cx="2194560" cy="2072718"/>
              <a:chOff x="-41097" y="457200"/>
              <a:chExt cx="2194560" cy="2072718"/>
            </a:xfrm>
            <a:effectLst>
              <a:outerShdw blurRad="76200" dist="76200" dir="2700000" algn="tl" rotWithShape="0">
                <a:prstClr val="black">
                  <a:alpha val="40000"/>
                </a:prstClr>
              </a:outerShdw>
            </a:effectLst>
          </p:grpSpPr>
          <p:grpSp>
            <p:nvGrpSpPr>
              <p:cNvPr id="17" name="Group 16">
                <a:extLst>
                  <a:ext uri="{FF2B5EF4-FFF2-40B4-BE49-F238E27FC236}">
                    <a16:creationId xmlns:a16="http://schemas.microsoft.com/office/drawing/2014/main" id="{F56AE89C-53CA-4D25-8982-8DF26D684522}"/>
                  </a:ext>
                </a:extLst>
              </p:cNvPr>
              <p:cNvGrpSpPr/>
              <p:nvPr/>
            </p:nvGrpSpPr>
            <p:grpSpPr>
              <a:xfrm>
                <a:off x="-41097" y="457200"/>
                <a:ext cx="2194560" cy="2072718"/>
                <a:chOff x="7543799" y="1981195"/>
                <a:chExt cx="2194560" cy="2072718"/>
              </a:xfrm>
              <a:effectLst/>
            </p:grpSpPr>
            <p:sp>
              <p:nvSpPr>
                <p:cNvPr id="19" name="Freeform: Shape 18">
                  <a:extLst>
                    <a:ext uri="{FF2B5EF4-FFF2-40B4-BE49-F238E27FC236}">
                      <a16:creationId xmlns:a16="http://schemas.microsoft.com/office/drawing/2014/main" id="{0CD5496E-D7A9-4DEC-A56C-ADBACBA5A01C}"/>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0" name="Freeform: Shape 19">
                  <a:extLst>
                    <a:ext uri="{FF2B5EF4-FFF2-40B4-BE49-F238E27FC236}">
                      <a16:creationId xmlns:a16="http://schemas.microsoft.com/office/drawing/2014/main" id="{4DE03A31-F4DF-4644-8735-45E94F447055}"/>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8" name="Freeform: Shape 17">
                <a:extLst>
                  <a:ext uri="{FF2B5EF4-FFF2-40B4-BE49-F238E27FC236}">
                    <a16:creationId xmlns:a16="http://schemas.microsoft.com/office/drawing/2014/main" id="{62C1A5EE-6804-45E2-AE1B-F83B79197672}"/>
                  </a:ext>
                </a:extLst>
              </p:cNvPr>
              <p:cNvSpPr>
                <a:spLocks noChangeAspect="1"/>
              </p:cNvSpPr>
              <p:nvPr/>
            </p:nvSpPr>
            <p:spPr>
              <a:xfrm>
                <a:off x="330070" y="783816"/>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967B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5" name="TextBox 64">
              <a:extLst>
                <a:ext uri="{FF2B5EF4-FFF2-40B4-BE49-F238E27FC236}">
                  <a16:creationId xmlns:a16="http://schemas.microsoft.com/office/drawing/2014/main" id="{11DA78C1-7AD5-47DC-B8DD-13466FD67ABE}"/>
                </a:ext>
              </a:extLst>
            </p:cNvPr>
            <p:cNvSpPr txBox="1"/>
            <p:nvPr/>
          </p:nvSpPr>
          <p:spPr>
            <a:xfrm>
              <a:off x="1499054" y="3919146"/>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4" name="Group 73">
            <a:extLst>
              <a:ext uri="{FF2B5EF4-FFF2-40B4-BE49-F238E27FC236}">
                <a16:creationId xmlns:a16="http://schemas.microsoft.com/office/drawing/2014/main" id="{CD3651CE-8EA7-4E56-BE60-374BFD82BEA4}"/>
              </a:ext>
            </a:extLst>
          </p:cNvPr>
          <p:cNvGrpSpPr/>
          <p:nvPr/>
        </p:nvGrpSpPr>
        <p:grpSpPr>
          <a:xfrm>
            <a:off x="2836181" y="4438579"/>
            <a:ext cx="2194560" cy="2072718"/>
            <a:chOff x="2836181" y="4438579"/>
            <a:chExt cx="2194560" cy="2072718"/>
          </a:xfrm>
        </p:grpSpPr>
        <p:sp>
          <p:nvSpPr>
            <p:cNvPr id="61" name="Freeform: Shape 60">
              <a:extLst>
                <a:ext uri="{FF2B5EF4-FFF2-40B4-BE49-F238E27FC236}">
                  <a16:creationId xmlns:a16="http://schemas.microsoft.com/office/drawing/2014/main" id="{9C01AEE2-A639-4E86-85CB-47BDA5828DE4}"/>
                </a:ext>
              </a:extLst>
            </p:cNvPr>
            <p:cNvSpPr>
              <a:spLocks noChangeAspect="1"/>
            </p:cNvSpPr>
            <p:nvPr/>
          </p:nvSpPr>
          <p:spPr>
            <a:xfrm>
              <a:off x="2937654" y="4522801"/>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7" name="Freeform: Shape 26">
              <a:extLst>
                <a:ext uri="{FF2B5EF4-FFF2-40B4-BE49-F238E27FC236}">
                  <a16:creationId xmlns:a16="http://schemas.microsoft.com/office/drawing/2014/main" id="{D0021491-95A9-40C4-811E-41885419FCD7}"/>
                </a:ext>
              </a:extLst>
            </p:cNvPr>
            <p:cNvSpPr>
              <a:spLocks noChangeAspect="1"/>
            </p:cNvSpPr>
            <p:nvPr/>
          </p:nvSpPr>
          <p:spPr>
            <a:xfrm>
              <a:off x="2836181" y="4438579"/>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6" name="TextBox 65">
              <a:extLst>
                <a:ext uri="{FF2B5EF4-FFF2-40B4-BE49-F238E27FC236}">
                  <a16:creationId xmlns:a16="http://schemas.microsoft.com/office/drawing/2014/main" id="{9DEF4AA0-2701-468D-BAD7-1A4743352783}"/>
                </a:ext>
              </a:extLst>
            </p:cNvPr>
            <p:cNvSpPr txBox="1"/>
            <p:nvPr/>
          </p:nvSpPr>
          <p:spPr>
            <a:xfrm>
              <a:off x="3271502" y="4993042"/>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3" name="Group 72">
            <a:extLst>
              <a:ext uri="{FF2B5EF4-FFF2-40B4-BE49-F238E27FC236}">
                <a16:creationId xmlns:a16="http://schemas.microsoft.com/office/drawing/2014/main" id="{8E32BB04-D07D-4B9E-85AC-F3C3C4A070B7}"/>
              </a:ext>
            </a:extLst>
          </p:cNvPr>
          <p:cNvGrpSpPr/>
          <p:nvPr/>
        </p:nvGrpSpPr>
        <p:grpSpPr>
          <a:xfrm>
            <a:off x="4605562" y="3373233"/>
            <a:ext cx="2194560" cy="2072718"/>
            <a:chOff x="4605562" y="3373233"/>
            <a:chExt cx="2194560" cy="2072718"/>
          </a:xfrm>
        </p:grpSpPr>
        <p:grpSp>
          <p:nvGrpSpPr>
            <p:cNvPr id="21" name="Group 20">
              <a:extLst>
                <a:ext uri="{FF2B5EF4-FFF2-40B4-BE49-F238E27FC236}">
                  <a16:creationId xmlns:a16="http://schemas.microsoft.com/office/drawing/2014/main" id="{C7A5D996-6F3B-438D-9AFB-1CDEC0B715AA}"/>
                </a:ext>
              </a:extLst>
            </p:cNvPr>
            <p:cNvGrpSpPr/>
            <p:nvPr/>
          </p:nvGrpSpPr>
          <p:grpSpPr>
            <a:xfrm>
              <a:off x="4605562" y="3373233"/>
              <a:ext cx="2194560" cy="2072718"/>
              <a:chOff x="-41097" y="457200"/>
              <a:chExt cx="2194560" cy="2072718"/>
            </a:xfrm>
            <a:effectLst>
              <a:outerShdw blurRad="76200" dist="76200" dir="2700000" algn="tl" rotWithShape="0">
                <a:prstClr val="black">
                  <a:alpha val="40000"/>
                </a:prstClr>
              </a:outerShdw>
            </a:effectLst>
          </p:grpSpPr>
          <p:grpSp>
            <p:nvGrpSpPr>
              <p:cNvPr id="22" name="Group 21">
                <a:extLst>
                  <a:ext uri="{FF2B5EF4-FFF2-40B4-BE49-F238E27FC236}">
                    <a16:creationId xmlns:a16="http://schemas.microsoft.com/office/drawing/2014/main" id="{565D1122-42A2-4D2E-87C6-C9024D6B011E}"/>
                  </a:ext>
                </a:extLst>
              </p:cNvPr>
              <p:cNvGrpSpPr/>
              <p:nvPr/>
            </p:nvGrpSpPr>
            <p:grpSpPr>
              <a:xfrm>
                <a:off x="-41097" y="457200"/>
                <a:ext cx="2194560" cy="2072718"/>
                <a:chOff x="7543799" y="1981195"/>
                <a:chExt cx="2194560" cy="2072718"/>
              </a:xfrm>
              <a:effectLst/>
            </p:grpSpPr>
            <p:sp>
              <p:nvSpPr>
                <p:cNvPr id="24" name="Freeform: Shape 23">
                  <a:extLst>
                    <a:ext uri="{FF2B5EF4-FFF2-40B4-BE49-F238E27FC236}">
                      <a16:creationId xmlns:a16="http://schemas.microsoft.com/office/drawing/2014/main" id="{A5154855-BBC7-47F9-BE12-83399D1162F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Freeform: Shape 24">
                  <a:extLst>
                    <a:ext uri="{FF2B5EF4-FFF2-40B4-BE49-F238E27FC236}">
                      <a16:creationId xmlns:a16="http://schemas.microsoft.com/office/drawing/2014/main" id="{2CC6171A-67C9-436E-BA6D-65AF1E4ECE25}"/>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23" name="Freeform: Shape 22">
                <a:extLst>
                  <a:ext uri="{FF2B5EF4-FFF2-40B4-BE49-F238E27FC236}">
                    <a16:creationId xmlns:a16="http://schemas.microsoft.com/office/drawing/2014/main" id="{C7960364-B5EF-4C10-943F-B80EFFD15EDB}"/>
                  </a:ext>
                </a:extLst>
              </p:cNvPr>
              <p:cNvSpPr>
                <a:spLocks noChangeAspect="1"/>
              </p:cNvSpPr>
              <p:nvPr/>
            </p:nvSpPr>
            <p:spPr>
              <a:xfrm>
                <a:off x="328814" y="777265"/>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39B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7" name="TextBox 66">
              <a:extLst>
                <a:ext uri="{FF2B5EF4-FFF2-40B4-BE49-F238E27FC236}">
                  <a16:creationId xmlns:a16="http://schemas.microsoft.com/office/drawing/2014/main" id="{299B5551-B260-4CF5-8E18-4AF348E5D2F0}"/>
                </a:ext>
              </a:extLst>
            </p:cNvPr>
            <p:cNvSpPr txBox="1"/>
            <p:nvPr/>
          </p:nvSpPr>
          <p:spPr>
            <a:xfrm>
              <a:off x="5046298" y="3885973"/>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2" name="Group 71">
            <a:extLst>
              <a:ext uri="{FF2B5EF4-FFF2-40B4-BE49-F238E27FC236}">
                <a16:creationId xmlns:a16="http://schemas.microsoft.com/office/drawing/2014/main" id="{21AA607A-4C56-421A-81E0-DF49C0A1CB09}"/>
              </a:ext>
            </a:extLst>
          </p:cNvPr>
          <p:cNvGrpSpPr/>
          <p:nvPr/>
        </p:nvGrpSpPr>
        <p:grpSpPr>
          <a:xfrm>
            <a:off x="4571060" y="1211109"/>
            <a:ext cx="2194560" cy="2072718"/>
            <a:chOff x="4571060" y="1211109"/>
            <a:chExt cx="2194560" cy="2072718"/>
          </a:xfrm>
        </p:grpSpPr>
        <p:sp>
          <p:nvSpPr>
            <p:cNvPr id="60" name="Freeform: Shape 59">
              <a:extLst>
                <a:ext uri="{FF2B5EF4-FFF2-40B4-BE49-F238E27FC236}">
                  <a16:creationId xmlns:a16="http://schemas.microsoft.com/office/drawing/2014/main" id="{31B3CF4A-4833-4C89-8688-B7AD835D983E}"/>
                </a:ext>
              </a:extLst>
            </p:cNvPr>
            <p:cNvSpPr>
              <a:spLocks noChangeAspect="1"/>
            </p:cNvSpPr>
            <p:nvPr/>
          </p:nvSpPr>
          <p:spPr>
            <a:xfrm>
              <a:off x="4646228" y="1306612"/>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6" name="Freeform: Shape 25">
              <a:extLst>
                <a:ext uri="{FF2B5EF4-FFF2-40B4-BE49-F238E27FC236}">
                  <a16:creationId xmlns:a16="http://schemas.microsoft.com/office/drawing/2014/main" id="{32FC6700-7301-458F-9A60-CA663848041A}"/>
                </a:ext>
              </a:extLst>
            </p:cNvPr>
            <p:cNvSpPr>
              <a:spLocks noChangeAspect="1"/>
            </p:cNvSpPr>
            <p:nvPr/>
          </p:nvSpPr>
          <p:spPr>
            <a:xfrm>
              <a:off x="4571060" y="1211109"/>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3" name="TextBox 62">
              <a:extLst>
                <a:ext uri="{FF2B5EF4-FFF2-40B4-BE49-F238E27FC236}">
                  <a16:creationId xmlns:a16="http://schemas.microsoft.com/office/drawing/2014/main" id="{4BCBEC1E-BECA-43B1-BCFF-44E28F34503E}"/>
                </a:ext>
              </a:extLst>
            </p:cNvPr>
            <p:cNvSpPr txBox="1"/>
            <p:nvPr/>
          </p:nvSpPr>
          <p:spPr>
            <a:xfrm>
              <a:off x="5003052" y="1727518"/>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1" name="Group 70">
            <a:extLst>
              <a:ext uri="{FF2B5EF4-FFF2-40B4-BE49-F238E27FC236}">
                <a16:creationId xmlns:a16="http://schemas.microsoft.com/office/drawing/2014/main" id="{1A573D63-88EC-40EE-8069-5F1EA76FE3FD}"/>
              </a:ext>
            </a:extLst>
          </p:cNvPr>
          <p:cNvGrpSpPr/>
          <p:nvPr/>
        </p:nvGrpSpPr>
        <p:grpSpPr>
          <a:xfrm>
            <a:off x="2822482" y="152400"/>
            <a:ext cx="2194560" cy="2072718"/>
            <a:chOff x="2822482" y="152400"/>
            <a:chExt cx="2194560" cy="2072718"/>
          </a:xfrm>
        </p:grpSpPr>
        <p:grpSp>
          <p:nvGrpSpPr>
            <p:cNvPr id="2" name="Group 1">
              <a:extLst>
                <a:ext uri="{FF2B5EF4-FFF2-40B4-BE49-F238E27FC236}">
                  <a16:creationId xmlns:a16="http://schemas.microsoft.com/office/drawing/2014/main" id="{F9AE430F-71DB-4F47-A2A3-E371C4625B19}"/>
                </a:ext>
              </a:extLst>
            </p:cNvPr>
            <p:cNvGrpSpPr/>
            <p:nvPr/>
          </p:nvGrpSpPr>
          <p:grpSpPr>
            <a:xfrm>
              <a:off x="2822482" y="152400"/>
              <a:ext cx="2194560" cy="2072718"/>
              <a:chOff x="-41097" y="457200"/>
              <a:chExt cx="2194560" cy="2072718"/>
            </a:xfrm>
            <a:effectLst>
              <a:outerShdw blurRad="76200" dist="76200" dir="2700000" algn="tl" rotWithShape="0">
                <a:prstClr val="black">
                  <a:alpha val="40000"/>
                </a:prstClr>
              </a:outerShdw>
            </a:effectLst>
          </p:grpSpPr>
          <p:grpSp>
            <p:nvGrpSpPr>
              <p:cNvPr id="8" name="Group 7">
                <a:extLst>
                  <a:ext uri="{FF2B5EF4-FFF2-40B4-BE49-F238E27FC236}">
                    <a16:creationId xmlns:a16="http://schemas.microsoft.com/office/drawing/2014/main" id="{B58E6341-AEF6-40AE-9B33-ED5D76690E2D}"/>
                  </a:ext>
                </a:extLst>
              </p:cNvPr>
              <p:cNvGrpSpPr/>
              <p:nvPr/>
            </p:nvGrpSpPr>
            <p:grpSpPr>
              <a:xfrm>
                <a:off x="-41097" y="457200"/>
                <a:ext cx="2194560" cy="2072718"/>
                <a:chOff x="7543799" y="1981195"/>
                <a:chExt cx="2194560" cy="2072718"/>
              </a:xfrm>
              <a:effectLst/>
            </p:grpSpPr>
            <p:sp>
              <p:nvSpPr>
                <p:cNvPr id="9" name="Freeform: Shape 8">
                  <a:extLst>
                    <a:ext uri="{FF2B5EF4-FFF2-40B4-BE49-F238E27FC236}">
                      <a16:creationId xmlns:a16="http://schemas.microsoft.com/office/drawing/2014/main" id="{50217796-1A3C-4BF9-A44E-BEBD9614052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21B5A05D-7EAD-4B73-A463-3B93BFAEBBBE}"/>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5" name="Freeform: Shape 14">
                <a:extLst>
                  <a:ext uri="{FF2B5EF4-FFF2-40B4-BE49-F238E27FC236}">
                    <a16:creationId xmlns:a16="http://schemas.microsoft.com/office/drawing/2014/main" id="{6F392753-F562-4401-8EEB-4274F103061A}"/>
                  </a:ext>
                </a:extLst>
              </p:cNvPr>
              <p:cNvSpPr>
                <a:spLocks noChangeAspect="1"/>
              </p:cNvSpPr>
              <p:nvPr/>
            </p:nvSpPr>
            <p:spPr>
              <a:xfrm>
                <a:off x="330070" y="774385"/>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D7F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2" name="TextBox 61">
              <a:extLst>
                <a:ext uri="{FF2B5EF4-FFF2-40B4-BE49-F238E27FC236}">
                  <a16:creationId xmlns:a16="http://schemas.microsoft.com/office/drawing/2014/main" id="{D116F2C8-C8DB-4FE7-98A9-9DC9FA6A184A}"/>
                </a:ext>
              </a:extLst>
            </p:cNvPr>
            <p:cNvSpPr txBox="1"/>
            <p:nvPr/>
          </p:nvSpPr>
          <p:spPr>
            <a:xfrm>
              <a:off x="3247769" y="640497"/>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E9F69659-65D6-4C1D-9506-7D5531635F0F}"/>
              </a:ext>
            </a:extLst>
          </p:cNvPr>
          <p:cNvSpPr>
            <a:spLocks noChangeAspect="1"/>
          </p:cNvSpPr>
          <p:nvPr/>
        </p:nvSpPr>
        <p:spPr>
          <a:xfrm>
            <a:off x="2834248" y="230788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nvGrpSpPr>
          <p:cNvPr id="3" name="Group 2">
            <a:extLst>
              <a:ext uri="{FF2B5EF4-FFF2-40B4-BE49-F238E27FC236}">
                <a16:creationId xmlns:a16="http://schemas.microsoft.com/office/drawing/2014/main" id="{49B18A7D-C490-48BD-A782-1BB587FE36A0}"/>
              </a:ext>
            </a:extLst>
          </p:cNvPr>
          <p:cNvGrpSpPr/>
          <p:nvPr/>
        </p:nvGrpSpPr>
        <p:grpSpPr>
          <a:xfrm>
            <a:off x="3519591" y="1883989"/>
            <a:ext cx="777240" cy="731520"/>
            <a:chOff x="5695829" y="1883989"/>
            <a:chExt cx="777240" cy="731520"/>
          </a:xfrm>
        </p:grpSpPr>
        <p:grpSp>
          <p:nvGrpSpPr>
            <p:cNvPr id="34" name="Group 33">
              <a:extLst>
                <a:ext uri="{FF2B5EF4-FFF2-40B4-BE49-F238E27FC236}">
                  <a16:creationId xmlns:a16="http://schemas.microsoft.com/office/drawing/2014/main" id="{7350E364-4A13-4B19-932A-348263E7B427}"/>
                </a:ext>
              </a:extLst>
            </p:cNvPr>
            <p:cNvGrpSpPr>
              <a:grpSpLocks/>
            </p:cNvGrpSpPr>
            <p:nvPr/>
          </p:nvGrpSpPr>
          <p:grpSpPr>
            <a:xfrm>
              <a:off x="5695829" y="1883989"/>
              <a:ext cx="777240" cy="731520"/>
              <a:chOff x="7543799" y="1981195"/>
              <a:chExt cx="2194560" cy="2072718"/>
            </a:xfrm>
            <a:effectLst>
              <a:outerShdw blurRad="63500" sx="102000" sy="102000" algn="ctr" rotWithShape="0">
                <a:prstClr val="black">
                  <a:alpha val="40000"/>
                </a:prstClr>
              </a:outerShdw>
            </a:effectLst>
          </p:grpSpPr>
          <p:sp>
            <p:nvSpPr>
              <p:cNvPr id="35" name="Freeform: Shape 34">
                <a:extLst>
                  <a:ext uri="{FF2B5EF4-FFF2-40B4-BE49-F238E27FC236}">
                    <a16:creationId xmlns:a16="http://schemas.microsoft.com/office/drawing/2014/main" id="{71FA5DDC-6165-4FAF-8885-4641A3602CD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6" name="Freeform: Shape 35">
                <a:extLst>
                  <a:ext uri="{FF2B5EF4-FFF2-40B4-BE49-F238E27FC236}">
                    <a16:creationId xmlns:a16="http://schemas.microsoft.com/office/drawing/2014/main" id="{9B3A98C8-C29C-473A-BC24-3B8059E0F554}"/>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49" name="TextBox 48">
              <a:extLst>
                <a:ext uri="{FF2B5EF4-FFF2-40B4-BE49-F238E27FC236}">
                  <a16:creationId xmlns:a16="http://schemas.microsoft.com/office/drawing/2014/main" id="{BCE4D785-8A15-45DF-95D9-87BE13E19521}"/>
                </a:ext>
              </a:extLst>
            </p:cNvPr>
            <p:cNvSpPr txBox="1"/>
            <p:nvPr/>
          </p:nvSpPr>
          <p:spPr>
            <a:xfrm>
              <a:off x="5814761" y="1975303"/>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DA1F9474-0E2D-4F2E-B95A-47E107F559A1}"/>
              </a:ext>
            </a:extLst>
          </p:cNvPr>
          <p:cNvGrpSpPr/>
          <p:nvPr/>
        </p:nvGrpSpPr>
        <p:grpSpPr>
          <a:xfrm>
            <a:off x="4447770" y="2417016"/>
            <a:ext cx="731520" cy="777240"/>
            <a:chOff x="6624008" y="2417016"/>
            <a:chExt cx="731520" cy="777240"/>
          </a:xfrm>
        </p:grpSpPr>
        <p:grpSp>
          <p:nvGrpSpPr>
            <p:cNvPr id="46" name="Group 45">
              <a:extLst>
                <a:ext uri="{FF2B5EF4-FFF2-40B4-BE49-F238E27FC236}">
                  <a16:creationId xmlns:a16="http://schemas.microsoft.com/office/drawing/2014/main" id="{FA8FA506-E25A-41D9-851E-C8E49DF65FD4}"/>
                </a:ext>
              </a:extLst>
            </p:cNvPr>
            <p:cNvGrpSpPr>
              <a:grpSpLocks/>
            </p:cNvGrpSpPr>
            <p:nvPr/>
          </p:nvGrpSpPr>
          <p:grpSpPr>
            <a:xfrm rot="3726945">
              <a:off x="6601148" y="2439876"/>
              <a:ext cx="777240" cy="731520"/>
              <a:chOff x="7543799" y="1981195"/>
              <a:chExt cx="2194560" cy="2072718"/>
            </a:xfrm>
            <a:effectLst>
              <a:outerShdw blurRad="63500" sx="102000" sy="102000" algn="ctr" rotWithShape="0">
                <a:prstClr val="black">
                  <a:alpha val="40000"/>
                </a:prstClr>
              </a:outerShdw>
            </a:effectLst>
          </p:grpSpPr>
          <p:sp>
            <p:nvSpPr>
              <p:cNvPr id="47" name="Freeform: Shape 46">
                <a:extLst>
                  <a:ext uri="{FF2B5EF4-FFF2-40B4-BE49-F238E27FC236}">
                    <a16:creationId xmlns:a16="http://schemas.microsoft.com/office/drawing/2014/main" id="{B705F133-6988-4494-9D1D-783C8F29694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0032DAB1-EC77-4E56-B82D-A3DFC57F879F}"/>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0" name="TextBox 49">
              <a:extLst>
                <a:ext uri="{FF2B5EF4-FFF2-40B4-BE49-F238E27FC236}">
                  <a16:creationId xmlns:a16="http://schemas.microsoft.com/office/drawing/2014/main" id="{F6638F08-B54D-478C-A199-036741C1DC30}"/>
                </a:ext>
              </a:extLst>
            </p:cNvPr>
            <p:cNvSpPr txBox="1"/>
            <p:nvPr/>
          </p:nvSpPr>
          <p:spPr>
            <a:xfrm>
              <a:off x="6714754" y="2535275"/>
              <a:ext cx="55275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02</a:t>
              </a:r>
            </a:p>
          </p:txBody>
        </p:sp>
      </p:grpSp>
      <p:grpSp>
        <p:nvGrpSpPr>
          <p:cNvPr id="55" name="Group 54">
            <a:extLst>
              <a:ext uri="{FF2B5EF4-FFF2-40B4-BE49-F238E27FC236}">
                <a16:creationId xmlns:a16="http://schemas.microsoft.com/office/drawing/2014/main" id="{7E309B3B-6C54-44A6-8343-ED26E621A5DD}"/>
              </a:ext>
            </a:extLst>
          </p:cNvPr>
          <p:cNvGrpSpPr/>
          <p:nvPr/>
        </p:nvGrpSpPr>
        <p:grpSpPr>
          <a:xfrm>
            <a:off x="4457363" y="3421453"/>
            <a:ext cx="731520" cy="777240"/>
            <a:chOff x="6633601" y="3421453"/>
            <a:chExt cx="731520" cy="777240"/>
          </a:xfrm>
        </p:grpSpPr>
        <p:grpSp>
          <p:nvGrpSpPr>
            <p:cNvPr id="40" name="Group 39">
              <a:extLst>
                <a:ext uri="{FF2B5EF4-FFF2-40B4-BE49-F238E27FC236}">
                  <a16:creationId xmlns:a16="http://schemas.microsoft.com/office/drawing/2014/main" id="{9685EB71-958E-42CA-8EAC-A282D325AE5F}"/>
                </a:ext>
              </a:extLst>
            </p:cNvPr>
            <p:cNvGrpSpPr>
              <a:grpSpLocks/>
            </p:cNvGrpSpPr>
            <p:nvPr/>
          </p:nvGrpSpPr>
          <p:grpSpPr>
            <a:xfrm rot="17818047">
              <a:off x="6610741" y="3444313"/>
              <a:ext cx="777240" cy="731520"/>
              <a:chOff x="7543799" y="1981195"/>
              <a:chExt cx="2194560" cy="2072718"/>
            </a:xfrm>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DE20DBDA-A5F6-49B6-943E-58320B5C297E}"/>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2" name="Freeform: Shape 41">
                <a:extLst>
                  <a:ext uri="{FF2B5EF4-FFF2-40B4-BE49-F238E27FC236}">
                    <a16:creationId xmlns:a16="http://schemas.microsoft.com/office/drawing/2014/main" id="{42712D99-D655-416A-B2FF-695E01F1E043}"/>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1" name="TextBox 50">
              <a:extLst>
                <a:ext uri="{FF2B5EF4-FFF2-40B4-BE49-F238E27FC236}">
                  <a16:creationId xmlns:a16="http://schemas.microsoft.com/office/drawing/2014/main" id="{EA9E3EC9-343D-40C4-9B9B-42D82E0BF934}"/>
                </a:ext>
              </a:extLst>
            </p:cNvPr>
            <p:cNvSpPr txBox="1"/>
            <p:nvPr/>
          </p:nvSpPr>
          <p:spPr>
            <a:xfrm>
              <a:off x="6718864" y="3540500"/>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03</a:t>
              </a:r>
            </a:p>
          </p:txBody>
        </p:sp>
      </p:grpSp>
      <p:grpSp>
        <p:nvGrpSpPr>
          <p:cNvPr id="56" name="Group 55">
            <a:extLst>
              <a:ext uri="{FF2B5EF4-FFF2-40B4-BE49-F238E27FC236}">
                <a16:creationId xmlns:a16="http://schemas.microsoft.com/office/drawing/2014/main" id="{02A1DCF8-E531-4F82-AFE4-4223E7BB9A8B}"/>
              </a:ext>
            </a:extLst>
          </p:cNvPr>
          <p:cNvGrpSpPr/>
          <p:nvPr/>
        </p:nvGrpSpPr>
        <p:grpSpPr>
          <a:xfrm>
            <a:off x="3565006" y="4019889"/>
            <a:ext cx="777240" cy="731520"/>
            <a:chOff x="5741244" y="4019889"/>
            <a:chExt cx="777240" cy="731520"/>
          </a:xfrm>
        </p:grpSpPr>
        <p:grpSp>
          <p:nvGrpSpPr>
            <p:cNvPr id="30" name="Group 29">
              <a:extLst>
                <a:ext uri="{FF2B5EF4-FFF2-40B4-BE49-F238E27FC236}">
                  <a16:creationId xmlns:a16="http://schemas.microsoft.com/office/drawing/2014/main" id="{4069C04A-FC03-460D-A0FE-F1205995FACD}"/>
                </a:ext>
              </a:extLst>
            </p:cNvPr>
            <p:cNvGrpSpPr>
              <a:grpSpLocks/>
            </p:cNvGrpSpPr>
            <p:nvPr/>
          </p:nvGrpSpPr>
          <p:grpSpPr>
            <a:xfrm>
              <a:off x="5741244" y="4019889"/>
              <a:ext cx="777240" cy="731520"/>
              <a:chOff x="7543799" y="1981195"/>
              <a:chExt cx="2194560" cy="2072718"/>
            </a:xfrm>
            <a:effectLst>
              <a:outerShdw blurRad="63500" sx="102000" sy="102000" algn="ctr" rotWithShape="0">
                <a:prstClr val="black">
                  <a:alpha val="40000"/>
                </a:prstClr>
              </a:outerShdw>
            </a:effectLst>
          </p:grpSpPr>
          <p:sp>
            <p:nvSpPr>
              <p:cNvPr id="32" name="Freeform: Shape 31">
                <a:extLst>
                  <a:ext uri="{FF2B5EF4-FFF2-40B4-BE49-F238E27FC236}">
                    <a16:creationId xmlns:a16="http://schemas.microsoft.com/office/drawing/2014/main" id="{0F9FCA1F-32AF-473D-9E89-1985CEB1B44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3" name="Freeform: Shape 32">
                <a:extLst>
                  <a:ext uri="{FF2B5EF4-FFF2-40B4-BE49-F238E27FC236}">
                    <a16:creationId xmlns:a16="http://schemas.microsoft.com/office/drawing/2014/main" id="{4B662242-9189-4B69-91F1-A60597A266C7}"/>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2" name="TextBox 51">
              <a:extLst>
                <a:ext uri="{FF2B5EF4-FFF2-40B4-BE49-F238E27FC236}">
                  <a16:creationId xmlns:a16="http://schemas.microsoft.com/office/drawing/2014/main" id="{EC2D20EF-7E92-44D9-ADAB-515E8D929536}"/>
                </a:ext>
              </a:extLst>
            </p:cNvPr>
            <p:cNvSpPr txBox="1"/>
            <p:nvPr/>
          </p:nvSpPr>
          <p:spPr>
            <a:xfrm>
              <a:off x="5842041" y="4099803"/>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04</a:t>
              </a:r>
            </a:p>
          </p:txBody>
        </p:sp>
      </p:grpSp>
      <p:grpSp>
        <p:nvGrpSpPr>
          <p:cNvPr id="57" name="Group 56">
            <a:extLst>
              <a:ext uri="{FF2B5EF4-FFF2-40B4-BE49-F238E27FC236}">
                <a16:creationId xmlns:a16="http://schemas.microsoft.com/office/drawing/2014/main" id="{31A1A64C-D791-4CC5-975A-850AD08BDABA}"/>
              </a:ext>
            </a:extLst>
          </p:cNvPr>
          <p:cNvGrpSpPr/>
          <p:nvPr/>
        </p:nvGrpSpPr>
        <p:grpSpPr>
          <a:xfrm>
            <a:off x="2734052" y="3467484"/>
            <a:ext cx="731520" cy="777240"/>
            <a:chOff x="4910290" y="3467484"/>
            <a:chExt cx="731520" cy="777240"/>
          </a:xfrm>
        </p:grpSpPr>
        <p:grpSp>
          <p:nvGrpSpPr>
            <p:cNvPr id="43" name="Group 42">
              <a:extLst>
                <a:ext uri="{FF2B5EF4-FFF2-40B4-BE49-F238E27FC236}">
                  <a16:creationId xmlns:a16="http://schemas.microsoft.com/office/drawing/2014/main" id="{3B2DF3AC-63E6-4353-A534-5BF66725EA53}"/>
                </a:ext>
              </a:extLst>
            </p:cNvPr>
            <p:cNvGrpSpPr>
              <a:grpSpLocks/>
            </p:cNvGrpSpPr>
            <p:nvPr/>
          </p:nvGrpSpPr>
          <p:grpSpPr>
            <a:xfrm rot="3726945">
              <a:off x="4887430" y="3490344"/>
              <a:ext cx="777240" cy="731520"/>
              <a:chOff x="7543799" y="1981195"/>
              <a:chExt cx="2194560" cy="2072718"/>
            </a:xfrm>
            <a:effectLst>
              <a:outerShdw blurRad="63500" sx="102000" sy="102000" algn="ctr" rotWithShape="0">
                <a:prstClr val="black">
                  <a:alpha val="40000"/>
                </a:prstClr>
              </a:outerShdw>
            </a:effectLst>
          </p:grpSpPr>
          <p:sp>
            <p:nvSpPr>
              <p:cNvPr id="44" name="Freeform: Shape 43">
                <a:extLst>
                  <a:ext uri="{FF2B5EF4-FFF2-40B4-BE49-F238E27FC236}">
                    <a16:creationId xmlns:a16="http://schemas.microsoft.com/office/drawing/2014/main" id="{2AF86DA4-A258-42CC-9683-3A7B1359A162}"/>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5" name="Freeform: Shape 44">
                <a:extLst>
                  <a:ext uri="{FF2B5EF4-FFF2-40B4-BE49-F238E27FC236}">
                    <a16:creationId xmlns:a16="http://schemas.microsoft.com/office/drawing/2014/main" id="{8DFDCA54-A16B-450B-B0B1-16F633B81FEC}"/>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3" name="TextBox 52">
              <a:extLst>
                <a:ext uri="{FF2B5EF4-FFF2-40B4-BE49-F238E27FC236}">
                  <a16:creationId xmlns:a16="http://schemas.microsoft.com/office/drawing/2014/main" id="{406761DF-C114-4D01-98AF-A2A18F2BFB20}"/>
                </a:ext>
              </a:extLst>
            </p:cNvPr>
            <p:cNvSpPr txBox="1"/>
            <p:nvPr/>
          </p:nvSpPr>
          <p:spPr>
            <a:xfrm>
              <a:off x="5001068" y="3595611"/>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05</a:t>
              </a:r>
            </a:p>
          </p:txBody>
        </p:sp>
      </p:grpSp>
      <p:grpSp>
        <p:nvGrpSpPr>
          <p:cNvPr id="58" name="Group 57">
            <a:extLst>
              <a:ext uri="{FF2B5EF4-FFF2-40B4-BE49-F238E27FC236}">
                <a16:creationId xmlns:a16="http://schemas.microsoft.com/office/drawing/2014/main" id="{3CF164D8-4E86-4174-8FCC-449C21F3F1D3}"/>
              </a:ext>
            </a:extLst>
          </p:cNvPr>
          <p:cNvGrpSpPr/>
          <p:nvPr/>
        </p:nvGrpSpPr>
        <p:grpSpPr>
          <a:xfrm>
            <a:off x="2743564" y="2380190"/>
            <a:ext cx="731520" cy="777240"/>
            <a:chOff x="4919802" y="2380190"/>
            <a:chExt cx="731520" cy="777240"/>
          </a:xfrm>
        </p:grpSpPr>
        <p:grpSp>
          <p:nvGrpSpPr>
            <p:cNvPr id="37" name="Group 36">
              <a:extLst>
                <a:ext uri="{FF2B5EF4-FFF2-40B4-BE49-F238E27FC236}">
                  <a16:creationId xmlns:a16="http://schemas.microsoft.com/office/drawing/2014/main" id="{D6D6FC91-5248-441D-AF5F-58F1FCD91798}"/>
                </a:ext>
              </a:extLst>
            </p:cNvPr>
            <p:cNvGrpSpPr>
              <a:grpSpLocks/>
            </p:cNvGrpSpPr>
            <p:nvPr/>
          </p:nvGrpSpPr>
          <p:grpSpPr>
            <a:xfrm rot="17818047">
              <a:off x="4896942" y="2403050"/>
              <a:ext cx="777240" cy="731520"/>
              <a:chOff x="7543799" y="1981195"/>
              <a:chExt cx="2194560" cy="2072718"/>
            </a:xfrm>
            <a:effectLst>
              <a:outerShdw blurRad="63500" sx="102000" sy="102000" algn="ctr" rotWithShape="0">
                <a:prstClr val="black">
                  <a:alpha val="40000"/>
                </a:prstClr>
              </a:outerShdw>
            </a:effectLst>
          </p:grpSpPr>
          <p:sp>
            <p:nvSpPr>
              <p:cNvPr id="38" name="Freeform: Shape 37">
                <a:extLst>
                  <a:ext uri="{FF2B5EF4-FFF2-40B4-BE49-F238E27FC236}">
                    <a16:creationId xmlns:a16="http://schemas.microsoft.com/office/drawing/2014/main" id="{02BDA821-709F-4C63-A0AA-F9D42EE54359}"/>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9" name="Freeform: Shape 38">
                <a:extLst>
                  <a:ext uri="{FF2B5EF4-FFF2-40B4-BE49-F238E27FC236}">
                    <a16:creationId xmlns:a16="http://schemas.microsoft.com/office/drawing/2014/main" id="{59E30215-34DA-4181-8964-7D5D7897A0D4}"/>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4" name="TextBox 53">
              <a:extLst>
                <a:ext uri="{FF2B5EF4-FFF2-40B4-BE49-F238E27FC236}">
                  <a16:creationId xmlns:a16="http://schemas.microsoft.com/office/drawing/2014/main" id="{A7CBCE00-2E04-49FF-ABC0-15BCE6C49827}"/>
                </a:ext>
              </a:extLst>
            </p:cNvPr>
            <p:cNvSpPr txBox="1"/>
            <p:nvPr/>
          </p:nvSpPr>
          <p:spPr>
            <a:xfrm>
              <a:off x="4982644" y="2505449"/>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06</a:t>
              </a:r>
            </a:p>
          </p:txBody>
        </p:sp>
      </p:grpSp>
      <p:sp>
        <p:nvSpPr>
          <p:cNvPr id="68" name="Flowchart: Document 67">
            <a:extLst>
              <a:ext uri="{FF2B5EF4-FFF2-40B4-BE49-F238E27FC236}">
                <a16:creationId xmlns:a16="http://schemas.microsoft.com/office/drawing/2014/main" id="{AB8F8551-BF52-457C-B79E-3AA6DA057C61}"/>
              </a:ext>
            </a:extLst>
          </p:cNvPr>
          <p:cNvSpPr/>
          <p:nvPr/>
        </p:nvSpPr>
        <p:spPr>
          <a:xfrm rot="5400000">
            <a:off x="6247631" y="913630"/>
            <a:ext cx="6858000" cy="5030739"/>
          </a:xfrm>
          <a:prstGeom prst="flowChartDocument">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9A227218-5AE0-49F1-A052-054FD56D30B8}"/>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70" name="TextBox 69">
            <a:extLst>
              <a:ext uri="{FF2B5EF4-FFF2-40B4-BE49-F238E27FC236}">
                <a16:creationId xmlns:a16="http://schemas.microsoft.com/office/drawing/2014/main" id="{1387DF75-C0BA-4902-8223-8203FC007AC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21012272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right)">
                                      <p:cBhvr>
                                        <p:cTn id="7" dur="500"/>
                                        <p:tgtEl>
                                          <p:spTgt spid="70"/>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68"/>
                                        </p:tgtEl>
                                        <p:attrNameLst>
                                          <p:attrName>style.visibility</p:attrName>
                                        </p:attrNameLst>
                                      </p:cBhvr>
                                      <p:to>
                                        <p:strVal val="visible"/>
                                      </p:to>
                                    </p:set>
                                    <p:animEffect transition="in" filter="wipe(right)">
                                      <p:cBhvr>
                                        <p:cTn id="10" dur="500"/>
                                        <p:tgtEl>
                                          <p:spTgt spid="6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9">
                                            <p:txEl>
                                              <p:pRg st="0" end="0"/>
                                            </p:txEl>
                                          </p:spTgt>
                                        </p:tgtEl>
                                        <p:attrNameLst>
                                          <p:attrName>style.visibility</p:attrName>
                                        </p:attrNameLst>
                                      </p:cBhvr>
                                      <p:to>
                                        <p:strVal val="visible"/>
                                      </p:to>
                                    </p:set>
                                    <p:animEffect transition="in" filter="fade">
                                      <p:cBhvr>
                                        <p:cTn id="14" dur="750"/>
                                        <p:tgtEl>
                                          <p:spTgt spid="69">
                                            <p:txEl>
                                              <p:pRg st="0" end="0"/>
                                            </p:txEl>
                                          </p:spTgt>
                                        </p:tgtEl>
                                      </p:cBhvr>
                                    </p:animEffect>
                                    <p:anim calcmode="lin" valueType="num">
                                      <p:cBhvr>
                                        <p:cTn id="15" dur="750" fill="hold"/>
                                        <p:tgtEl>
                                          <p:spTgt spid="69">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6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69">
                                            <p:txEl>
                                              <p:pRg st="2" end="2"/>
                                            </p:txEl>
                                          </p:spTgt>
                                        </p:tgtEl>
                                        <p:attrNameLst>
                                          <p:attrName>style.visibility</p:attrName>
                                        </p:attrNameLst>
                                      </p:cBhvr>
                                      <p:to>
                                        <p:strVal val="visible"/>
                                      </p:to>
                                    </p:set>
                                    <p:animEffect transition="in" filter="fade">
                                      <p:cBhvr>
                                        <p:cTn id="20" dur="750"/>
                                        <p:tgtEl>
                                          <p:spTgt spid="69">
                                            <p:txEl>
                                              <p:pRg st="2" end="2"/>
                                            </p:txEl>
                                          </p:spTgt>
                                        </p:tgtEl>
                                      </p:cBhvr>
                                    </p:animEffect>
                                    <p:anim calcmode="lin" valueType="num">
                                      <p:cBhvr>
                                        <p:cTn id="21" dur="750" fill="hold"/>
                                        <p:tgtEl>
                                          <p:spTgt spid="69">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6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9">
                                            <p:txEl>
                                              <p:pRg st="5" end="5"/>
                                            </p:txEl>
                                          </p:spTgt>
                                        </p:tgtEl>
                                        <p:attrNameLst>
                                          <p:attrName>style.visibility</p:attrName>
                                        </p:attrNameLst>
                                      </p:cBhvr>
                                      <p:to>
                                        <p:strVal val="visible"/>
                                      </p:to>
                                    </p:set>
                                    <p:animEffect transition="in" filter="fade">
                                      <p:cBhvr>
                                        <p:cTn id="26" dur="500"/>
                                        <p:tgtEl>
                                          <p:spTgt spid="69">
                                            <p:txEl>
                                              <p:pRg st="5" end="5"/>
                                            </p:txEl>
                                          </p:spTgt>
                                        </p:tgtEl>
                                      </p:cBhvr>
                                    </p:animEffect>
                                    <p:anim calcmode="lin" valueType="num">
                                      <p:cBhvr>
                                        <p:cTn id="27" dur="500" fill="hold"/>
                                        <p:tgtEl>
                                          <p:spTgt spid="69">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69">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69">
                                            <p:txEl>
                                              <p:pRg st="7" end="7"/>
                                            </p:txEl>
                                          </p:spTgt>
                                        </p:tgtEl>
                                        <p:attrNameLst>
                                          <p:attrName>style.visibility</p:attrName>
                                        </p:attrNameLst>
                                      </p:cBhvr>
                                      <p:to>
                                        <p:strVal val="visible"/>
                                      </p:to>
                                    </p:set>
                                    <p:animEffect transition="in" filter="fade">
                                      <p:cBhvr>
                                        <p:cTn id="32" dur="500"/>
                                        <p:tgtEl>
                                          <p:spTgt spid="69">
                                            <p:txEl>
                                              <p:pRg st="7" end="7"/>
                                            </p:txEl>
                                          </p:spTgt>
                                        </p:tgtEl>
                                      </p:cBhvr>
                                    </p:animEffect>
                                    <p:anim calcmode="lin" valueType="num">
                                      <p:cBhvr>
                                        <p:cTn id="33" dur="500" fill="hold"/>
                                        <p:tgtEl>
                                          <p:spTgt spid="69">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69">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69">
                                            <p:txEl>
                                              <p:pRg st="9" end="9"/>
                                            </p:txEl>
                                          </p:spTgt>
                                        </p:tgtEl>
                                        <p:attrNameLst>
                                          <p:attrName>style.visibility</p:attrName>
                                        </p:attrNameLst>
                                      </p:cBhvr>
                                      <p:to>
                                        <p:strVal val="visible"/>
                                      </p:to>
                                    </p:set>
                                    <p:animEffect transition="in" filter="fade">
                                      <p:cBhvr>
                                        <p:cTn id="38" dur="500"/>
                                        <p:tgtEl>
                                          <p:spTgt spid="69">
                                            <p:txEl>
                                              <p:pRg st="9" end="9"/>
                                            </p:txEl>
                                          </p:spTgt>
                                        </p:tgtEl>
                                      </p:cBhvr>
                                    </p:animEffect>
                                    <p:anim calcmode="lin" valueType="num">
                                      <p:cBhvr>
                                        <p:cTn id="39" dur="500" fill="hold"/>
                                        <p:tgtEl>
                                          <p:spTgt spid="69">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69">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69">
                                            <p:txEl>
                                              <p:pRg st="11" end="11"/>
                                            </p:txEl>
                                          </p:spTgt>
                                        </p:tgtEl>
                                        <p:attrNameLst>
                                          <p:attrName>style.visibility</p:attrName>
                                        </p:attrNameLst>
                                      </p:cBhvr>
                                      <p:to>
                                        <p:strVal val="visible"/>
                                      </p:to>
                                    </p:set>
                                    <p:animEffect transition="in" filter="fade">
                                      <p:cBhvr>
                                        <p:cTn id="44" dur="500"/>
                                        <p:tgtEl>
                                          <p:spTgt spid="69">
                                            <p:txEl>
                                              <p:pRg st="11" end="11"/>
                                            </p:txEl>
                                          </p:spTgt>
                                        </p:tgtEl>
                                      </p:cBhvr>
                                    </p:animEffect>
                                    <p:anim calcmode="lin" valueType="num">
                                      <p:cBhvr>
                                        <p:cTn id="45" dur="500" fill="hold"/>
                                        <p:tgtEl>
                                          <p:spTgt spid="69">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69">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69">
                                            <p:txEl>
                                              <p:pRg st="13" end="13"/>
                                            </p:txEl>
                                          </p:spTgt>
                                        </p:tgtEl>
                                        <p:attrNameLst>
                                          <p:attrName>style.visibility</p:attrName>
                                        </p:attrNameLst>
                                      </p:cBhvr>
                                      <p:to>
                                        <p:strVal val="visible"/>
                                      </p:to>
                                    </p:set>
                                    <p:animEffect transition="in" filter="fade">
                                      <p:cBhvr>
                                        <p:cTn id="50" dur="500"/>
                                        <p:tgtEl>
                                          <p:spTgt spid="69">
                                            <p:txEl>
                                              <p:pRg st="13" end="13"/>
                                            </p:txEl>
                                          </p:spTgt>
                                        </p:tgtEl>
                                      </p:cBhvr>
                                    </p:animEffect>
                                    <p:anim calcmode="lin" valueType="num">
                                      <p:cBhvr>
                                        <p:cTn id="51" dur="500" fill="hold"/>
                                        <p:tgtEl>
                                          <p:spTgt spid="69">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69">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grpId="0"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childTnLst>
                          </p:cTn>
                        </p:par>
                        <p:par>
                          <p:cTn id="59" fill="hold">
                            <p:stCondLst>
                              <p:cond delay="5000"/>
                            </p:stCondLst>
                            <p:childTnLst>
                              <p:par>
                                <p:cTn id="60" presetID="42" presetClass="entr" presetSubtype="0"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fade">
                                      <p:cBhvr>
                                        <p:cTn id="62" dur="1000"/>
                                        <p:tgtEl>
                                          <p:spTgt spid="3"/>
                                        </p:tgtEl>
                                      </p:cBhvr>
                                    </p:animEffect>
                                    <p:anim calcmode="lin" valueType="num">
                                      <p:cBhvr>
                                        <p:cTn id="63" dur="1000" fill="hold"/>
                                        <p:tgtEl>
                                          <p:spTgt spid="3"/>
                                        </p:tgtEl>
                                        <p:attrNameLst>
                                          <p:attrName>ppt_x</p:attrName>
                                        </p:attrNameLst>
                                      </p:cBhvr>
                                      <p:tavLst>
                                        <p:tav tm="0">
                                          <p:val>
                                            <p:strVal val="#ppt_x"/>
                                          </p:val>
                                        </p:tav>
                                        <p:tav tm="100000">
                                          <p:val>
                                            <p:strVal val="#ppt_x"/>
                                          </p:val>
                                        </p:tav>
                                      </p:tavLst>
                                    </p:anim>
                                    <p:anim calcmode="lin" valueType="num">
                                      <p:cBhvr>
                                        <p:cTn id="64" dur="1000" fill="hold"/>
                                        <p:tgtEl>
                                          <p:spTgt spid="3"/>
                                        </p:tgtEl>
                                        <p:attrNameLst>
                                          <p:attrName>ppt_y</p:attrName>
                                        </p:attrNameLst>
                                      </p:cBhvr>
                                      <p:tavLst>
                                        <p:tav tm="0">
                                          <p:val>
                                            <p:strVal val="#ppt_y+.1"/>
                                          </p:val>
                                        </p:tav>
                                        <p:tav tm="100000">
                                          <p:val>
                                            <p:strVal val="#ppt_y"/>
                                          </p:val>
                                        </p:tav>
                                      </p:tavLst>
                                    </p:anim>
                                  </p:childTnLst>
                                </p:cTn>
                              </p:par>
                            </p:childTnLst>
                          </p:cTn>
                        </p:par>
                        <p:par>
                          <p:cTn id="65" fill="hold">
                            <p:stCondLst>
                              <p:cond delay="6000"/>
                            </p:stCondLst>
                            <p:childTnLst>
                              <p:par>
                                <p:cTn id="66" presetID="31" presetClass="entr" presetSubtype="0" fill="hold" nodeType="afterEffect">
                                  <p:stCondLst>
                                    <p:cond delay="0"/>
                                  </p:stCondLst>
                                  <p:childTnLst>
                                    <p:set>
                                      <p:cBhvr>
                                        <p:cTn id="67" dur="1" fill="hold">
                                          <p:stCondLst>
                                            <p:cond delay="0"/>
                                          </p:stCondLst>
                                        </p:cTn>
                                        <p:tgtEl>
                                          <p:spTgt spid="71"/>
                                        </p:tgtEl>
                                        <p:attrNameLst>
                                          <p:attrName>style.visibility</p:attrName>
                                        </p:attrNameLst>
                                      </p:cBhvr>
                                      <p:to>
                                        <p:strVal val="visible"/>
                                      </p:to>
                                    </p:set>
                                    <p:anim calcmode="lin" valueType="num">
                                      <p:cBhvr>
                                        <p:cTn id="68" dur="1000" fill="hold"/>
                                        <p:tgtEl>
                                          <p:spTgt spid="71"/>
                                        </p:tgtEl>
                                        <p:attrNameLst>
                                          <p:attrName>ppt_w</p:attrName>
                                        </p:attrNameLst>
                                      </p:cBhvr>
                                      <p:tavLst>
                                        <p:tav tm="0">
                                          <p:val>
                                            <p:fltVal val="0"/>
                                          </p:val>
                                        </p:tav>
                                        <p:tav tm="100000">
                                          <p:val>
                                            <p:strVal val="#ppt_w"/>
                                          </p:val>
                                        </p:tav>
                                      </p:tavLst>
                                    </p:anim>
                                    <p:anim calcmode="lin" valueType="num">
                                      <p:cBhvr>
                                        <p:cTn id="69" dur="1000" fill="hold"/>
                                        <p:tgtEl>
                                          <p:spTgt spid="71"/>
                                        </p:tgtEl>
                                        <p:attrNameLst>
                                          <p:attrName>ppt_h</p:attrName>
                                        </p:attrNameLst>
                                      </p:cBhvr>
                                      <p:tavLst>
                                        <p:tav tm="0">
                                          <p:val>
                                            <p:fltVal val="0"/>
                                          </p:val>
                                        </p:tav>
                                        <p:tav tm="100000">
                                          <p:val>
                                            <p:strVal val="#ppt_h"/>
                                          </p:val>
                                        </p:tav>
                                      </p:tavLst>
                                    </p:anim>
                                    <p:anim calcmode="lin" valueType="num">
                                      <p:cBhvr>
                                        <p:cTn id="70" dur="1000" fill="hold"/>
                                        <p:tgtEl>
                                          <p:spTgt spid="71"/>
                                        </p:tgtEl>
                                        <p:attrNameLst>
                                          <p:attrName>style.rotation</p:attrName>
                                        </p:attrNameLst>
                                      </p:cBhvr>
                                      <p:tavLst>
                                        <p:tav tm="0">
                                          <p:val>
                                            <p:fltVal val="90"/>
                                          </p:val>
                                        </p:tav>
                                        <p:tav tm="100000">
                                          <p:val>
                                            <p:fltVal val="0"/>
                                          </p:val>
                                        </p:tav>
                                      </p:tavLst>
                                    </p:anim>
                                    <p:animEffect transition="in" filter="fade">
                                      <p:cBhvr>
                                        <p:cTn id="71" dur="1000"/>
                                        <p:tgtEl>
                                          <p:spTgt spid="71"/>
                                        </p:tgtEl>
                                      </p:cBhvr>
                                    </p:animEffect>
                                  </p:childTnLst>
                                </p:cTn>
                              </p:par>
                            </p:childTnLst>
                          </p:cTn>
                        </p:par>
                        <p:par>
                          <p:cTn id="72" fill="hold">
                            <p:stCondLst>
                              <p:cond delay="7000"/>
                            </p:stCondLst>
                            <p:childTnLst>
                              <p:par>
                                <p:cTn id="73" presetID="42" presetClass="entr" presetSubtype="0" fill="hold" nodeType="afterEffect">
                                  <p:stCondLst>
                                    <p:cond delay="0"/>
                                  </p:stCondLst>
                                  <p:childTnLst>
                                    <p:set>
                                      <p:cBhvr>
                                        <p:cTn id="74" dur="1" fill="hold">
                                          <p:stCondLst>
                                            <p:cond delay="0"/>
                                          </p:stCondLst>
                                        </p:cTn>
                                        <p:tgtEl>
                                          <p:spTgt spid="4"/>
                                        </p:tgtEl>
                                        <p:attrNameLst>
                                          <p:attrName>style.visibility</p:attrName>
                                        </p:attrNameLst>
                                      </p:cBhvr>
                                      <p:to>
                                        <p:strVal val="visible"/>
                                      </p:to>
                                    </p:set>
                                    <p:animEffect transition="in" filter="fade">
                                      <p:cBhvr>
                                        <p:cTn id="75" dur="1000"/>
                                        <p:tgtEl>
                                          <p:spTgt spid="4"/>
                                        </p:tgtEl>
                                      </p:cBhvr>
                                    </p:animEffect>
                                    <p:anim calcmode="lin" valueType="num">
                                      <p:cBhvr>
                                        <p:cTn id="76" dur="1000" fill="hold"/>
                                        <p:tgtEl>
                                          <p:spTgt spid="4"/>
                                        </p:tgtEl>
                                        <p:attrNameLst>
                                          <p:attrName>ppt_x</p:attrName>
                                        </p:attrNameLst>
                                      </p:cBhvr>
                                      <p:tavLst>
                                        <p:tav tm="0">
                                          <p:val>
                                            <p:strVal val="#ppt_x"/>
                                          </p:val>
                                        </p:tav>
                                        <p:tav tm="100000">
                                          <p:val>
                                            <p:strVal val="#ppt_x"/>
                                          </p:val>
                                        </p:tav>
                                      </p:tavLst>
                                    </p:anim>
                                    <p:anim calcmode="lin" valueType="num">
                                      <p:cBhvr>
                                        <p:cTn id="77" dur="1000" fill="hold"/>
                                        <p:tgtEl>
                                          <p:spTgt spid="4"/>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31" presetClass="entr" presetSubtype="0" fill="hold" nodeType="afterEffect">
                                  <p:stCondLst>
                                    <p:cond delay="0"/>
                                  </p:stCondLst>
                                  <p:childTnLst>
                                    <p:set>
                                      <p:cBhvr>
                                        <p:cTn id="80" dur="1" fill="hold">
                                          <p:stCondLst>
                                            <p:cond delay="0"/>
                                          </p:stCondLst>
                                        </p:cTn>
                                        <p:tgtEl>
                                          <p:spTgt spid="72"/>
                                        </p:tgtEl>
                                        <p:attrNameLst>
                                          <p:attrName>style.visibility</p:attrName>
                                        </p:attrNameLst>
                                      </p:cBhvr>
                                      <p:to>
                                        <p:strVal val="visible"/>
                                      </p:to>
                                    </p:set>
                                    <p:anim calcmode="lin" valueType="num">
                                      <p:cBhvr>
                                        <p:cTn id="81" dur="1000" fill="hold"/>
                                        <p:tgtEl>
                                          <p:spTgt spid="72"/>
                                        </p:tgtEl>
                                        <p:attrNameLst>
                                          <p:attrName>ppt_w</p:attrName>
                                        </p:attrNameLst>
                                      </p:cBhvr>
                                      <p:tavLst>
                                        <p:tav tm="0">
                                          <p:val>
                                            <p:fltVal val="0"/>
                                          </p:val>
                                        </p:tav>
                                        <p:tav tm="100000">
                                          <p:val>
                                            <p:strVal val="#ppt_w"/>
                                          </p:val>
                                        </p:tav>
                                      </p:tavLst>
                                    </p:anim>
                                    <p:anim calcmode="lin" valueType="num">
                                      <p:cBhvr>
                                        <p:cTn id="82" dur="1000" fill="hold"/>
                                        <p:tgtEl>
                                          <p:spTgt spid="72"/>
                                        </p:tgtEl>
                                        <p:attrNameLst>
                                          <p:attrName>ppt_h</p:attrName>
                                        </p:attrNameLst>
                                      </p:cBhvr>
                                      <p:tavLst>
                                        <p:tav tm="0">
                                          <p:val>
                                            <p:fltVal val="0"/>
                                          </p:val>
                                        </p:tav>
                                        <p:tav tm="100000">
                                          <p:val>
                                            <p:strVal val="#ppt_h"/>
                                          </p:val>
                                        </p:tav>
                                      </p:tavLst>
                                    </p:anim>
                                    <p:anim calcmode="lin" valueType="num">
                                      <p:cBhvr>
                                        <p:cTn id="83" dur="1000" fill="hold"/>
                                        <p:tgtEl>
                                          <p:spTgt spid="72"/>
                                        </p:tgtEl>
                                        <p:attrNameLst>
                                          <p:attrName>style.rotation</p:attrName>
                                        </p:attrNameLst>
                                      </p:cBhvr>
                                      <p:tavLst>
                                        <p:tav tm="0">
                                          <p:val>
                                            <p:fltVal val="90"/>
                                          </p:val>
                                        </p:tav>
                                        <p:tav tm="100000">
                                          <p:val>
                                            <p:fltVal val="0"/>
                                          </p:val>
                                        </p:tav>
                                      </p:tavLst>
                                    </p:anim>
                                    <p:animEffect transition="in" filter="fade">
                                      <p:cBhvr>
                                        <p:cTn id="84" dur="1000"/>
                                        <p:tgtEl>
                                          <p:spTgt spid="72"/>
                                        </p:tgtEl>
                                      </p:cBhvr>
                                    </p:animEffect>
                                  </p:childTnLst>
                                </p:cTn>
                              </p:par>
                            </p:childTnLst>
                          </p:cTn>
                        </p:par>
                        <p:par>
                          <p:cTn id="85" fill="hold">
                            <p:stCondLst>
                              <p:cond delay="9000"/>
                            </p:stCondLst>
                            <p:childTnLst>
                              <p:par>
                                <p:cTn id="86" presetID="42" presetClass="entr" presetSubtype="0" fill="hold" nodeType="after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fade">
                                      <p:cBhvr>
                                        <p:cTn id="88" dur="1000"/>
                                        <p:tgtEl>
                                          <p:spTgt spid="55"/>
                                        </p:tgtEl>
                                      </p:cBhvr>
                                    </p:animEffect>
                                    <p:anim calcmode="lin" valueType="num">
                                      <p:cBhvr>
                                        <p:cTn id="89" dur="1000" fill="hold"/>
                                        <p:tgtEl>
                                          <p:spTgt spid="55"/>
                                        </p:tgtEl>
                                        <p:attrNameLst>
                                          <p:attrName>ppt_x</p:attrName>
                                        </p:attrNameLst>
                                      </p:cBhvr>
                                      <p:tavLst>
                                        <p:tav tm="0">
                                          <p:val>
                                            <p:strVal val="#ppt_x"/>
                                          </p:val>
                                        </p:tav>
                                        <p:tav tm="100000">
                                          <p:val>
                                            <p:strVal val="#ppt_x"/>
                                          </p:val>
                                        </p:tav>
                                      </p:tavLst>
                                    </p:anim>
                                    <p:anim calcmode="lin" valueType="num">
                                      <p:cBhvr>
                                        <p:cTn id="90" dur="1000" fill="hold"/>
                                        <p:tgtEl>
                                          <p:spTgt spid="55"/>
                                        </p:tgtEl>
                                        <p:attrNameLst>
                                          <p:attrName>ppt_y</p:attrName>
                                        </p:attrNameLst>
                                      </p:cBhvr>
                                      <p:tavLst>
                                        <p:tav tm="0">
                                          <p:val>
                                            <p:strVal val="#ppt_y+.1"/>
                                          </p:val>
                                        </p:tav>
                                        <p:tav tm="100000">
                                          <p:val>
                                            <p:strVal val="#ppt_y"/>
                                          </p:val>
                                        </p:tav>
                                      </p:tavLst>
                                    </p:anim>
                                  </p:childTnLst>
                                </p:cTn>
                              </p:par>
                            </p:childTnLst>
                          </p:cTn>
                        </p:par>
                        <p:par>
                          <p:cTn id="91" fill="hold">
                            <p:stCondLst>
                              <p:cond delay="10000"/>
                            </p:stCondLst>
                            <p:childTnLst>
                              <p:par>
                                <p:cTn id="92" presetID="31" presetClass="entr" presetSubtype="0" fill="hold" nodeType="afterEffect">
                                  <p:stCondLst>
                                    <p:cond delay="0"/>
                                  </p:stCondLst>
                                  <p:childTnLst>
                                    <p:set>
                                      <p:cBhvr>
                                        <p:cTn id="93" dur="1" fill="hold">
                                          <p:stCondLst>
                                            <p:cond delay="0"/>
                                          </p:stCondLst>
                                        </p:cTn>
                                        <p:tgtEl>
                                          <p:spTgt spid="73"/>
                                        </p:tgtEl>
                                        <p:attrNameLst>
                                          <p:attrName>style.visibility</p:attrName>
                                        </p:attrNameLst>
                                      </p:cBhvr>
                                      <p:to>
                                        <p:strVal val="visible"/>
                                      </p:to>
                                    </p:set>
                                    <p:anim calcmode="lin" valueType="num">
                                      <p:cBhvr>
                                        <p:cTn id="94" dur="1000" fill="hold"/>
                                        <p:tgtEl>
                                          <p:spTgt spid="73"/>
                                        </p:tgtEl>
                                        <p:attrNameLst>
                                          <p:attrName>ppt_w</p:attrName>
                                        </p:attrNameLst>
                                      </p:cBhvr>
                                      <p:tavLst>
                                        <p:tav tm="0">
                                          <p:val>
                                            <p:fltVal val="0"/>
                                          </p:val>
                                        </p:tav>
                                        <p:tav tm="100000">
                                          <p:val>
                                            <p:strVal val="#ppt_w"/>
                                          </p:val>
                                        </p:tav>
                                      </p:tavLst>
                                    </p:anim>
                                    <p:anim calcmode="lin" valueType="num">
                                      <p:cBhvr>
                                        <p:cTn id="95" dur="1000" fill="hold"/>
                                        <p:tgtEl>
                                          <p:spTgt spid="73"/>
                                        </p:tgtEl>
                                        <p:attrNameLst>
                                          <p:attrName>ppt_h</p:attrName>
                                        </p:attrNameLst>
                                      </p:cBhvr>
                                      <p:tavLst>
                                        <p:tav tm="0">
                                          <p:val>
                                            <p:fltVal val="0"/>
                                          </p:val>
                                        </p:tav>
                                        <p:tav tm="100000">
                                          <p:val>
                                            <p:strVal val="#ppt_h"/>
                                          </p:val>
                                        </p:tav>
                                      </p:tavLst>
                                    </p:anim>
                                    <p:anim calcmode="lin" valueType="num">
                                      <p:cBhvr>
                                        <p:cTn id="96" dur="1000" fill="hold"/>
                                        <p:tgtEl>
                                          <p:spTgt spid="73"/>
                                        </p:tgtEl>
                                        <p:attrNameLst>
                                          <p:attrName>style.rotation</p:attrName>
                                        </p:attrNameLst>
                                      </p:cBhvr>
                                      <p:tavLst>
                                        <p:tav tm="0">
                                          <p:val>
                                            <p:fltVal val="90"/>
                                          </p:val>
                                        </p:tav>
                                        <p:tav tm="100000">
                                          <p:val>
                                            <p:fltVal val="0"/>
                                          </p:val>
                                        </p:tav>
                                      </p:tavLst>
                                    </p:anim>
                                    <p:animEffect transition="in" filter="fade">
                                      <p:cBhvr>
                                        <p:cTn id="97" dur="1000"/>
                                        <p:tgtEl>
                                          <p:spTgt spid="73"/>
                                        </p:tgtEl>
                                      </p:cBhvr>
                                    </p:animEffect>
                                  </p:childTnLst>
                                </p:cTn>
                              </p:par>
                            </p:childTnLst>
                          </p:cTn>
                        </p:par>
                        <p:par>
                          <p:cTn id="98" fill="hold">
                            <p:stCondLst>
                              <p:cond delay="11000"/>
                            </p:stCondLst>
                            <p:childTnLst>
                              <p:par>
                                <p:cTn id="99" presetID="42" presetClass="entr" presetSubtype="0"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Effect transition="in" filter="fade">
                                      <p:cBhvr>
                                        <p:cTn id="101" dur="1000"/>
                                        <p:tgtEl>
                                          <p:spTgt spid="56"/>
                                        </p:tgtEl>
                                      </p:cBhvr>
                                    </p:animEffect>
                                    <p:anim calcmode="lin" valueType="num">
                                      <p:cBhvr>
                                        <p:cTn id="102" dur="1000" fill="hold"/>
                                        <p:tgtEl>
                                          <p:spTgt spid="56"/>
                                        </p:tgtEl>
                                        <p:attrNameLst>
                                          <p:attrName>ppt_x</p:attrName>
                                        </p:attrNameLst>
                                      </p:cBhvr>
                                      <p:tavLst>
                                        <p:tav tm="0">
                                          <p:val>
                                            <p:strVal val="#ppt_x"/>
                                          </p:val>
                                        </p:tav>
                                        <p:tav tm="100000">
                                          <p:val>
                                            <p:strVal val="#ppt_x"/>
                                          </p:val>
                                        </p:tav>
                                      </p:tavLst>
                                    </p:anim>
                                    <p:anim calcmode="lin" valueType="num">
                                      <p:cBhvr>
                                        <p:cTn id="103" dur="1000" fill="hold"/>
                                        <p:tgtEl>
                                          <p:spTgt spid="56"/>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31" presetClass="entr" presetSubtype="0" fill="hold" nodeType="afterEffect">
                                  <p:stCondLst>
                                    <p:cond delay="0"/>
                                  </p:stCondLst>
                                  <p:childTnLst>
                                    <p:set>
                                      <p:cBhvr>
                                        <p:cTn id="106" dur="1" fill="hold">
                                          <p:stCondLst>
                                            <p:cond delay="0"/>
                                          </p:stCondLst>
                                        </p:cTn>
                                        <p:tgtEl>
                                          <p:spTgt spid="74"/>
                                        </p:tgtEl>
                                        <p:attrNameLst>
                                          <p:attrName>style.visibility</p:attrName>
                                        </p:attrNameLst>
                                      </p:cBhvr>
                                      <p:to>
                                        <p:strVal val="visible"/>
                                      </p:to>
                                    </p:set>
                                    <p:anim calcmode="lin" valueType="num">
                                      <p:cBhvr>
                                        <p:cTn id="107" dur="1000" fill="hold"/>
                                        <p:tgtEl>
                                          <p:spTgt spid="74"/>
                                        </p:tgtEl>
                                        <p:attrNameLst>
                                          <p:attrName>ppt_w</p:attrName>
                                        </p:attrNameLst>
                                      </p:cBhvr>
                                      <p:tavLst>
                                        <p:tav tm="0">
                                          <p:val>
                                            <p:fltVal val="0"/>
                                          </p:val>
                                        </p:tav>
                                        <p:tav tm="100000">
                                          <p:val>
                                            <p:strVal val="#ppt_w"/>
                                          </p:val>
                                        </p:tav>
                                      </p:tavLst>
                                    </p:anim>
                                    <p:anim calcmode="lin" valueType="num">
                                      <p:cBhvr>
                                        <p:cTn id="108" dur="1000" fill="hold"/>
                                        <p:tgtEl>
                                          <p:spTgt spid="74"/>
                                        </p:tgtEl>
                                        <p:attrNameLst>
                                          <p:attrName>ppt_h</p:attrName>
                                        </p:attrNameLst>
                                      </p:cBhvr>
                                      <p:tavLst>
                                        <p:tav tm="0">
                                          <p:val>
                                            <p:fltVal val="0"/>
                                          </p:val>
                                        </p:tav>
                                        <p:tav tm="100000">
                                          <p:val>
                                            <p:strVal val="#ppt_h"/>
                                          </p:val>
                                        </p:tav>
                                      </p:tavLst>
                                    </p:anim>
                                    <p:anim calcmode="lin" valueType="num">
                                      <p:cBhvr>
                                        <p:cTn id="109" dur="1000" fill="hold"/>
                                        <p:tgtEl>
                                          <p:spTgt spid="74"/>
                                        </p:tgtEl>
                                        <p:attrNameLst>
                                          <p:attrName>style.rotation</p:attrName>
                                        </p:attrNameLst>
                                      </p:cBhvr>
                                      <p:tavLst>
                                        <p:tav tm="0">
                                          <p:val>
                                            <p:fltVal val="90"/>
                                          </p:val>
                                        </p:tav>
                                        <p:tav tm="100000">
                                          <p:val>
                                            <p:fltVal val="0"/>
                                          </p:val>
                                        </p:tav>
                                      </p:tavLst>
                                    </p:anim>
                                    <p:animEffect transition="in" filter="fade">
                                      <p:cBhvr>
                                        <p:cTn id="110" dur="1000"/>
                                        <p:tgtEl>
                                          <p:spTgt spid="74"/>
                                        </p:tgtEl>
                                      </p:cBhvr>
                                    </p:animEffect>
                                  </p:childTnLst>
                                </p:cTn>
                              </p:par>
                            </p:childTnLst>
                          </p:cTn>
                        </p:par>
                        <p:par>
                          <p:cTn id="111" fill="hold">
                            <p:stCondLst>
                              <p:cond delay="13000"/>
                            </p:stCondLst>
                            <p:childTnLst>
                              <p:par>
                                <p:cTn id="112" presetID="42" presetClass="entr" presetSubtype="0" fill="hold" nodeType="afterEffect">
                                  <p:stCondLst>
                                    <p:cond delay="0"/>
                                  </p:stCondLst>
                                  <p:childTnLst>
                                    <p:set>
                                      <p:cBhvr>
                                        <p:cTn id="113" dur="1" fill="hold">
                                          <p:stCondLst>
                                            <p:cond delay="0"/>
                                          </p:stCondLst>
                                        </p:cTn>
                                        <p:tgtEl>
                                          <p:spTgt spid="57"/>
                                        </p:tgtEl>
                                        <p:attrNameLst>
                                          <p:attrName>style.visibility</p:attrName>
                                        </p:attrNameLst>
                                      </p:cBhvr>
                                      <p:to>
                                        <p:strVal val="visible"/>
                                      </p:to>
                                    </p:set>
                                    <p:animEffect transition="in" filter="fade">
                                      <p:cBhvr>
                                        <p:cTn id="114" dur="1000"/>
                                        <p:tgtEl>
                                          <p:spTgt spid="57"/>
                                        </p:tgtEl>
                                      </p:cBhvr>
                                    </p:animEffect>
                                    <p:anim calcmode="lin" valueType="num">
                                      <p:cBhvr>
                                        <p:cTn id="115" dur="1000" fill="hold"/>
                                        <p:tgtEl>
                                          <p:spTgt spid="57"/>
                                        </p:tgtEl>
                                        <p:attrNameLst>
                                          <p:attrName>ppt_x</p:attrName>
                                        </p:attrNameLst>
                                      </p:cBhvr>
                                      <p:tavLst>
                                        <p:tav tm="0">
                                          <p:val>
                                            <p:strVal val="#ppt_x"/>
                                          </p:val>
                                        </p:tav>
                                        <p:tav tm="100000">
                                          <p:val>
                                            <p:strVal val="#ppt_x"/>
                                          </p:val>
                                        </p:tav>
                                      </p:tavLst>
                                    </p:anim>
                                    <p:anim calcmode="lin" valueType="num">
                                      <p:cBhvr>
                                        <p:cTn id="116" dur="1000" fill="hold"/>
                                        <p:tgtEl>
                                          <p:spTgt spid="57"/>
                                        </p:tgtEl>
                                        <p:attrNameLst>
                                          <p:attrName>ppt_y</p:attrName>
                                        </p:attrNameLst>
                                      </p:cBhvr>
                                      <p:tavLst>
                                        <p:tav tm="0">
                                          <p:val>
                                            <p:strVal val="#ppt_y+.1"/>
                                          </p:val>
                                        </p:tav>
                                        <p:tav tm="100000">
                                          <p:val>
                                            <p:strVal val="#ppt_y"/>
                                          </p:val>
                                        </p:tav>
                                      </p:tavLst>
                                    </p:anim>
                                  </p:childTnLst>
                                </p:cTn>
                              </p:par>
                            </p:childTnLst>
                          </p:cTn>
                        </p:par>
                        <p:par>
                          <p:cTn id="117" fill="hold">
                            <p:stCondLst>
                              <p:cond delay="14000"/>
                            </p:stCondLst>
                            <p:childTnLst>
                              <p:par>
                                <p:cTn id="118" presetID="31" presetClass="entr" presetSubtype="0" fill="hold" nodeType="afterEffect">
                                  <p:stCondLst>
                                    <p:cond delay="0"/>
                                  </p:stCondLst>
                                  <p:childTnLst>
                                    <p:set>
                                      <p:cBhvr>
                                        <p:cTn id="119" dur="1" fill="hold">
                                          <p:stCondLst>
                                            <p:cond delay="0"/>
                                          </p:stCondLst>
                                        </p:cTn>
                                        <p:tgtEl>
                                          <p:spTgt spid="75"/>
                                        </p:tgtEl>
                                        <p:attrNameLst>
                                          <p:attrName>style.visibility</p:attrName>
                                        </p:attrNameLst>
                                      </p:cBhvr>
                                      <p:to>
                                        <p:strVal val="visible"/>
                                      </p:to>
                                    </p:set>
                                    <p:anim calcmode="lin" valueType="num">
                                      <p:cBhvr>
                                        <p:cTn id="120" dur="1000" fill="hold"/>
                                        <p:tgtEl>
                                          <p:spTgt spid="75"/>
                                        </p:tgtEl>
                                        <p:attrNameLst>
                                          <p:attrName>ppt_w</p:attrName>
                                        </p:attrNameLst>
                                      </p:cBhvr>
                                      <p:tavLst>
                                        <p:tav tm="0">
                                          <p:val>
                                            <p:fltVal val="0"/>
                                          </p:val>
                                        </p:tav>
                                        <p:tav tm="100000">
                                          <p:val>
                                            <p:strVal val="#ppt_w"/>
                                          </p:val>
                                        </p:tav>
                                      </p:tavLst>
                                    </p:anim>
                                    <p:anim calcmode="lin" valueType="num">
                                      <p:cBhvr>
                                        <p:cTn id="121" dur="1000" fill="hold"/>
                                        <p:tgtEl>
                                          <p:spTgt spid="75"/>
                                        </p:tgtEl>
                                        <p:attrNameLst>
                                          <p:attrName>ppt_h</p:attrName>
                                        </p:attrNameLst>
                                      </p:cBhvr>
                                      <p:tavLst>
                                        <p:tav tm="0">
                                          <p:val>
                                            <p:fltVal val="0"/>
                                          </p:val>
                                        </p:tav>
                                        <p:tav tm="100000">
                                          <p:val>
                                            <p:strVal val="#ppt_h"/>
                                          </p:val>
                                        </p:tav>
                                      </p:tavLst>
                                    </p:anim>
                                    <p:anim calcmode="lin" valueType="num">
                                      <p:cBhvr>
                                        <p:cTn id="122" dur="1000" fill="hold"/>
                                        <p:tgtEl>
                                          <p:spTgt spid="75"/>
                                        </p:tgtEl>
                                        <p:attrNameLst>
                                          <p:attrName>style.rotation</p:attrName>
                                        </p:attrNameLst>
                                      </p:cBhvr>
                                      <p:tavLst>
                                        <p:tav tm="0">
                                          <p:val>
                                            <p:fltVal val="90"/>
                                          </p:val>
                                        </p:tav>
                                        <p:tav tm="100000">
                                          <p:val>
                                            <p:fltVal val="0"/>
                                          </p:val>
                                        </p:tav>
                                      </p:tavLst>
                                    </p:anim>
                                    <p:animEffect transition="in" filter="fade">
                                      <p:cBhvr>
                                        <p:cTn id="123" dur="1000"/>
                                        <p:tgtEl>
                                          <p:spTgt spid="75"/>
                                        </p:tgtEl>
                                      </p:cBhvr>
                                    </p:animEffect>
                                  </p:childTnLst>
                                </p:cTn>
                              </p:par>
                            </p:childTnLst>
                          </p:cTn>
                        </p:par>
                        <p:par>
                          <p:cTn id="124" fill="hold">
                            <p:stCondLst>
                              <p:cond delay="15000"/>
                            </p:stCondLst>
                            <p:childTnLst>
                              <p:par>
                                <p:cTn id="125" presetID="42" presetClass="entr" presetSubtype="0" fill="hold" nodeType="afterEffect">
                                  <p:stCondLst>
                                    <p:cond delay="0"/>
                                  </p:stCondLst>
                                  <p:childTnLst>
                                    <p:set>
                                      <p:cBhvr>
                                        <p:cTn id="126" dur="1" fill="hold">
                                          <p:stCondLst>
                                            <p:cond delay="0"/>
                                          </p:stCondLst>
                                        </p:cTn>
                                        <p:tgtEl>
                                          <p:spTgt spid="58"/>
                                        </p:tgtEl>
                                        <p:attrNameLst>
                                          <p:attrName>style.visibility</p:attrName>
                                        </p:attrNameLst>
                                      </p:cBhvr>
                                      <p:to>
                                        <p:strVal val="visible"/>
                                      </p:to>
                                    </p:set>
                                    <p:animEffect transition="in" filter="fade">
                                      <p:cBhvr>
                                        <p:cTn id="127" dur="1000"/>
                                        <p:tgtEl>
                                          <p:spTgt spid="58"/>
                                        </p:tgtEl>
                                      </p:cBhvr>
                                    </p:animEffect>
                                    <p:anim calcmode="lin" valueType="num">
                                      <p:cBhvr>
                                        <p:cTn id="128" dur="1000" fill="hold"/>
                                        <p:tgtEl>
                                          <p:spTgt spid="58"/>
                                        </p:tgtEl>
                                        <p:attrNameLst>
                                          <p:attrName>ppt_x</p:attrName>
                                        </p:attrNameLst>
                                      </p:cBhvr>
                                      <p:tavLst>
                                        <p:tav tm="0">
                                          <p:val>
                                            <p:strVal val="#ppt_x"/>
                                          </p:val>
                                        </p:tav>
                                        <p:tav tm="100000">
                                          <p:val>
                                            <p:strVal val="#ppt_x"/>
                                          </p:val>
                                        </p:tav>
                                      </p:tavLst>
                                    </p:anim>
                                    <p:anim calcmode="lin" valueType="num">
                                      <p:cBhvr>
                                        <p:cTn id="129" dur="1000" fill="hold"/>
                                        <p:tgtEl>
                                          <p:spTgt spid="58"/>
                                        </p:tgtEl>
                                        <p:attrNameLst>
                                          <p:attrName>ppt_y</p:attrName>
                                        </p:attrNameLst>
                                      </p:cBhvr>
                                      <p:tavLst>
                                        <p:tav tm="0">
                                          <p:val>
                                            <p:strVal val="#ppt_y+.1"/>
                                          </p:val>
                                        </p:tav>
                                        <p:tav tm="100000">
                                          <p:val>
                                            <p:strVal val="#ppt_y"/>
                                          </p:val>
                                        </p:tav>
                                      </p:tavLst>
                                    </p:anim>
                                  </p:childTnLst>
                                </p:cTn>
                              </p:par>
                            </p:childTnLst>
                          </p:cTn>
                        </p:par>
                        <p:par>
                          <p:cTn id="130" fill="hold">
                            <p:stCondLst>
                              <p:cond delay="16000"/>
                            </p:stCondLst>
                            <p:childTnLst>
                              <p:par>
                                <p:cTn id="131" presetID="31" presetClass="entr" presetSubtype="0" fill="hold" nodeType="afterEffect">
                                  <p:stCondLst>
                                    <p:cond delay="0"/>
                                  </p:stCondLst>
                                  <p:childTnLst>
                                    <p:set>
                                      <p:cBhvr>
                                        <p:cTn id="132" dur="1" fill="hold">
                                          <p:stCondLst>
                                            <p:cond delay="0"/>
                                          </p:stCondLst>
                                        </p:cTn>
                                        <p:tgtEl>
                                          <p:spTgt spid="76"/>
                                        </p:tgtEl>
                                        <p:attrNameLst>
                                          <p:attrName>style.visibility</p:attrName>
                                        </p:attrNameLst>
                                      </p:cBhvr>
                                      <p:to>
                                        <p:strVal val="visible"/>
                                      </p:to>
                                    </p:set>
                                    <p:anim calcmode="lin" valueType="num">
                                      <p:cBhvr>
                                        <p:cTn id="133" dur="1000" fill="hold"/>
                                        <p:tgtEl>
                                          <p:spTgt spid="76"/>
                                        </p:tgtEl>
                                        <p:attrNameLst>
                                          <p:attrName>ppt_w</p:attrName>
                                        </p:attrNameLst>
                                      </p:cBhvr>
                                      <p:tavLst>
                                        <p:tav tm="0">
                                          <p:val>
                                            <p:fltVal val="0"/>
                                          </p:val>
                                        </p:tav>
                                        <p:tav tm="100000">
                                          <p:val>
                                            <p:strVal val="#ppt_w"/>
                                          </p:val>
                                        </p:tav>
                                      </p:tavLst>
                                    </p:anim>
                                    <p:anim calcmode="lin" valueType="num">
                                      <p:cBhvr>
                                        <p:cTn id="134" dur="1000" fill="hold"/>
                                        <p:tgtEl>
                                          <p:spTgt spid="76"/>
                                        </p:tgtEl>
                                        <p:attrNameLst>
                                          <p:attrName>ppt_h</p:attrName>
                                        </p:attrNameLst>
                                      </p:cBhvr>
                                      <p:tavLst>
                                        <p:tav tm="0">
                                          <p:val>
                                            <p:fltVal val="0"/>
                                          </p:val>
                                        </p:tav>
                                        <p:tav tm="100000">
                                          <p:val>
                                            <p:strVal val="#ppt_h"/>
                                          </p:val>
                                        </p:tav>
                                      </p:tavLst>
                                    </p:anim>
                                    <p:anim calcmode="lin" valueType="num">
                                      <p:cBhvr>
                                        <p:cTn id="135" dur="1000" fill="hold"/>
                                        <p:tgtEl>
                                          <p:spTgt spid="76"/>
                                        </p:tgtEl>
                                        <p:attrNameLst>
                                          <p:attrName>style.rotation</p:attrName>
                                        </p:attrNameLst>
                                      </p:cBhvr>
                                      <p:tavLst>
                                        <p:tav tm="0">
                                          <p:val>
                                            <p:fltVal val="90"/>
                                          </p:val>
                                        </p:tav>
                                        <p:tav tm="100000">
                                          <p:val>
                                            <p:fltVal val="0"/>
                                          </p:val>
                                        </p:tav>
                                      </p:tavLst>
                                    </p:anim>
                                    <p:animEffect transition="in" filter="fade">
                                      <p:cBhvr>
                                        <p:cTn id="136" dur="10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68" grpId="0" animBg="1"/>
      <p:bldP spid="69" grpId="0" uiExpand="1" build="p"/>
      <p:bldP spid="7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1" name="Flowchart: Document 50">
            <a:extLst>
              <a:ext uri="{FF2B5EF4-FFF2-40B4-BE49-F238E27FC236}">
                <a16:creationId xmlns:a16="http://schemas.microsoft.com/office/drawing/2014/main" id="{3CAF04BB-5FF7-49E1-8FDF-8C8F22972469}"/>
              </a:ext>
            </a:extLst>
          </p:cNvPr>
          <p:cNvSpPr/>
          <p:nvPr/>
        </p:nvSpPr>
        <p:spPr>
          <a:xfrm rot="16200000" flipH="1">
            <a:off x="-1137988" y="1147152"/>
            <a:ext cx="6858000" cy="4561982"/>
          </a:xfrm>
          <a:prstGeom prst="flowChartDocument">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6F91E2D1-3DB8-4146-8D1E-573025A5E55D}"/>
              </a:ext>
            </a:extLst>
          </p:cNvPr>
          <p:cNvGrpSpPr/>
          <p:nvPr/>
        </p:nvGrpSpPr>
        <p:grpSpPr>
          <a:xfrm>
            <a:off x="6799535" y="3445501"/>
            <a:ext cx="2705206" cy="2816707"/>
            <a:chOff x="6799535" y="3445501"/>
            <a:chExt cx="2705206" cy="2816707"/>
          </a:xfrm>
        </p:grpSpPr>
        <p:grpSp>
          <p:nvGrpSpPr>
            <p:cNvPr id="25" name="Group 24">
              <a:extLst>
                <a:ext uri="{FF2B5EF4-FFF2-40B4-BE49-F238E27FC236}">
                  <a16:creationId xmlns:a16="http://schemas.microsoft.com/office/drawing/2014/main" id="{F9167922-488C-4C2B-A01A-21255BD4B118}"/>
                </a:ext>
              </a:extLst>
            </p:cNvPr>
            <p:cNvGrpSpPr/>
            <p:nvPr/>
          </p:nvGrpSpPr>
          <p:grpSpPr>
            <a:xfrm rot="16200000">
              <a:off x="6743784" y="3501252"/>
              <a:ext cx="2816707" cy="2705206"/>
              <a:chOff x="6007608" y="1911096"/>
              <a:chExt cx="2816707" cy="2705206"/>
            </a:xfrm>
            <a:effectLst>
              <a:outerShdw blurRad="63500" sx="102000" sy="102000" algn="ctr" rotWithShape="0">
                <a:prstClr val="black">
                  <a:alpha val="40000"/>
                </a:prstClr>
              </a:outerShdw>
            </a:effectLst>
          </p:grpSpPr>
          <p:sp>
            <p:nvSpPr>
              <p:cNvPr id="26" name="Sev01">
                <a:extLst>
                  <a:ext uri="{FF2B5EF4-FFF2-40B4-BE49-F238E27FC236}">
                    <a16:creationId xmlns:a16="http://schemas.microsoft.com/office/drawing/2014/main" id="{775D7FB1-C5EA-42E2-ABB5-980FC21C95D9}"/>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Sev01">
                <a:extLst>
                  <a:ext uri="{FF2B5EF4-FFF2-40B4-BE49-F238E27FC236}">
                    <a16:creationId xmlns:a16="http://schemas.microsoft.com/office/drawing/2014/main" id="{D59ADACC-9181-4177-A5EE-0D11CADACD9E}"/>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8" name="Freeform: Shape 27">
                <a:extLst>
                  <a:ext uri="{FF2B5EF4-FFF2-40B4-BE49-F238E27FC236}">
                    <a16:creationId xmlns:a16="http://schemas.microsoft.com/office/drawing/2014/main" id="{2F3494C7-BBEA-42FA-A838-A3BF66C66EF1}"/>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34599944-0218-442E-A30D-92C87BD41D67}"/>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4EE48F3D-2B98-4481-BE92-84F29D5F49EF}"/>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Freeform: Shape 60">
              <a:extLst>
                <a:ext uri="{FF2B5EF4-FFF2-40B4-BE49-F238E27FC236}">
                  <a16:creationId xmlns:a16="http://schemas.microsoft.com/office/drawing/2014/main" id="{8233A212-405B-4FB7-98C2-F877ADA59917}"/>
                </a:ext>
              </a:extLst>
            </p:cNvPr>
            <p:cNvSpPr>
              <a:spLocks/>
            </p:cNvSpPr>
            <p:nvPr/>
          </p:nvSpPr>
          <p:spPr>
            <a:xfrm rot="13500000">
              <a:off x="6919034" y="5846315"/>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 name="Group 4">
            <a:extLst>
              <a:ext uri="{FF2B5EF4-FFF2-40B4-BE49-F238E27FC236}">
                <a16:creationId xmlns:a16="http://schemas.microsoft.com/office/drawing/2014/main" id="{CFD5EE26-62E1-407D-B7A6-01C6F8840848}"/>
              </a:ext>
            </a:extLst>
          </p:cNvPr>
          <p:cNvGrpSpPr/>
          <p:nvPr/>
        </p:nvGrpSpPr>
        <p:grpSpPr>
          <a:xfrm>
            <a:off x="8079893" y="2031050"/>
            <a:ext cx="2816707" cy="2705206"/>
            <a:chOff x="8079893" y="2031050"/>
            <a:chExt cx="2816707" cy="2705206"/>
          </a:xfrm>
        </p:grpSpPr>
        <p:grpSp>
          <p:nvGrpSpPr>
            <p:cNvPr id="4" name="Group 3">
              <a:extLst>
                <a:ext uri="{FF2B5EF4-FFF2-40B4-BE49-F238E27FC236}">
                  <a16:creationId xmlns:a16="http://schemas.microsoft.com/office/drawing/2014/main" id="{66A83E15-62E2-4203-9915-E877FC29F5BE}"/>
                </a:ext>
              </a:extLst>
            </p:cNvPr>
            <p:cNvGrpSpPr/>
            <p:nvPr/>
          </p:nvGrpSpPr>
          <p:grpSpPr>
            <a:xfrm>
              <a:off x="8079893" y="2031050"/>
              <a:ext cx="2816707" cy="2705206"/>
              <a:chOff x="6007608" y="1911096"/>
              <a:chExt cx="2816707" cy="2705206"/>
            </a:xfrm>
            <a:effectLst>
              <a:outerShdw blurRad="63500" sx="102000" sy="102000" algn="ctr" rotWithShape="0">
                <a:prstClr val="black">
                  <a:alpha val="40000"/>
                </a:prstClr>
              </a:outerShdw>
            </a:effectLst>
          </p:grpSpPr>
          <p:sp>
            <p:nvSpPr>
              <p:cNvPr id="13" name="Sev01">
                <a:extLst>
                  <a:ext uri="{FF2B5EF4-FFF2-40B4-BE49-F238E27FC236}">
                    <a16:creationId xmlns:a16="http://schemas.microsoft.com/office/drawing/2014/main" id="{C19829BC-D358-4E5A-9183-E88FB8F15B9E}"/>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5" name="Sev01">
                <a:extLst>
                  <a:ext uri="{FF2B5EF4-FFF2-40B4-BE49-F238E27FC236}">
                    <a16:creationId xmlns:a16="http://schemas.microsoft.com/office/drawing/2014/main" id="{115393DF-4CE7-4DDF-B274-1C6E2A6205FF}"/>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Freeform: Shape 21">
                <a:extLst>
                  <a:ext uri="{FF2B5EF4-FFF2-40B4-BE49-F238E27FC236}">
                    <a16:creationId xmlns:a16="http://schemas.microsoft.com/office/drawing/2014/main" id="{5E3C5F69-53D7-44BF-B573-1FB496E772E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5399D529-2E8F-40D0-BD4F-A19081B0320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107AF75A-FC0B-43A0-BF9C-73B3B3557569}"/>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Freeform: Shape 59">
              <a:extLst>
                <a:ext uri="{FF2B5EF4-FFF2-40B4-BE49-F238E27FC236}">
                  <a16:creationId xmlns:a16="http://schemas.microsoft.com/office/drawing/2014/main" id="{AAA63987-51A4-48DA-89C6-414A95F4D8D5}"/>
                </a:ext>
              </a:extLst>
            </p:cNvPr>
            <p:cNvSpPr>
              <a:spLocks/>
            </p:cNvSpPr>
            <p:nvPr/>
          </p:nvSpPr>
          <p:spPr>
            <a:xfrm rot="7434025">
              <a:off x="10376727" y="4264488"/>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 name="Group 2">
            <a:extLst>
              <a:ext uri="{FF2B5EF4-FFF2-40B4-BE49-F238E27FC236}">
                <a16:creationId xmlns:a16="http://schemas.microsoft.com/office/drawing/2014/main" id="{AD199D82-8BF3-418B-A438-FE814407C9DF}"/>
              </a:ext>
            </a:extLst>
          </p:cNvPr>
          <p:cNvGrpSpPr/>
          <p:nvPr/>
        </p:nvGrpSpPr>
        <p:grpSpPr>
          <a:xfrm>
            <a:off x="6694278" y="652395"/>
            <a:ext cx="2705206" cy="2816707"/>
            <a:chOff x="6694278" y="652395"/>
            <a:chExt cx="2705206" cy="2816707"/>
          </a:xfrm>
        </p:grpSpPr>
        <p:grpSp>
          <p:nvGrpSpPr>
            <p:cNvPr id="31" name="Group 30">
              <a:extLst>
                <a:ext uri="{FF2B5EF4-FFF2-40B4-BE49-F238E27FC236}">
                  <a16:creationId xmlns:a16="http://schemas.microsoft.com/office/drawing/2014/main" id="{4A791537-EED7-4783-8836-E40FB125E5DE}"/>
                </a:ext>
              </a:extLst>
            </p:cNvPr>
            <p:cNvGrpSpPr/>
            <p:nvPr/>
          </p:nvGrpSpPr>
          <p:grpSpPr>
            <a:xfrm rot="16200000">
              <a:off x="6638527" y="708146"/>
              <a:ext cx="2816707" cy="2705206"/>
              <a:chOff x="6007608" y="1911096"/>
              <a:chExt cx="2816707" cy="2705206"/>
            </a:xfrm>
            <a:effectLst>
              <a:outerShdw blurRad="63500" sx="102000" sy="102000" algn="ctr" rotWithShape="0">
                <a:prstClr val="black">
                  <a:alpha val="40000"/>
                </a:prstClr>
              </a:outerShdw>
            </a:effectLst>
          </p:grpSpPr>
          <p:sp>
            <p:nvSpPr>
              <p:cNvPr id="32" name="Sev01">
                <a:extLst>
                  <a:ext uri="{FF2B5EF4-FFF2-40B4-BE49-F238E27FC236}">
                    <a16:creationId xmlns:a16="http://schemas.microsoft.com/office/drawing/2014/main" id="{9586529C-2367-4054-A270-59E9A085A33D}"/>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a:extLst>
                  <a:ext uri="{FF2B5EF4-FFF2-40B4-BE49-F238E27FC236}">
                    <a16:creationId xmlns:a16="http://schemas.microsoft.com/office/drawing/2014/main" id="{31456C38-B15B-4048-AF27-0146FB5BEC98}"/>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4" name="Freeform: Shape 33">
                <a:extLst>
                  <a:ext uri="{FF2B5EF4-FFF2-40B4-BE49-F238E27FC236}">
                    <a16:creationId xmlns:a16="http://schemas.microsoft.com/office/drawing/2014/main" id="{F1E45927-0A83-4BF3-86CA-FC8BCC8D961B}"/>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9EF7ECF7-AF40-454F-B909-B520EB7E389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BE13CF87-3ECC-4A8D-866D-BE2C3F287713}"/>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Freeform: Shape 58">
              <a:extLst>
                <a:ext uri="{FF2B5EF4-FFF2-40B4-BE49-F238E27FC236}">
                  <a16:creationId xmlns:a16="http://schemas.microsoft.com/office/drawing/2014/main" id="{8A4374F7-DFFE-413F-8DD5-44073BF0CC50}"/>
                </a:ext>
              </a:extLst>
            </p:cNvPr>
            <p:cNvSpPr>
              <a:spLocks/>
            </p:cNvSpPr>
            <p:nvPr/>
          </p:nvSpPr>
          <p:spPr>
            <a:xfrm rot="13339771">
              <a:off x="6814243" y="3063521"/>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 name="Group 1">
            <a:extLst>
              <a:ext uri="{FF2B5EF4-FFF2-40B4-BE49-F238E27FC236}">
                <a16:creationId xmlns:a16="http://schemas.microsoft.com/office/drawing/2014/main" id="{6F81D3FB-A8C8-447E-A115-1AC405A3A647}"/>
              </a:ext>
            </a:extLst>
          </p:cNvPr>
          <p:cNvGrpSpPr/>
          <p:nvPr/>
        </p:nvGrpSpPr>
        <p:grpSpPr>
          <a:xfrm>
            <a:off x="5324692" y="2176088"/>
            <a:ext cx="2816707" cy="2705206"/>
            <a:chOff x="5324692" y="2176088"/>
            <a:chExt cx="2816707" cy="2705206"/>
          </a:xfrm>
        </p:grpSpPr>
        <p:grpSp>
          <p:nvGrpSpPr>
            <p:cNvPr id="37" name="Group 36">
              <a:extLst>
                <a:ext uri="{FF2B5EF4-FFF2-40B4-BE49-F238E27FC236}">
                  <a16:creationId xmlns:a16="http://schemas.microsoft.com/office/drawing/2014/main" id="{16D04BFC-ADBE-430A-B9AA-B57FA3011491}"/>
                </a:ext>
              </a:extLst>
            </p:cNvPr>
            <p:cNvGrpSpPr/>
            <p:nvPr/>
          </p:nvGrpSpPr>
          <p:grpSpPr>
            <a:xfrm>
              <a:off x="5324692" y="2176088"/>
              <a:ext cx="2816707" cy="2705206"/>
              <a:chOff x="6007608" y="1911096"/>
              <a:chExt cx="2816707" cy="2705206"/>
            </a:xfrm>
            <a:effectLst>
              <a:outerShdw blurRad="63500" sx="102000" sy="102000" algn="ctr" rotWithShape="0">
                <a:prstClr val="black">
                  <a:alpha val="40000"/>
                </a:prstClr>
              </a:outerShdw>
            </a:effectLst>
          </p:grpSpPr>
          <p:sp>
            <p:nvSpPr>
              <p:cNvPr id="38" name="Sev01">
                <a:extLst>
                  <a:ext uri="{FF2B5EF4-FFF2-40B4-BE49-F238E27FC236}">
                    <a16:creationId xmlns:a16="http://schemas.microsoft.com/office/drawing/2014/main" id="{C8D7AAB4-279C-4621-B95B-D2AB282B7FC4}"/>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9" name="Sev01">
                <a:extLst>
                  <a:ext uri="{FF2B5EF4-FFF2-40B4-BE49-F238E27FC236}">
                    <a16:creationId xmlns:a16="http://schemas.microsoft.com/office/drawing/2014/main" id="{209A32DA-53A6-43D8-B31C-CE5B67F037CC}"/>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40" name="Freeform: Shape 39">
                <a:extLst>
                  <a:ext uri="{FF2B5EF4-FFF2-40B4-BE49-F238E27FC236}">
                    <a16:creationId xmlns:a16="http://schemas.microsoft.com/office/drawing/2014/main" id="{0F2A6484-1959-481C-A25E-01EE6C318FB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05216F18-20E2-4CAE-82DC-477DDDEB610F}"/>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9CE6146-A327-439C-8B60-B8AC6432FEBE}"/>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Freeform: Shape 64">
              <a:extLst>
                <a:ext uri="{FF2B5EF4-FFF2-40B4-BE49-F238E27FC236}">
                  <a16:creationId xmlns:a16="http://schemas.microsoft.com/office/drawing/2014/main" id="{EF184648-5769-46F7-B302-8EE0A2EFA059}"/>
                </a:ext>
              </a:extLst>
            </p:cNvPr>
            <p:cNvSpPr>
              <a:spLocks/>
            </p:cNvSpPr>
            <p:nvPr/>
          </p:nvSpPr>
          <p:spPr>
            <a:xfrm rot="8158412">
              <a:off x="7563232" y="4480613"/>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5" name="TextBox 44">
            <a:extLst>
              <a:ext uri="{FF2B5EF4-FFF2-40B4-BE49-F238E27FC236}">
                <a16:creationId xmlns:a16="http://schemas.microsoft.com/office/drawing/2014/main" id="{3C360009-BDB5-4495-BA7D-32C796AC80C7}"/>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6F60D68F-6B2F-4ED5-8F4A-3D4CF0F1BC0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TextBox 46">
            <a:extLst>
              <a:ext uri="{FF2B5EF4-FFF2-40B4-BE49-F238E27FC236}">
                <a16:creationId xmlns:a16="http://schemas.microsoft.com/office/drawing/2014/main" id="{51F5D1B5-622B-4099-8C44-90CE56A4A9FC}"/>
              </a:ext>
            </a:extLst>
          </p:cNvPr>
          <p:cNvSpPr txBox="1"/>
          <p:nvPr/>
        </p:nvSpPr>
        <p:spPr>
          <a:xfrm>
            <a:off x="9556436" y="1293525"/>
            <a:ext cx="2616021" cy="1680460"/>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8" name="TextBox 47">
            <a:extLst>
              <a:ext uri="{FF2B5EF4-FFF2-40B4-BE49-F238E27FC236}">
                <a16:creationId xmlns:a16="http://schemas.microsoft.com/office/drawing/2014/main" id="{C821D4B5-462C-4E22-B040-BD2D86FC0EFB}"/>
              </a:ext>
            </a:extLst>
          </p:cNvPr>
          <p:cNvSpPr txBox="1"/>
          <p:nvPr/>
        </p:nvSpPr>
        <p:spPr>
          <a:xfrm>
            <a:off x="5419961" y="264456"/>
            <a:ext cx="2616021" cy="1680460"/>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9" name="TextBox 48">
            <a:extLst>
              <a:ext uri="{FF2B5EF4-FFF2-40B4-BE49-F238E27FC236}">
                <a16:creationId xmlns:a16="http://schemas.microsoft.com/office/drawing/2014/main" id="{D7984987-AF4B-46E0-AB8D-77743E3AB105}"/>
              </a:ext>
            </a:extLst>
          </p:cNvPr>
          <p:cNvSpPr txBox="1"/>
          <p:nvPr/>
        </p:nvSpPr>
        <p:spPr>
          <a:xfrm>
            <a:off x="8497937" y="5009462"/>
            <a:ext cx="2616021" cy="1680460"/>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0" name="TextBox 49">
            <a:extLst>
              <a:ext uri="{FF2B5EF4-FFF2-40B4-BE49-F238E27FC236}">
                <a16:creationId xmlns:a16="http://schemas.microsoft.com/office/drawing/2014/main" id="{47D3E15D-C8F0-450A-8222-AA19682A357E}"/>
              </a:ext>
            </a:extLst>
          </p:cNvPr>
          <p:cNvSpPr txBox="1"/>
          <p:nvPr/>
        </p:nvSpPr>
        <p:spPr>
          <a:xfrm>
            <a:off x="4368797" y="3828102"/>
            <a:ext cx="2616021" cy="1680460"/>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4" name="TextBox 53">
            <a:extLst>
              <a:ext uri="{FF2B5EF4-FFF2-40B4-BE49-F238E27FC236}">
                <a16:creationId xmlns:a16="http://schemas.microsoft.com/office/drawing/2014/main" id="{812F796A-60AA-4B3B-AC1D-99FB37183AB9}"/>
              </a:ext>
            </a:extLst>
          </p:cNvPr>
          <p:cNvSpPr txBox="1"/>
          <p:nvPr/>
        </p:nvSpPr>
        <p:spPr>
          <a:xfrm>
            <a:off x="5518145" y="2398528"/>
            <a:ext cx="838200" cy="800219"/>
          </a:xfrm>
          <a:prstGeom prst="rect">
            <a:avLst/>
          </a:prstGeom>
          <a:noFill/>
          <a:effectLst/>
        </p:spPr>
        <p:txBody>
          <a:bodyPr wrap="square" rtlCol="0">
            <a:spAutoFit/>
          </a:bodyPr>
          <a:lstStyle/>
          <a:p>
            <a:pPr algn="ctr"/>
            <a:r>
              <a:rPr lang="en-US" sz="3600" dirty="0">
                <a:solidFill>
                  <a:srgbClr val="0967B9"/>
                </a:solidFill>
                <a:latin typeface="Bernard MT Condensed" panose="02050806060905020404" pitchFamily="18" charset="0"/>
              </a:rPr>
              <a:t>04</a:t>
            </a:r>
          </a:p>
          <a:p>
            <a:pPr algn="ctr"/>
            <a:r>
              <a:rPr lang="en-US" sz="1000" dirty="0">
                <a:solidFill>
                  <a:srgbClr val="0967B9"/>
                </a:solidFill>
              </a:rPr>
              <a:t>OPTION</a:t>
            </a:r>
          </a:p>
        </p:txBody>
      </p:sp>
      <p:sp>
        <p:nvSpPr>
          <p:cNvPr id="55" name="Freeform 18">
            <a:extLst>
              <a:ext uri="{FF2B5EF4-FFF2-40B4-BE49-F238E27FC236}">
                <a16:creationId xmlns:a16="http://schemas.microsoft.com/office/drawing/2014/main" id="{01E94DD7-8BA4-4352-8C14-A6739DFEF44F}"/>
              </a:ext>
            </a:extLst>
          </p:cNvPr>
          <p:cNvSpPr>
            <a:spLocks noChangeAspect="1" noChangeArrowheads="1"/>
          </p:cNvSpPr>
          <p:nvPr/>
        </p:nvSpPr>
        <p:spPr bwMode="auto">
          <a:xfrm rot="21480000">
            <a:off x="7335373" y="3992973"/>
            <a:ext cx="331893" cy="45720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95959"/>
          </a:solidFill>
          <a:ln>
            <a:noFill/>
          </a:ln>
          <a:effectLst/>
        </p:spPr>
        <p:txBody>
          <a:bodyPr wrap="none" anchor="ctr"/>
          <a:lstStyle/>
          <a:p>
            <a:endParaRPr lang="en-US">
              <a:solidFill>
                <a:schemeClr val="bg1"/>
              </a:solidFill>
            </a:endParaRPr>
          </a:p>
        </p:txBody>
      </p:sp>
      <p:sp>
        <p:nvSpPr>
          <p:cNvPr id="56" name="Freeform 17">
            <a:extLst>
              <a:ext uri="{FF2B5EF4-FFF2-40B4-BE49-F238E27FC236}">
                <a16:creationId xmlns:a16="http://schemas.microsoft.com/office/drawing/2014/main" id="{02650E75-D3FD-46D4-AB39-2A9D302E8834}"/>
              </a:ext>
            </a:extLst>
          </p:cNvPr>
          <p:cNvSpPr>
            <a:spLocks noChangeAspect="1" noChangeArrowheads="1"/>
          </p:cNvSpPr>
          <p:nvPr/>
        </p:nvSpPr>
        <p:spPr bwMode="auto">
          <a:xfrm rot="21480000">
            <a:off x="7235345" y="5438510"/>
            <a:ext cx="365761" cy="365760"/>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595959"/>
          </a:solidFill>
          <a:ln>
            <a:noFill/>
          </a:ln>
          <a:effectLst/>
        </p:spPr>
        <p:txBody>
          <a:bodyPr wrap="none" anchor="ctr"/>
          <a:lstStyle/>
          <a:p>
            <a:endParaRPr lang="en-US">
              <a:solidFill>
                <a:schemeClr val="bg1"/>
              </a:solidFill>
            </a:endParaRPr>
          </a:p>
        </p:txBody>
      </p:sp>
      <p:sp>
        <p:nvSpPr>
          <p:cNvPr id="57" name="Freeform 13">
            <a:extLst>
              <a:ext uri="{FF2B5EF4-FFF2-40B4-BE49-F238E27FC236}">
                <a16:creationId xmlns:a16="http://schemas.microsoft.com/office/drawing/2014/main" id="{F864B2A2-E6F0-4BDF-BF1D-E4E324DDE203}"/>
              </a:ext>
            </a:extLst>
          </p:cNvPr>
          <p:cNvSpPr>
            <a:spLocks noChangeAspect="1" noChangeArrowheads="1"/>
          </p:cNvSpPr>
          <p:nvPr/>
        </p:nvSpPr>
        <p:spPr bwMode="auto">
          <a:xfrm rot="21480000">
            <a:off x="10066082" y="3871679"/>
            <a:ext cx="380875" cy="38404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595959"/>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E5C11F57-11A6-4FF6-932D-51C416D937D1}"/>
              </a:ext>
            </a:extLst>
          </p:cNvPr>
          <p:cNvSpPr>
            <a:spLocks noChangeAspect="1" noChangeArrowheads="1"/>
          </p:cNvSpPr>
          <p:nvPr/>
        </p:nvSpPr>
        <p:spPr bwMode="auto">
          <a:xfrm>
            <a:off x="7119875" y="2631259"/>
            <a:ext cx="402336" cy="34044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595959"/>
          </a:solidFill>
          <a:ln>
            <a:noFill/>
          </a:ln>
          <a:effectLst/>
        </p:spPr>
        <p:txBody>
          <a:bodyPr wrap="none" anchor="ctr"/>
          <a:lstStyle/>
          <a:p>
            <a:endParaRPr lang="en-US"/>
          </a:p>
        </p:txBody>
      </p:sp>
      <p:sp>
        <p:nvSpPr>
          <p:cNvPr id="62" name="TextBox 61">
            <a:extLst>
              <a:ext uri="{FF2B5EF4-FFF2-40B4-BE49-F238E27FC236}">
                <a16:creationId xmlns:a16="http://schemas.microsoft.com/office/drawing/2014/main" id="{63DD28F0-CB57-4F43-ADFD-45A675DB4214}"/>
              </a:ext>
            </a:extLst>
          </p:cNvPr>
          <p:cNvSpPr txBox="1"/>
          <p:nvPr/>
        </p:nvSpPr>
        <p:spPr>
          <a:xfrm>
            <a:off x="8317439" y="894549"/>
            <a:ext cx="838200" cy="800219"/>
          </a:xfrm>
          <a:prstGeom prst="rect">
            <a:avLst/>
          </a:prstGeom>
          <a:noFill/>
          <a:effectLst/>
        </p:spPr>
        <p:txBody>
          <a:bodyPr wrap="square" rtlCol="0">
            <a:spAutoFit/>
          </a:bodyPr>
          <a:lstStyle/>
          <a:p>
            <a:pPr algn="ctr"/>
            <a:r>
              <a:rPr lang="en-US" sz="3600" dirty="0">
                <a:solidFill>
                  <a:srgbClr val="36B8E3"/>
                </a:solidFill>
                <a:latin typeface="Bernard MT Condensed" panose="02050806060905020404" pitchFamily="18" charset="0"/>
              </a:rPr>
              <a:t>01</a:t>
            </a:r>
          </a:p>
          <a:p>
            <a:pPr algn="ctr"/>
            <a:r>
              <a:rPr lang="en-US" sz="1000" dirty="0">
                <a:solidFill>
                  <a:srgbClr val="36B8E3"/>
                </a:solidFill>
              </a:rPr>
              <a:t>OPTION</a:t>
            </a:r>
          </a:p>
        </p:txBody>
      </p:sp>
      <p:sp>
        <p:nvSpPr>
          <p:cNvPr id="63" name="TextBox 62">
            <a:extLst>
              <a:ext uri="{FF2B5EF4-FFF2-40B4-BE49-F238E27FC236}">
                <a16:creationId xmlns:a16="http://schemas.microsoft.com/office/drawing/2014/main" id="{A15496A9-441E-418D-A48D-1322FBDEE766}"/>
              </a:ext>
            </a:extLst>
          </p:cNvPr>
          <p:cNvSpPr txBox="1"/>
          <p:nvPr/>
        </p:nvSpPr>
        <p:spPr>
          <a:xfrm>
            <a:off x="8274954" y="2262706"/>
            <a:ext cx="838200" cy="800219"/>
          </a:xfrm>
          <a:prstGeom prst="rect">
            <a:avLst/>
          </a:prstGeom>
          <a:noFill/>
          <a:effectLst/>
        </p:spPr>
        <p:txBody>
          <a:bodyPr wrap="square" rtlCol="0">
            <a:spAutoFit/>
          </a:bodyPr>
          <a:lstStyle/>
          <a:p>
            <a:pPr algn="ctr"/>
            <a:r>
              <a:rPr lang="en-US" sz="3600" dirty="0">
                <a:solidFill>
                  <a:srgbClr val="239BD3"/>
                </a:solidFill>
                <a:latin typeface="Bernard MT Condensed" panose="02050806060905020404" pitchFamily="18" charset="0"/>
              </a:rPr>
              <a:t>02</a:t>
            </a:r>
          </a:p>
          <a:p>
            <a:pPr algn="ctr"/>
            <a:r>
              <a:rPr lang="en-US" sz="1000" dirty="0">
                <a:solidFill>
                  <a:srgbClr val="239BD3"/>
                </a:solidFill>
              </a:rPr>
              <a:t>OPTION</a:t>
            </a:r>
          </a:p>
        </p:txBody>
      </p:sp>
      <p:sp>
        <p:nvSpPr>
          <p:cNvPr id="64" name="TextBox 63">
            <a:extLst>
              <a:ext uri="{FF2B5EF4-FFF2-40B4-BE49-F238E27FC236}">
                <a16:creationId xmlns:a16="http://schemas.microsoft.com/office/drawing/2014/main" id="{7B94CCE7-8B3C-486F-97E6-CCAD3C92966A}"/>
              </a:ext>
            </a:extLst>
          </p:cNvPr>
          <p:cNvSpPr txBox="1"/>
          <p:nvPr/>
        </p:nvSpPr>
        <p:spPr>
          <a:xfrm>
            <a:off x="8443865" y="3673855"/>
            <a:ext cx="838200" cy="800219"/>
          </a:xfrm>
          <a:prstGeom prst="rect">
            <a:avLst/>
          </a:prstGeom>
          <a:noFill/>
          <a:effectLst/>
        </p:spPr>
        <p:txBody>
          <a:bodyPr wrap="square" rtlCol="0">
            <a:spAutoFit/>
          </a:bodyPr>
          <a:lstStyle/>
          <a:p>
            <a:pPr algn="ctr"/>
            <a:r>
              <a:rPr lang="en-US" sz="3600" dirty="0">
                <a:solidFill>
                  <a:srgbClr val="157EBF"/>
                </a:solidFill>
                <a:latin typeface="Bernard MT Condensed" panose="02050806060905020404" pitchFamily="18" charset="0"/>
              </a:rPr>
              <a:t>03</a:t>
            </a:r>
          </a:p>
          <a:p>
            <a:pPr algn="ctr"/>
            <a:r>
              <a:rPr lang="en-US" sz="1000" dirty="0">
                <a:solidFill>
                  <a:srgbClr val="157EBF"/>
                </a:solidFill>
              </a:rPr>
              <a:t>OPTION</a:t>
            </a:r>
          </a:p>
        </p:txBody>
      </p:sp>
    </p:spTree>
    <p:extLst>
      <p:ext uri="{BB962C8B-B14F-4D97-AF65-F5344CB8AC3E}">
        <p14:creationId xmlns:p14="http://schemas.microsoft.com/office/powerpoint/2010/main" val="22136475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nodeType="afterEffect">
                                  <p:stCondLst>
                                    <p:cond delay="0"/>
                                  </p:stCondLst>
                                  <p:childTnLst>
                                    <p:set>
                                      <p:cBhvr>
                                        <p:cTn id="49" dur="1" fill="hold">
                                          <p:stCondLst>
                                            <p:cond delay="0"/>
                                          </p:stCondLst>
                                        </p:cTn>
                                        <p:tgtEl>
                                          <p:spTgt spid="3"/>
                                        </p:tgtEl>
                                        <p:attrNameLst>
                                          <p:attrName>style.visibility</p:attrName>
                                        </p:attrNameLst>
                                      </p:cBhvr>
                                      <p:to>
                                        <p:strVal val="visible"/>
                                      </p:to>
                                    </p:set>
                                    <p:anim calcmode="lin" valueType="num">
                                      <p:cBhvr>
                                        <p:cTn id="50" dur="1000" fill="hold"/>
                                        <p:tgtEl>
                                          <p:spTgt spid="3"/>
                                        </p:tgtEl>
                                        <p:attrNameLst>
                                          <p:attrName>ppt_w</p:attrName>
                                        </p:attrNameLst>
                                      </p:cBhvr>
                                      <p:tavLst>
                                        <p:tav tm="0">
                                          <p:val>
                                            <p:fltVal val="0"/>
                                          </p:val>
                                        </p:tav>
                                        <p:tav tm="100000">
                                          <p:val>
                                            <p:strVal val="#ppt_w"/>
                                          </p:val>
                                        </p:tav>
                                      </p:tavLst>
                                    </p:anim>
                                    <p:anim calcmode="lin" valueType="num">
                                      <p:cBhvr>
                                        <p:cTn id="51" dur="1000" fill="hold"/>
                                        <p:tgtEl>
                                          <p:spTgt spid="3"/>
                                        </p:tgtEl>
                                        <p:attrNameLst>
                                          <p:attrName>ppt_h</p:attrName>
                                        </p:attrNameLst>
                                      </p:cBhvr>
                                      <p:tavLst>
                                        <p:tav tm="0">
                                          <p:val>
                                            <p:fltVal val="0"/>
                                          </p:val>
                                        </p:tav>
                                        <p:tav tm="100000">
                                          <p:val>
                                            <p:strVal val="#ppt_h"/>
                                          </p:val>
                                        </p:tav>
                                      </p:tavLst>
                                    </p:anim>
                                    <p:anim calcmode="lin" valueType="num">
                                      <p:cBhvr>
                                        <p:cTn id="52" dur="1000" fill="hold"/>
                                        <p:tgtEl>
                                          <p:spTgt spid="3"/>
                                        </p:tgtEl>
                                        <p:attrNameLst>
                                          <p:attrName>style.rotation</p:attrName>
                                        </p:attrNameLst>
                                      </p:cBhvr>
                                      <p:tavLst>
                                        <p:tav tm="0">
                                          <p:val>
                                            <p:fltVal val="90"/>
                                          </p:val>
                                        </p:tav>
                                        <p:tav tm="100000">
                                          <p:val>
                                            <p:fltVal val="0"/>
                                          </p:val>
                                        </p:tav>
                                      </p:tavLst>
                                    </p:anim>
                                    <p:animEffect transition="in" filter="fade">
                                      <p:cBhvr>
                                        <p:cTn id="53" dur="1000"/>
                                        <p:tgtEl>
                                          <p:spTgt spid="3"/>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62"/>
                                        </p:tgtEl>
                                        <p:attrNameLst>
                                          <p:attrName>style.visibility</p:attrName>
                                        </p:attrNameLst>
                                      </p:cBhvr>
                                      <p:to>
                                        <p:strVal val="visible"/>
                                      </p:to>
                                    </p:set>
                                    <p:anim calcmode="lin" valueType="num">
                                      <p:cBhvr>
                                        <p:cTn id="57" dur="500" fill="hold"/>
                                        <p:tgtEl>
                                          <p:spTgt spid="62"/>
                                        </p:tgtEl>
                                        <p:attrNameLst>
                                          <p:attrName>ppt_w</p:attrName>
                                        </p:attrNameLst>
                                      </p:cBhvr>
                                      <p:tavLst>
                                        <p:tav tm="0">
                                          <p:val>
                                            <p:fltVal val="0"/>
                                          </p:val>
                                        </p:tav>
                                        <p:tav tm="100000">
                                          <p:val>
                                            <p:strVal val="#ppt_w"/>
                                          </p:val>
                                        </p:tav>
                                      </p:tavLst>
                                    </p:anim>
                                    <p:anim calcmode="lin" valueType="num">
                                      <p:cBhvr>
                                        <p:cTn id="58" dur="500" fill="hold"/>
                                        <p:tgtEl>
                                          <p:spTgt spid="62"/>
                                        </p:tgtEl>
                                        <p:attrNameLst>
                                          <p:attrName>ppt_h</p:attrName>
                                        </p:attrNameLst>
                                      </p:cBhvr>
                                      <p:tavLst>
                                        <p:tav tm="0">
                                          <p:val>
                                            <p:fltVal val="0"/>
                                          </p:val>
                                        </p:tav>
                                        <p:tav tm="100000">
                                          <p:val>
                                            <p:strVal val="#ppt_h"/>
                                          </p:val>
                                        </p:tav>
                                      </p:tavLst>
                                    </p:anim>
                                    <p:animEffect transition="in" filter="fade">
                                      <p:cBhvr>
                                        <p:cTn id="59" dur="500"/>
                                        <p:tgtEl>
                                          <p:spTgt spid="62"/>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58"/>
                                        </p:tgtEl>
                                        <p:attrNameLst>
                                          <p:attrName>style.visibility</p:attrName>
                                        </p:attrNameLst>
                                      </p:cBhvr>
                                      <p:to>
                                        <p:strVal val="visible"/>
                                      </p:to>
                                    </p:set>
                                    <p:anim calcmode="lin" valueType="num">
                                      <p:cBhvr>
                                        <p:cTn id="62" dur="500" fill="hold"/>
                                        <p:tgtEl>
                                          <p:spTgt spid="58"/>
                                        </p:tgtEl>
                                        <p:attrNameLst>
                                          <p:attrName>ppt_w</p:attrName>
                                        </p:attrNameLst>
                                      </p:cBhvr>
                                      <p:tavLst>
                                        <p:tav tm="0">
                                          <p:val>
                                            <p:fltVal val="0"/>
                                          </p:val>
                                        </p:tav>
                                        <p:tav tm="100000">
                                          <p:val>
                                            <p:strVal val="#ppt_w"/>
                                          </p:val>
                                        </p:tav>
                                      </p:tavLst>
                                    </p:anim>
                                    <p:anim calcmode="lin" valueType="num">
                                      <p:cBhvr>
                                        <p:cTn id="63" dur="500" fill="hold"/>
                                        <p:tgtEl>
                                          <p:spTgt spid="58"/>
                                        </p:tgtEl>
                                        <p:attrNameLst>
                                          <p:attrName>ppt_h</p:attrName>
                                        </p:attrNameLst>
                                      </p:cBhvr>
                                      <p:tavLst>
                                        <p:tav tm="0">
                                          <p:val>
                                            <p:fltVal val="0"/>
                                          </p:val>
                                        </p:tav>
                                        <p:tav tm="100000">
                                          <p:val>
                                            <p:strVal val="#ppt_h"/>
                                          </p:val>
                                        </p:tav>
                                      </p:tavLst>
                                    </p:anim>
                                    <p:animEffect transition="in" filter="fade">
                                      <p:cBhvr>
                                        <p:cTn id="64" dur="500"/>
                                        <p:tgtEl>
                                          <p:spTgt spid="58"/>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1000" fill="hold"/>
                                        <p:tgtEl>
                                          <p:spTgt spid="5"/>
                                        </p:tgtEl>
                                        <p:attrNameLst>
                                          <p:attrName>ppt_w</p:attrName>
                                        </p:attrNameLst>
                                      </p:cBhvr>
                                      <p:tavLst>
                                        <p:tav tm="0">
                                          <p:val>
                                            <p:fltVal val="0"/>
                                          </p:val>
                                        </p:tav>
                                        <p:tav tm="100000">
                                          <p:val>
                                            <p:strVal val="#ppt_w"/>
                                          </p:val>
                                        </p:tav>
                                      </p:tavLst>
                                    </p:anim>
                                    <p:anim calcmode="lin" valueType="num">
                                      <p:cBhvr>
                                        <p:cTn id="75" dur="1000" fill="hold"/>
                                        <p:tgtEl>
                                          <p:spTgt spid="5"/>
                                        </p:tgtEl>
                                        <p:attrNameLst>
                                          <p:attrName>ppt_h</p:attrName>
                                        </p:attrNameLst>
                                      </p:cBhvr>
                                      <p:tavLst>
                                        <p:tav tm="0">
                                          <p:val>
                                            <p:fltVal val="0"/>
                                          </p:val>
                                        </p:tav>
                                        <p:tav tm="100000">
                                          <p:val>
                                            <p:strVal val="#ppt_h"/>
                                          </p:val>
                                        </p:tav>
                                      </p:tavLst>
                                    </p:anim>
                                    <p:anim calcmode="lin" valueType="num">
                                      <p:cBhvr>
                                        <p:cTn id="76" dur="1000" fill="hold"/>
                                        <p:tgtEl>
                                          <p:spTgt spid="5"/>
                                        </p:tgtEl>
                                        <p:attrNameLst>
                                          <p:attrName>style.rotation</p:attrName>
                                        </p:attrNameLst>
                                      </p:cBhvr>
                                      <p:tavLst>
                                        <p:tav tm="0">
                                          <p:val>
                                            <p:fltVal val="90"/>
                                          </p:val>
                                        </p:tav>
                                        <p:tav tm="100000">
                                          <p:val>
                                            <p:fltVal val="0"/>
                                          </p:val>
                                        </p:tav>
                                      </p:tavLst>
                                    </p:anim>
                                    <p:animEffect transition="in" filter="fade">
                                      <p:cBhvr>
                                        <p:cTn id="77" dur="1000"/>
                                        <p:tgtEl>
                                          <p:spTgt spid="5"/>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500" fill="hold"/>
                                        <p:tgtEl>
                                          <p:spTgt spid="57"/>
                                        </p:tgtEl>
                                        <p:attrNameLst>
                                          <p:attrName>ppt_w</p:attrName>
                                        </p:attrNameLst>
                                      </p:cBhvr>
                                      <p:tavLst>
                                        <p:tav tm="0">
                                          <p:val>
                                            <p:fltVal val="0"/>
                                          </p:val>
                                        </p:tav>
                                        <p:tav tm="100000">
                                          <p:val>
                                            <p:strVal val="#ppt_w"/>
                                          </p:val>
                                        </p:tav>
                                      </p:tavLst>
                                    </p:anim>
                                    <p:anim calcmode="lin" valueType="num">
                                      <p:cBhvr>
                                        <p:cTn id="87" dur="500" fill="hold"/>
                                        <p:tgtEl>
                                          <p:spTgt spid="57"/>
                                        </p:tgtEl>
                                        <p:attrNameLst>
                                          <p:attrName>ppt_h</p:attrName>
                                        </p:attrNameLst>
                                      </p:cBhvr>
                                      <p:tavLst>
                                        <p:tav tm="0">
                                          <p:val>
                                            <p:fltVal val="0"/>
                                          </p:val>
                                        </p:tav>
                                        <p:tav tm="100000">
                                          <p:val>
                                            <p:strVal val="#ppt_h"/>
                                          </p:val>
                                        </p:tav>
                                      </p:tavLst>
                                    </p:anim>
                                    <p:animEffect transition="in" filter="fade">
                                      <p:cBhvr>
                                        <p:cTn id="88" dur="500"/>
                                        <p:tgtEl>
                                          <p:spTgt spid="57"/>
                                        </p:tgtEl>
                                      </p:cBhvr>
                                    </p:animEffect>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nodeType="afterEffect">
                                  <p:stCondLst>
                                    <p:cond delay="0"/>
                                  </p:stCondLst>
                                  <p:childTnLst>
                                    <p:set>
                                      <p:cBhvr>
                                        <p:cTn id="97" dur="1" fill="hold">
                                          <p:stCondLst>
                                            <p:cond delay="0"/>
                                          </p:stCondLst>
                                        </p:cTn>
                                        <p:tgtEl>
                                          <p:spTgt spid="6"/>
                                        </p:tgtEl>
                                        <p:attrNameLst>
                                          <p:attrName>style.visibility</p:attrName>
                                        </p:attrNameLst>
                                      </p:cBhvr>
                                      <p:to>
                                        <p:strVal val="visible"/>
                                      </p:to>
                                    </p:set>
                                    <p:anim calcmode="lin" valueType="num">
                                      <p:cBhvr>
                                        <p:cTn id="98" dur="1000" fill="hold"/>
                                        <p:tgtEl>
                                          <p:spTgt spid="6"/>
                                        </p:tgtEl>
                                        <p:attrNameLst>
                                          <p:attrName>ppt_w</p:attrName>
                                        </p:attrNameLst>
                                      </p:cBhvr>
                                      <p:tavLst>
                                        <p:tav tm="0">
                                          <p:val>
                                            <p:fltVal val="0"/>
                                          </p:val>
                                        </p:tav>
                                        <p:tav tm="100000">
                                          <p:val>
                                            <p:strVal val="#ppt_w"/>
                                          </p:val>
                                        </p:tav>
                                      </p:tavLst>
                                    </p:anim>
                                    <p:anim calcmode="lin" valueType="num">
                                      <p:cBhvr>
                                        <p:cTn id="99" dur="1000" fill="hold"/>
                                        <p:tgtEl>
                                          <p:spTgt spid="6"/>
                                        </p:tgtEl>
                                        <p:attrNameLst>
                                          <p:attrName>ppt_h</p:attrName>
                                        </p:attrNameLst>
                                      </p:cBhvr>
                                      <p:tavLst>
                                        <p:tav tm="0">
                                          <p:val>
                                            <p:fltVal val="0"/>
                                          </p:val>
                                        </p:tav>
                                        <p:tav tm="100000">
                                          <p:val>
                                            <p:strVal val="#ppt_h"/>
                                          </p:val>
                                        </p:tav>
                                      </p:tavLst>
                                    </p:anim>
                                    <p:anim calcmode="lin" valueType="num">
                                      <p:cBhvr>
                                        <p:cTn id="100" dur="1000" fill="hold"/>
                                        <p:tgtEl>
                                          <p:spTgt spid="6"/>
                                        </p:tgtEl>
                                        <p:attrNameLst>
                                          <p:attrName>style.rotation</p:attrName>
                                        </p:attrNameLst>
                                      </p:cBhvr>
                                      <p:tavLst>
                                        <p:tav tm="0">
                                          <p:val>
                                            <p:fltVal val="90"/>
                                          </p:val>
                                        </p:tav>
                                        <p:tav tm="100000">
                                          <p:val>
                                            <p:fltVal val="0"/>
                                          </p:val>
                                        </p:tav>
                                      </p:tavLst>
                                    </p:anim>
                                    <p:animEffect transition="in" filter="fade">
                                      <p:cBhvr>
                                        <p:cTn id="101" dur="1000"/>
                                        <p:tgtEl>
                                          <p:spTgt spid="6"/>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 calcmode="lin" valueType="num">
                                      <p:cBhvr>
                                        <p:cTn id="105" dur="500" fill="hold"/>
                                        <p:tgtEl>
                                          <p:spTgt spid="64"/>
                                        </p:tgtEl>
                                        <p:attrNameLst>
                                          <p:attrName>ppt_w</p:attrName>
                                        </p:attrNameLst>
                                      </p:cBhvr>
                                      <p:tavLst>
                                        <p:tav tm="0">
                                          <p:val>
                                            <p:fltVal val="0"/>
                                          </p:val>
                                        </p:tav>
                                        <p:tav tm="100000">
                                          <p:val>
                                            <p:strVal val="#ppt_w"/>
                                          </p:val>
                                        </p:tav>
                                      </p:tavLst>
                                    </p:anim>
                                    <p:anim calcmode="lin" valueType="num">
                                      <p:cBhvr>
                                        <p:cTn id="106" dur="500" fill="hold"/>
                                        <p:tgtEl>
                                          <p:spTgt spid="64"/>
                                        </p:tgtEl>
                                        <p:attrNameLst>
                                          <p:attrName>ppt_h</p:attrName>
                                        </p:attrNameLst>
                                      </p:cBhvr>
                                      <p:tavLst>
                                        <p:tav tm="0">
                                          <p:val>
                                            <p:fltVal val="0"/>
                                          </p:val>
                                        </p:tav>
                                        <p:tav tm="100000">
                                          <p:val>
                                            <p:strVal val="#ppt_h"/>
                                          </p:val>
                                        </p:tav>
                                      </p:tavLst>
                                    </p:anim>
                                    <p:animEffect transition="in" filter="fade">
                                      <p:cBhvr>
                                        <p:cTn id="107" dur="500"/>
                                        <p:tgtEl>
                                          <p:spTgt spid="64"/>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49"/>
                                        </p:tgtEl>
                                        <p:attrNameLst>
                                          <p:attrName>style.visibility</p:attrName>
                                        </p:attrNameLst>
                                      </p:cBhvr>
                                      <p:to>
                                        <p:strVal val="visible"/>
                                      </p:to>
                                    </p:set>
                                    <p:animEffect transition="in" filter="fade">
                                      <p:cBhvr>
                                        <p:cTn id="116" dur="1000"/>
                                        <p:tgtEl>
                                          <p:spTgt spid="49"/>
                                        </p:tgtEl>
                                      </p:cBhvr>
                                    </p:animEffect>
                                    <p:anim calcmode="lin" valueType="num">
                                      <p:cBhvr>
                                        <p:cTn id="117" dur="1000" fill="hold"/>
                                        <p:tgtEl>
                                          <p:spTgt spid="49"/>
                                        </p:tgtEl>
                                        <p:attrNameLst>
                                          <p:attrName>ppt_x</p:attrName>
                                        </p:attrNameLst>
                                      </p:cBhvr>
                                      <p:tavLst>
                                        <p:tav tm="0">
                                          <p:val>
                                            <p:strVal val="#ppt_x"/>
                                          </p:val>
                                        </p:tav>
                                        <p:tav tm="100000">
                                          <p:val>
                                            <p:strVal val="#ppt_x"/>
                                          </p:val>
                                        </p:tav>
                                      </p:tavLst>
                                    </p:anim>
                                    <p:anim calcmode="lin" valueType="num">
                                      <p:cBhvr>
                                        <p:cTn id="118" dur="1000" fill="hold"/>
                                        <p:tgtEl>
                                          <p:spTgt spid="49"/>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nodeType="afterEffect">
                                  <p:stCondLst>
                                    <p:cond delay="0"/>
                                  </p:stCondLst>
                                  <p:childTnLst>
                                    <p:set>
                                      <p:cBhvr>
                                        <p:cTn id="121" dur="1" fill="hold">
                                          <p:stCondLst>
                                            <p:cond delay="0"/>
                                          </p:stCondLst>
                                        </p:cTn>
                                        <p:tgtEl>
                                          <p:spTgt spid="2"/>
                                        </p:tgtEl>
                                        <p:attrNameLst>
                                          <p:attrName>style.visibility</p:attrName>
                                        </p:attrNameLst>
                                      </p:cBhvr>
                                      <p:to>
                                        <p:strVal val="visible"/>
                                      </p:to>
                                    </p:set>
                                    <p:anim calcmode="lin" valueType="num">
                                      <p:cBhvr>
                                        <p:cTn id="122" dur="1000" fill="hold"/>
                                        <p:tgtEl>
                                          <p:spTgt spid="2"/>
                                        </p:tgtEl>
                                        <p:attrNameLst>
                                          <p:attrName>ppt_w</p:attrName>
                                        </p:attrNameLst>
                                      </p:cBhvr>
                                      <p:tavLst>
                                        <p:tav tm="0">
                                          <p:val>
                                            <p:fltVal val="0"/>
                                          </p:val>
                                        </p:tav>
                                        <p:tav tm="100000">
                                          <p:val>
                                            <p:strVal val="#ppt_w"/>
                                          </p:val>
                                        </p:tav>
                                      </p:tavLst>
                                    </p:anim>
                                    <p:anim calcmode="lin" valueType="num">
                                      <p:cBhvr>
                                        <p:cTn id="123" dur="1000" fill="hold"/>
                                        <p:tgtEl>
                                          <p:spTgt spid="2"/>
                                        </p:tgtEl>
                                        <p:attrNameLst>
                                          <p:attrName>ppt_h</p:attrName>
                                        </p:attrNameLst>
                                      </p:cBhvr>
                                      <p:tavLst>
                                        <p:tav tm="0">
                                          <p:val>
                                            <p:fltVal val="0"/>
                                          </p:val>
                                        </p:tav>
                                        <p:tav tm="100000">
                                          <p:val>
                                            <p:strVal val="#ppt_h"/>
                                          </p:val>
                                        </p:tav>
                                      </p:tavLst>
                                    </p:anim>
                                    <p:anim calcmode="lin" valueType="num">
                                      <p:cBhvr>
                                        <p:cTn id="124" dur="1000" fill="hold"/>
                                        <p:tgtEl>
                                          <p:spTgt spid="2"/>
                                        </p:tgtEl>
                                        <p:attrNameLst>
                                          <p:attrName>style.rotation</p:attrName>
                                        </p:attrNameLst>
                                      </p:cBhvr>
                                      <p:tavLst>
                                        <p:tav tm="0">
                                          <p:val>
                                            <p:fltVal val="90"/>
                                          </p:val>
                                        </p:tav>
                                        <p:tav tm="100000">
                                          <p:val>
                                            <p:fltVal val="0"/>
                                          </p:val>
                                        </p:tav>
                                      </p:tavLst>
                                    </p:anim>
                                    <p:animEffect transition="in" filter="fade">
                                      <p:cBhvr>
                                        <p:cTn id="125" dur="1000"/>
                                        <p:tgtEl>
                                          <p:spTgt spid="2"/>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54"/>
                                        </p:tgtEl>
                                        <p:attrNameLst>
                                          <p:attrName>style.visibility</p:attrName>
                                        </p:attrNameLst>
                                      </p:cBhvr>
                                      <p:to>
                                        <p:strVal val="visible"/>
                                      </p:to>
                                    </p:set>
                                    <p:anim calcmode="lin" valueType="num">
                                      <p:cBhvr>
                                        <p:cTn id="129" dur="500" fill="hold"/>
                                        <p:tgtEl>
                                          <p:spTgt spid="54"/>
                                        </p:tgtEl>
                                        <p:attrNameLst>
                                          <p:attrName>ppt_w</p:attrName>
                                        </p:attrNameLst>
                                      </p:cBhvr>
                                      <p:tavLst>
                                        <p:tav tm="0">
                                          <p:val>
                                            <p:fltVal val="0"/>
                                          </p:val>
                                        </p:tav>
                                        <p:tav tm="100000">
                                          <p:val>
                                            <p:strVal val="#ppt_w"/>
                                          </p:val>
                                        </p:tav>
                                      </p:tavLst>
                                    </p:anim>
                                    <p:anim calcmode="lin" valueType="num">
                                      <p:cBhvr>
                                        <p:cTn id="130" dur="500" fill="hold"/>
                                        <p:tgtEl>
                                          <p:spTgt spid="54"/>
                                        </p:tgtEl>
                                        <p:attrNameLst>
                                          <p:attrName>ppt_h</p:attrName>
                                        </p:attrNameLst>
                                      </p:cBhvr>
                                      <p:tavLst>
                                        <p:tav tm="0">
                                          <p:val>
                                            <p:fltVal val="0"/>
                                          </p:val>
                                        </p:tav>
                                        <p:tav tm="100000">
                                          <p:val>
                                            <p:strVal val="#ppt_h"/>
                                          </p:val>
                                        </p:tav>
                                      </p:tavLst>
                                    </p:anim>
                                    <p:animEffect transition="in" filter="fade">
                                      <p:cBhvr>
                                        <p:cTn id="131" dur="500"/>
                                        <p:tgtEl>
                                          <p:spTgt spid="54"/>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55"/>
                                        </p:tgtEl>
                                        <p:attrNameLst>
                                          <p:attrName>style.visibility</p:attrName>
                                        </p:attrNameLst>
                                      </p:cBhvr>
                                      <p:to>
                                        <p:strVal val="visible"/>
                                      </p:to>
                                    </p:set>
                                    <p:anim calcmode="lin" valueType="num">
                                      <p:cBhvr>
                                        <p:cTn id="134" dur="500" fill="hold"/>
                                        <p:tgtEl>
                                          <p:spTgt spid="55"/>
                                        </p:tgtEl>
                                        <p:attrNameLst>
                                          <p:attrName>ppt_w</p:attrName>
                                        </p:attrNameLst>
                                      </p:cBhvr>
                                      <p:tavLst>
                                        <p:tav tm="0">
                                          <p:val>
                                            <p:fltVal val="0"/>
                                          </p:val>
                                        </p:tav>
                                        <p:tav tm="100000">
                                          <p:val>
                                            <p:strVal val="#ppt_w"/>
                                          </p:val>
                                        </p:tav>
                                      </p:tavLst>
                                    </p:anim>
                                    <p:anim calcmode="lin" valueType="num">
                                      <p:cBhvr>
                                        <p:cTn id="135" dur="500" fill="hold"/>
                                        <p:tgtEl>
                                          <p:spTgt spid="55"/>
                                        </p:tgtEl>
                                        <p:attrNameLst>
                                          <p:attrName>ppt_h</p:attrName>
                                        </p:attrNameLst>
                                      </p:cBhvr>
                                      <p:tavLst>
                                        <p:tav tm="0">
                                          <p:val>
                                            <p:fltVal val="0"/>
                                          </p:val>
                                        </p:tav>
                                        <p:tav tm="100000">
                                          <p:val>
                                            <p:strVal val="#ppt_h"/>
                                          </p:val>
                                        </p:tav>
                                      </p:tavLst>
                                    </p:anim>
                                    <p:animEffect transition="in" filter="fade">
                                      <p:cBhvr>
                                        <p:cTn id="136" dur="500"/>
                                        <p:tgtEl>
                                          <p:spTgt spid="55"/>
                                        </p:tgtEl>
                                      </p:cBhvr>
                                    </p:animEffect>
                                  </p:childTnLst>
                                </p:cTn>
                              </p:par>
                            </p:childTnLst>
                          </p:cTn>
                        </p:par>
                        <p:par>
                          <p:cTn id="137" fill="hold">
                            <p:stCondLst>
                              <p:cond delay="12500"/>
                            </p:stCondLst>
                            <p:childTnLst>
                              <p:par>
                                <p:cTn id="138" presetID="42" presetClass="entr" presetSubtype="0" fill="hold" grpId="0" nodeType="afterEffect">
                                  <p:stCondLst>
                                    <p:cond delay="0"/>
                                  </p:stCondLst>
                                  <p:childTnLst>
                                    <p:set>
                                      <p:cBhvr>
                                        <p:cTn id="139" dur="1" fill="hold">
                                          <p:stCondLst>
                                            <p:cond delay="0"/>
                                          </p:stCondLst>
                                        </p:cTn>
                                        <p:tgtEl>
                                          <p:spTgt spid="50"/>
                                        </p:tgtEl>
                                        <p:attrNameLst>
                                          <p:attrName>style.visibility</p:attrName>
                                        </p:attrNameLst>
                                      </p:cBhvr>
                                      <p:to>
                                        <p:strVal val="visible"/>
                                      </p:to>
                                    </p:set>
                                    <p:animEffect transition="in" filter="fade">
                                      <p:cBhvr>
                                        <p:cTn id="140" dur="1000"/>
                                        <p:tgtEl>
                                          <p:spTgt spid="50"/>
                                        </p:tgtEl>
                                      </p:cBhvr>
                                    </p:animEffect>
                                    <p:anim calcmode="lin" valueType="num">
                                      <p:cBhvr>
                                        <p:cTn id="141" dur="1000" fill="hold"/>
                                        <p:tgtEl>
                                          <p:spTgt spid="50"/>
                                        </p:tgtEl>
                                        <p:attrNameLst>
                                          <p:attrName>ppt_x</p:attrName>
                                        </p:attrNameLst>
                                      </p:cBhvr>
                                      <p:tavLst>
                                        <p:tav tm="0">
                                          <p:val>
                                            <p:strVal val="#ppt_x"/>
                                          </p:val>
                                        </p:tav>
                                        <p:tav tm="100000">
                                          <p:val>
                                            <p:strVal val="#ppt_x"/>
                                          </p:val>
                                        </p:tav>
                                      </p:tavLst>
                                    </p:anim>
                                    <p:anim calcmode="lin" valueType="num">
                                      <p:cBhvr>
                                        <p:cTn id="142"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45" grpId="0" build="p"/>
      <p:bldP spid="46" grpId="0"/>
      <p:bldP spid="47" grpId="0"/>
      <p:bldP spid="48" grpId="0"/>
      <p:bldP spid="49" grpId="0"/>
      <p:bldP spid="50" grpId="0"/>
      <p:bldP spid="54" grpId="0"/>
      <p:bldP spid="55" grpId="0" animBg="1"/>
      <p:bldP spid="56" grpId="0" animBg="1"/>
      <p:bldP spid="57" grpId="0" animBg="1"/>
      <p:bldP spid="58" grpId="0" animBg="1"/>
      <p:bldP spid="62" grpId="0"/>
      <p:bldP spid="63" grpId="0"/>
      <p:bldP spid="6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8" name="Group 77">
            <a:extLst>
              <a:ext uri="{FF2B5EF4-FFF2-40B4-BE49-F238E27FC236}">
                <a16:creationId xmlns:a16="http://schemas.microsoft.com/office/drawing/2014/main" id="{33F6ECEC-1D16-4075-BE87-3FC8287955CF}"/>
              </a:ext>
            </a:extLst>
          </p:cNvPr>
          <p:cNvGrpSpPr/>
          <p:nvPr/>
        </p:nvGrpSpPr>
        <p:grpSpPr>
          <a:xfrm>
            <a:off x="5673536" y="2175704"/>
            <a:ext cx="1405521" cy="1451220"/>
            <a:chOff x="5673536" y="2175704"/>
            <a:chExt cx="1405521" cy="1451220"/>
          </a:xfrm>
        </p:grpSpPr>
        <p:sp>
          <p:nvSpPr>
            <p:cNvPr id="24" name="Freeform: Shape 23">
              <a:extLst>
                <a:ext uri="{FF2B5EF4-FFF2-40B4-BE49-F238E27FC236}">
                  <a16:creationId xmlns:a16="http://schemas.microsoft.com/office/drawing/2014/main" id="{470EBAD3-0896-4AEB-AE40-EB6CB5C46517}"/>
                </a:ext>
              </a:extLst>
            </p:cNvPr>
            <p:cNvSpPr>
              <a:spLocks noChangeAspect="1"/>
            </p:cNvSpPr>
            <p:nvPr/>
          </p:nvSpPr>
          <p:spPr>
            <a:xfrm rot="3600000">
              <a:off x="5650687" y="2198553"/>
              <a:ext cx="1451220" cy="1405521"/>
            </a:xfrm>
            <a:custGeom>
              <a:avLst/>
              <a:gdLst>
                <a:gd name="connsiteX0" fmla="*/ 0 w 1302040"/>
                <a:gd name="connsiteY0" fmla="*/ 752598 h 1261038"/>
                <a:gd name="connsiteX1" fmla="*/ 19513 w 1302040"/>
                <a:gd name="connsiteY1" fmla="*/ 720478 h 1261038"/>
                <a:gd name="connsiteX2" fmla="*/ 1174706 w 1302040"/>
                <a:gd name="connsiteY2" fmla="*/ 8032 h 1261038"/>
                <a:gd name="connsiteX3" fmla="*/ 1302040 w 1302040"/>
                <a:gd name="connsiteY3" fmla="*/ 0 h 1261038"/>
                <a:gd name="connsiteX4" fmla="*/ 1302040 w 1302040"/>
                <a:gd name="connsiteY4" fmla="*/ 926899 h 1261038"/>
                <a:gd name="connsiteX5" fmla="*/ 1209032 w 1302040"/>
                <a:gd name="connsiteY5" fmla="*/ 942505 h 1261038"/>
                <a:gd name="connsiteX6" fmla="*/ 820372 w 1302040"/>
                <a:gd name="connsiteY6" fmla="*/ 1240734 h 1261038"/>
                <a:gd name="connsiteX7" fmla="*/ 811229 w 1302040"/>
                <a:gd name="connsiteY7" fmla="*/ 1261038 h 1261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61038">
                  <a:moveTo>
                    <a:pt x="0" y="752598"/>
                  </a:moveTo>
                  <a:lnTo>
                    <a:pt x="19513" y="720478"/>
                  </a:lnTo>
                  <a:cubicBezTo>
                    <a:pt x="278324" y="337388"/>
                    <a:pt x="694180" y="69115"/>
                    <a:pt x="1174706" y="8032"/>
                  </a:cubicBezTo>
                  <a:lnTo>
                    <a:pt x="1302040" y="0"/>
                  </a:lnTo>
                  <a:lnTo>
                    <a:pt x="1302040" y="926899"/>
                  </a:lnTo>
                  <a:lnTo>
                    <a:pt x="1209032" y="942505"/>
                  </a:lnTo>
                  <a:cubicBezTo>
                    <a:pt x="1050804" y="984902"/>
                    <a:pt x="908748" y="1087662"/>
                    <a:pt x="820372" y="1240734"/>
                  </a:cubicBezTo>
                  <a:lnTo>
                    <a:pt x="811229" y="1261038"/>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A45283D7-11EC-4479-AB1E-099C6731FCBF}"/>
                </a:ext>
              </a:extLst>
            </p:cNvPr>
            <p:cNvGrpSpPr/>
            <p:nvPr/>
          </p:nvGrpSpPr>
          <p:grpSpPr>
            <a:xfrm>
              <a:off x="6241688" y="2598689"/>
              <a:ext cx="594361" cy="594360"/>
              <a:chOff x="6241688" y="2598689"/>
              <a:chExt cx="594361" cy="594360"/>
            </a:xfrm>
          </p:grpSpPr>
          <p:sp>
            <p:nvSpPr>
              <p:cNvPr id="35" name="Oval 34">
                <a:extLst>
                  <a:ext uri="{FF2B5EF4-FFF2-40B4-BE49-F238E27FC236}">
                    <a16:creationId xmlns:a16="http://schemas.microsoft.com/office/drawing/2014/main" id="{D2A45C77-6444-4670-8431-E54BB111FB9E}"/>
                  </a:ext>
                </a:extLst>
              </p:cNvPr>
              <p:cNvSpPr>
                <a:spLocks noChangeAspect="1"/>
              </p:cNvSpPr>
              <p:nvPr/>
            </p:nvSpPr>
            <p:spPr>
              <a:xfrm>
                <a:off x="6241688" y="2598689"/>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36" name="TextBox 35">
                <a:extLst>
                  <a:ext uri="{FF2B5EF4-FFF2-40B4-BE49-F238E27FC236}">
                    <a16:creationId xmlns:a16="http://schemas.microsoft.com/office/drawing/2014/main" id="{D7825198-6D94-453B-92BD-B17DF2E4900B}"/>
                  </a:ext>
                </a:extLst>
              </p:cNvPr>
              <p:cNvSpPr txBox="1">
                <a:spLocks/>
              </p:cNvSpPr>
              <p:nvPr/>
            </p:nvSpPr>
            <p:spPr>
              <a:xfrm>
                <a:off x="6281667" y="260876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79" name="Group 78">
            <a:extLst>
              <a:ext uri="{FF2B5EF4-FFF2-40B4-BE49-F238E27FC236}">
                <a16:creationId xmlns:a16="http://schemas.microsoft.com/office/drawing/2014/main" id="{F95EECAC-0990-4D39-8BF1-22DDEB225405}"/>
              </a:ext>
            </a:extLst>
          </p:cNvPr>
          <p:cNvGrpSpPr/>
          <p:nvPr/>
        </p:nvGrpSpPr>
        <p:grpSpPr>
          <a:xfrm>
            <a:off x="6440433" y="3187445"/>
            <a:ext cx="1390258" cy="1451220"/>
            <a:chOff x="6440433" y="3187445"/>
            <a:chExt cx="1390258" cy="1451220"/>
          </a:xfrm>
        </p:grpSpPr>
        <p:sp>
          <p:nvSpPr>
            <p:cNvPr id="26" name="Freeform: Shape 25">
              <a:extLst>
                <a:ext uri="{FF2B5EF4-FFF2-40B4-BE49-F238E27FC236}">
                  <a16:creationId xmlns:a16="http://schemas.microsoft.com/office/drawing/2014/main" id="{1BC7AF07-94DA-443E-A287-DA4B28932CD8}"/>
                </a:ext>
              </a:extLst>
            </p:cNvPr>
            <p:cNvSpPr>
              <a:spLocks noChangeAspect="1"/>
            </p:cNvSpPr>
            <p:nvPr/>
          </p:nvSpPr>
          <p:spPr>
            <a:xfrm rot="7200000">
              <a:off x="6409952" y="3217926"/>
              <a:ext cx="1451220" cy="1390258"/>
            </a:xfrm>
            <a:custGeom>
              <a:avLst/>
              <a:gdLst>
                <a:gd name="connsiteX0" fmla="*/ 0 w 1302040"/>
                <a:gd name="connsiteY0" fmla="*/ 752598 h 1247344"/>
                <a:gd name="connsiteX1" fmla="*/ 19513 w 1302040"/>
                <a:gd name="connsiteY1" fmla="*/ 720478 h 1247344"/>
                <a:gd name="connsiteX2" fmla="*/ 1174706 w 1302040"/>
                <a:gd name="connsiteY2" fmla="*/ 8032 h 1247344"/>
                <a:gd name="connsiteX3" fmla="*/ 1302040 w 1302040"/>
                <a:gd name="connsiteY3" fmla="*/ 0 h 1247344"/>
                <a:gd name="connsiteX4" fmla="*/ 1302040 w 1302040"/>
                <a:gd name="connsiteY4" fmla="*/ 870343 h 1247344"/>
                <a:gd name="connsiteX5" fmla="*/ 1293845 w 1302040"/>
                <a:gd name="connsiteY5" fmla="*/ 870558 h 1247344"/>
                <a:gd name="connsiteX6" fmla="*/ 1052926 w 1302040"/>
                <a:gd name="connsiteY6" fmla="*/ 951571 h 1247344"/>
                <a:gd name="connsiteX7" fmla="*/ 797656 w 1302040"/>
                <a:gd name="connsiteY7" fmla="*/ 1225178 h 1247344"/>
                <a:gd name="connsiteX8" fmla="*/ 789379 w 1302040"/>
                <a:gd name="connsiteY8" fmla="*/ 1247344 h 124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47344">
                  <a:moveTo>
                    <a:pt x="0" y="752598"/>
                  </a:moveTo>
                  <a:lnTo>
                    <a:pt x="19513" y="720478"/>
                  </a:lnTo>
                  <a:cubicBezTo>
                    <a:pt x="278324" y="337388"/>
                    <a:pt x="694180" y="69115"/>
                    <a:pt x="1174706" y="8032"/>
                  </a:cubicBezTo>
                  <a:lnTo>
                    <a:pt x="1302040" y="0"/>
                  </a:lnTo>
                  <a:lnTo>
                    <a:pt x="1302040" y="870343"/>
                  </a:lnTo>
                  <a:lnTo>
                    <a:pt x="1293845" y="870558"/>
                  </a:lnTo>
                  <a:cubicBezTo>
                    <a:pt x="1211332" y="880797"/>
                    <a:pt x="1129463" y="907382"/>
                    <a:pt x="1052926" y="951571"/>
                  </a:cubicBezTo>
                  <a:cubicBezTo>
                    <a:pt x="938122" y="1017853"/>
                    <a:pt x="851618" y="1114330"/>
                    <a:pt x="797656" y="1225178"/>
                  </a:cubicBezTo>
                  <a:lnTo>
                    <a:pt x="789379" y="1247344"/>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3" name="Group 72">
              <a:extLst>
                <a:ext uri="{FF2B5EF4-FFF2-40B4-BE49-F238E27FC236}">
                  <a16:creationId xmlns:a16="http://schemas.microsoft.com/office/drawing/2014/main" id="{419EFAF9-ED0B-4037-8AE7-151999D4DFD4}"/>
                </a:ext>
              </a:extLst>
            </p:cNvPr>
            <p:cNvGrpSpPr/>
            <p:nvPr/>
          </p:nvGrpSpPr>
          <p:grpSpPr>
            <a:xfrm>
              <a:off x="6904833" y="3752317"/>
              <a:ext cx="594361" cy="594360"/>
              <a:chOff x="6904833" y="3752317"/>
              <a:chExt cx="594361" cy="594360"/>
            </a:xfrm>
          </p:grpSpPr>
          <p:sp>
            <p:nvSpPr>
              <p:cNvPr id="39" name="Oval 38">
                <a:extLst>
                  <a:ext uri="{FF2B5EF4-FFF2-40B4-BE49-F238E27FC236}">
                    <a16:creationId xmlns:a16="http://schemas.microsoft.com/office/drawing/2014/main" id="{95BFF68E-0E91-4D3C-850A-EDB9FEFA598A}"/>
                  </a:ext>
                </a:extLst>
              </p:cNvPr>
              <p:cNvSpPr>
                <a:spLocks noChangeAspect="1"/>
              </p:cNvSpPr>
              <p:nvPr/>
            </p:nvSpPr>
            <p:spPr>
              <a:xfrm>
                <a:off x="6904833" y="3752317"/>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0" name="TextBox 39">
                <a:extLst>
                  <a:ext uri="{FF2B5EF4-FFF2-40B4-BE49-F238E27FC236}">
                    <a16:creationId xmlns:a16="http://schemas.microsoft.com/office/drawing/2014/main" id="{5C4DF9E5-BC7B-4218-A5E7-52B49A09281F}"/>
                  </a:ext>
                </a:extLst>
              </p:cNvPr>
              <p:cNvSpPr txBox="1"/>
              <p:nvPr/>
            </p:nvSpPr>
            <p:spPr>
              <a:xfrm>
                <a:off x="6924874" y="3774186"/>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0" name="Group 79">
            <a:extLst>
              <a:ext uri="{FF2B5EF4-FFF2-40B4-BE49-F238E27FC236}">
                <a16:creationId xmlns:a16="http://schemas.microsoft.com/office/drawing/2014/main" id="{A9C749DA-413D-424D-BC74-5D46A3539165}"/>
              </a:ext>
            </a:extLst>
          </p:cNvPr>
          <p:cNvGrpSpPr/>
          <p:nvPr/>
        </p:nvGrpSpPr>
        <p:grpSpPr>
          <a:xfrm>
            <a:off x="5889655" y="4407698"/>
            <a:ext cx="1451220" cy="1345388"/>
            <a:chOff x="5889655" y="4407698"/>
            <a:chExt cx="1451220" cy="1345388"/>
          </a:xfrm>
        </p:grpSpPr>
        <p:sp>
          <p:nvSpPr>
            <p:cNvPr id="28" name="Freeform: Shape 27">
              <a:extLst>
                <a:ext uri="{FF2B5EF4-FFF2-40B4-BE49-F238E27FC236}">
                  <a16:creationId xmlns:a16="http://schemas.microsoft.com/office/drawing/2014/main" id="{63AF171A-9161-4F26-8D02-8339B8D153AE}"/>
                </a:ext>
              </a:extLst>
            </p:cNvPr>
            <p:cNvSpPr>
              <a:spLocks noChangeAspect="1"/>
            </p:cNvSpPr>
            <p:nvPr/>
          </p:nvSpPr>
          <p:spPr>
            <a:xfrm rot="10800000">
              <a:off x="5889655" y="4407698"/>
              <a:ext cx="1451220" cy="1345388"/>
            </a:xfrm>
            <a:custGeom>
              <a:avLst/>
              <a:gdLst>
                <a:gd name="connsiteX0" fmla="*/ 725148 w 1302040"/>
                <a:gd name="connsiteY0" fmla="*/ 1207087 h 1207087"/>
                <a:gd name="connsiteX1" fmla="*/ 0 w 1302040"/>
                <a:gd name="connsiteY1" fmla="*/ 752598 h 1207087"/>
                <a:gd name="connsiteX2" fmla="*/ 19513 w 1302040"/>
                <a:gd name="connsiteY2" fmla="*/ 720478 h 1207087"/>
                <a:gd name="connsiteX3" fmla="*/ 1174706 w 1302040"/>
                <a:gd name="connsiteY3" fmla="*/ 8032 h 1207087"/>
                <a:gd name="connsiteX4" fmla="*/ 1302040 w 1302040"/>
                <a:gd name="connsiteY4" fmla="*/ 0 h 1207087"/>
                <a:gd name="connsiteX5" fmla="*/ 1302040 w 1302040"/>
                <a:gd name="connsiteY5" fmla="*/ 827413 h 1207087"/>
                <a:gd name="connsiteX6" fmla="*/ 1180211 w 1302040"/>
                <a:gd name="connsiteY6" fmla="*/ 839694 h 1207087"/>
                <a:gd name="connsiteX7" fmla="*/ 778444 w 1302040"/>
                <a:gd name="connsiteY7" fmla="*/ 1108895 h 1207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07087">
                  <a:moveTo>
                    <a:pt x="725148" y="1207087"/>
                  </a:moveTo>
                  <a:lnTo>
                    <a:pt x="0" y="752598"/>
                  </a:lnTo>
                  <a:lnTo>
                    <a:pt x="19513" y="720478"/>
                  </a:lnTo>
                  <a:cubicBezTo>
                    <a:pt x="278324" y="337388"/>
                    <a:pt x="694180" y="69115"/>
                    <a:pt x="1174706" y="8032"/>
                  </a:cubicBezTo>
                  <a:lnTo>
                    <a:pt x="1302040" y="0"/>
                  </a:lnTo>
                  <a:lnTo>
                    <a:pt x="1302040" y="827413"/>
                  </a:lnTo>
                  <a:lnTo>
                    <a:pt x="1180211" y="839694"/>
                  </a:lnTo>
                  <a:cubicBezTo>
                    <a:pt x="1013540" y="873800"/>
                    <a:pt x="870467" y="972686"/>
                    <a:pt x="778444" y="1108895"/>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a:extLst>
                <a:ext uri="{FF2B5EF4-FFF2-40B4-BE49-F238E27FC236}">
                  <a16:creationId xmlns:a16="http://schemas.microsoft.com/office/drawing/2014/main" id="{4CFFE9CA-F5CD-4A60-8C03-DDE94594FF41}"/>
                </a:ext>
              </a:extLst>
            </p:cNvPr>
            <p:cNvGrpSpPr/>
            <p:nvPr/>
          </p:nvGrpSpPr>
          <p:grpSpPr>
            <a:xfrm>
              <a:off x="6216253" y="4882870"/>
              <a:ext cx="594360" cy="594360"/>
              <a:chOff x="6216253" y="4882870"/>
              <a:chExt cx="594360" cy="594360"/>
            </a:xfrm>
          </p:grpSpPr>
          <p:sp>
            <p:nvSpPr>
              <p:cNvPr id="42" name="Oval 41">
                <a:extLst>
                  <a:ext uri="{FF2B5EF4-FFF2-40B4-BE49-F238E27FC236}">
                    <a16:creationId xmlns:a16="http://schemas.microsoft.com/office/drawing/2014/main" id="{65F0E880-A3E3-4131-8825-2D15C9E1A02E}"/>
                  </a:ext>
                </a:extLst>
              </p:cNvPr>
              <p:cNvSpPr>
                <a:spLocks noChangeAspect="1"/>
              </p:cNvSpPr>
              <p:nvPr/>
            </p:nvSpPr>
            <p:spPr>
              <a:xfrm>
                <a:off x="6216253" y="4882870"/>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3" name="TextBox 42">
                <a:extLst>
                  <a:ext uri="{FF2B5EF4-FFF2-40B4-BE49-F238E27FC236}">
                    <a16:creationId xmlns:a16="http://schemas.microsoft.com/office/drawing/2014/main" id="{9A0C3E38-0576-49A5-9613-AB62197F05BB}"/>
                  </a:ext>
                </a:extLst>
              </p:cNvPr>
              <p:cNvSpPr txBox="1">
                <a:spLocks/>
              </p:cNvSpPr>
              <p:nvPr/>
            </p:nvSpPr>
            <p:spPr>
              <a:xfrm>
                <a:off x="6245511" y="4928225"/>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0749BE27-CDC3-4C9E-9912-A57045F6ECED}"/>
              </a:ext>
            </a:extLst>
          </p:cNvPr>
          <p:cNvGrpSpPr/>
          <p:nvPr/>
        </p:nvGrpSpPr>
        <p:grpSpPr>
          <a:xfrm>
            <a:off x="4651357" y="4473523"/>
            <a:ext cx="1321809" cy="1451220"/>
            <a:chOff x="4651357" y="4473523"/>
            <a:chExt cx="1321809" cy="1451220"/>
          </a:xfrm>
        </p:grpSpPr>
        <p:sp>
          <p:nvSpPr>
            <p:cNvPr id="30" name="Freeform: Shape 29">
              <a:extLst>
                <a:ext uri="{FF2B5EF4-FFF2-40B4-BE49-F238E27FC236}">
                  <a16:creationId xmlns:a16="http://schemas.microsoft.com/office/drawing/2014/main" id="{3D1029F3-62D9-4F6C-94F4-B3C395EF22E3}"/>
                </a:ext>
              </a:extLst>
            </p:cNvPr>
            <p:cNvSpPr>
              <a:spLocks noChangeAspect="1"/>
            </p:cNvSpPr>
            <p:nvPr/>
          </p:nvSpPr>
          <p:spPr>
            <a:xfrm rot="14400000">
              <a:off x="4586652" y="4538228"/>
              <a:ext cx="1451220" cy="1321809"/>
            </a:xfrm>
            <a:custGeom>
              <a:avLst/>
              <a:gdLst>
                <a:gd name="connsiteX0" fmla="*/ 1302040 w 1302040"/>
                <a:gd name="connsiteY0" fmla="*/ 884607 h 1185932"/>
                <a:gd name="connsiteX1" fmla="*/ 1190876 w 1302040"/>
                <a:gd name="connsiteY1" fmla="*/ 881681 h 1185932"/>
                <a:gd name="connsiteX2" fmla="*/ 756858 w 1302040"/>
                <a:gd name="connsiteY2" fmla="*/ 1095020 h 1185932"/>
                <a:gd name="connsiteX3" fmla="*/ 691395 w 1302040"/>
                <a:gd name="connsiteY3" fmla="*/ 1185932 h 1185932"/>
                <a:gd name="connsiteX4" fmla="*/ 0 w 1302040"/>
                <a:gd name="connsiteY4" fmla="*/ 752598 h 1185932"/>
                <a:gd name="connsiteX5" fmla="*/ 19513 w 1302040"/>
                <a:gd name="connsiteY5" fmla="*/ 720478 h 1185932"/>
                <a:gd name="connsiteX6" fmla="*/ 1174706 w 1302040"/>
                <a:gd name="connsiteY6" fmla="*/ 8032 h 1185932"/>
                <a:gd name="connsiteX7" fmla="*/ 1302040 w 1302040"/>
                <a:gd name="connsiteY7" fmla="*/ 0 h 118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185932">
                  <a:moveTo>
                    <a:pt x="1302040" y="884607"/>
                  </a:moveTo>
                  <a:lnTo>
                    <a:pt x="1190876" y="881681"/>
                  </a:lnTo>
                  <a:cubicBezTo>
                    <a:pt x="1026904" y="893269"/>
                    <a:pt x="869730" y="967732"/>
                    <a:pt x="756858" y="1095020"/>
                  </a:cubicBezTo>
                  <a:lnTo>
                    <a:pt x="691395" y="1185932"/>
                  </a:lnTo>
                  <a:lnTo>
                    <a:pt x="0" y="752598"/>
                  </a:lnTo>
                  <a:lnTo>
                    <a:pt x="19513" y="720478"/>
                  </a:lnTo>
                  <a:cubicBezTo>
                    <a:pt x="278324" y="337388"/>
                    <a:pt x="694180" y="69115"/>
                    <a:pt x="1174706" y="8032"/>
                  </a:cubicBezTo>
                  <a:lnTo>
                    <a:pt x="1302040" y="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a:extLst>
                <a:ext uri="{FF2B5EF4-FFF2-40B4-BE49-F238E27FC236}">
                  <a16:creationId xmlns:a16="http://schemas.microsoft.com/office/drawing/2014/main" id="{DF547B03-713A-4C96-BD4F-A8D68FC9BA2A}"/>
                </a:ext>
              </a:extLst>
            </p:cNvPr>
            <p:cNvGrpSpPr/>
            <p:nvPr/>
          </p:nvGrpSpPr>
          <p:grpSpPr>
            <a:xfrm>
              <a:off x="4902479" y="4849943"/>
              <a:ext cx="594360" cy="594360"/>
              <a:chOff x="4902479" y="4849943"/>
              <a:chExt cx="594360" cy="594360"/>
            </a:xfrm>
          </p:grpSpPr>
          <p:sp>
            <p:nvSpPr>
              <p:cNvPr id="46" name="Oval 45">
                <a:extLst>
                  <a:ext uri="{FF2B5EF4-FFF2-40B4-BE49-F238E27FC236}">
                    <a16:creationId xmlns:a16="http://schemas.microsoft.com/office/drawing/2014/main" id="{2043D145-E832-43C0-8C44-A5C8600477A0}"/>
                  </a:ext>
                </a:extLst>
              </p:cNvPr>
              <p:cNvSpPr>
                <a:spLocks noChangeAspect="1"/>
              </p:cNvSpPr>
              <p:nvPr/>
            </p:nvSpPr>
            <p:spPr>
              <a:xfrm>
                <a:off x="4902479" y="4849943"/>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7" name="TextBox 46">
                <a:extLst>
                  <a:ext uri="{FF2B5EF4-FFF2-40B4-BE49-F238E27FC236}">
                    <a16:creationId xmlns:a16="http://schemas.microsoft.com/office/drawing/2014/main" id="{2A7040D4-1C4C-4072-84CC-AFEE8A4E6D7B}"/>
                  </a:ext>
                </a:extLst>
              </p:cNvPr>
              <p:cNvSpPr txBox="1"/>
              <p:nvPr/>
            </p:nvSpPr>
            <p:spPr>
              <a:xfrm>
                <a:off x="4913000" y="488971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2" name="Group 81">
            <a:extLst>
              <a:ext uri="{FF2B5EF4-FFF2-40B4-BE49-F238E27FC236}">
                <a16:creationId xmlns:a16="http://schemas.microsoft.com/office/drawing/2014/main" id="{3E7F414B-4636-443D-8E0B-C652B5E4F763}"/>
              </a:ext>
            </a:extLst>
          </p:cNvPr>
          <p:cNvGrpSpPr/>
          <p:nvPr/>
        </p:nvGrpSpPr>
        <p:grpSpPr>
          <a:xfrm>
            <a:off x="3922367" y="3450556"/>
            <a:ext cx="1358869" cy="1451220"/>
            <a:chOff x="3922367" y="3450556"/>
            <a:chExt cx="1358869" cy="1451220"/>
          </a:xfrm>
        </p:grpSpPr>
        <p:sp>
          <p:nvSpPr>
            <p:cNvPr id="32" name="Freeform: Shape 31">
              <a:extLst>
                <a:ext uri="{FF2B5EF4-FFF2-40B4-BE49-F238E27FC236}">
                  <a16:creationId xmlns:a16="http://schemas.microsoft.com/office/drawing/2014/main" id="{A9DCDD07-05C0-4927-B586-367FB96C398E}"/>
                </a:ext>
              </a:extLst>
            </p:cNvPr>
            <p:cNvSpPr>
              <a:spLocks noChangeAspect="1"/>
            </p:cNvSpPr>
            <p:nvPr/>
          </p:nvSpPr>
          <p:spPr>
            <a:xfrm rot="18010445">
              <a:off x="3876192" y="3496731"/>
              <a:ext cx="1451220" cy="1358869"/>
            </a:xfrm>
            <a:custGeom>
              <a:avLst/>
              <a:gdLst>
                <a:gd name="connsiteX0" fmla="*/ 1302040 w 1302040"/>
                <a:gd name="connsiteY0" fmla="*/ 0 h 1219182"/>
                <a:gd name="connsiteX1" fmla="*/ 1302040 w 1302040"/>
                <a:gd name="connsiteY1" fmla="*/ 937860 h 1219182"/>
                <a:gd name="connsiteX2" fmla="*/ 1192048 w 1302040"/>
                <a:gd name="connsiteY2" fmla="*/ 941090 h 1219182"/>
                <a:gd name="connsiteX3" fmla="*/ 951376 w 1302040"/>
                <a:gd name="connsiteY3" fmla="*/ 1022834 h 1219182"/>
                <a:gd name="connsiteX4" fmla="*/ 761270 w 1302040"/>
                <a:gd name="connsiteY4" fmla="*/ 1191548 h 1219182"/>
                <a:gd name="connsiteX5" fmla="*/ 744446 w 1302040"/>
                <a:gd name="connsiteY5" fmla="*/ 1219182 h 1219182"/>
                <a:gd name="connsiteX6" fmla="*/ 0 w 1302040"/>
                <a:gd name="connsiteY6" fmla="*/ 752598 h 1219182"/>
                <a:gd name="connsiteX7" fmla="*/ 19513 w 1302040"/>
                <a:gd name="connsiteY7" fmla="*/ 720478 h 1219182"/>
                <a:gd name="connsiteX8" fmla="*/ 1174706 w 1302040"/>
                <a:gd name="connsiteY8" fmla="*/ 8032 h 1219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19182">
                  <a:moveTo>
                    <a:pt x="1302040" y="0"/>
                  </a:moveTo>
                  <a:lnTo>
                    <a:pt x="1302040" y="937860"/>
                  </a:lnTo>
                  <a:lnTo>
                    <a:pt x="1192048" y="941090"/>
                  </a:lnTo>
                  <a:cubicBezTo>
                    <a:pt x="1109566" y="951579"/>
                    <a:pt x="1027778" y="978413"/>
                    <a:pt x="951376" y="1022834"/>
                  </a:cubicBezTo>
                  <a:cubicBezTo>
                    <a:pt x="874975" y="1067254"/>
                    <a:pt x="811192" y="1125056"/>
                    <a:pt x="761270" y="1191548"/>
                  </a:cubicBezTo>
                  <a:lnTo>
                    <a:pt x="744446" y="1219182"/>
                  </a:lnTo>
                  <a:lnTo>
                    <a:pt x="0" y="752598"/>
                  </a:lnTo>
                  <a:lnTo>
                    <a:pt x="19513" y="720478"/>
                  </a:lnTo>
                  <a:cubicBezTo>
                    <a:pt x="278324" y="337388"/>
                    <a:pt x="694180" y="69115"/>
                    <a:pt x="1174706" y="8032"/>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52CE2396-581B-44D4-8E52-34FCD03F8759}"/>
                </a:ext>
              </a:extLst>
            </p:cNvPr>
            <p:cNvGrpSpPr/>
            <p:nvPr/>
          </p:nvGrpSpPr>
          <p:grpSpPr>
            <a:xfrm>
              <a:off x="4249680" y="3720726"/>
              <a:ext cx="594360" cy="594360"/>
              <a:chOff x="4249680" y="3720726"/>
              <a:chExt cx="594360" cy="594360"/>
            </a:xfrm>
          </p:grpSpPr>
          <p:sp>
            <p:nvSpPr>
              <p:cNvPr id="49" name="Oval 48">
                <a:extLst>
                  <a:ext uri="{FF2B5EF4-FFF2-40B4-BE49-F238E27FC236}">
                    <a16:creationId xmlns:a16="http://schemas.microsoft.com/office/drawing/2014/main" id="{DA1A8A30-E584-4642-8EE4-F0B541B4E3FE}"/>
                  </a:ext>
                </a:extLst>
              </p:cNvPr>
              <p:cNvSpPr>
                <a:spLocks noChangeAspect="1"/>
              </p:cNvSpPr>
              <p:nvPr/>
            </p:nvSpPr>
            <p:spPr>
              <a:xfrm>
                <a:off x="4249680" y="372072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0" name="TextBox 49">
                <a:extLst>
                  <a:ext uri="{FF2B5EF4-FFF2-40B4-BE49-F238E27FC236}">
                    <a16:creationId xmlns:a16="http://schemas.microsoft.com/office/drawing/2014/main" id="{57FC495A-71C8-4174-A89A-95678DE90CCF}"/>
                  </a:ext>
                </a:extLst>
              </p:cNvPr>
              <p:cNvSpPr txBox="1">
                <a:spLocks/>
              </p:cNvSpPr>
              <p:nvPr/>
            </p:nvSpPr>
            <p:spPr>
              <a:xfrm>
                <a:off x="4281395" y="375306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3" name="Group 82">
            <a:extLst>
              <a:ext uri="{FF2B5EF4-FFF2-40B4-BE49-F238E27FC236}">
                <a16:creationId xmlns:a16="http://schemas.microsoft.com/office/drawing/2014/main" id="{5AEB0DE6-E1A1-4F5F-B396-6A3585A3EF0F}"/>
              </a:ext>
            </a:extLst>
          </p:cNvPr>
          <p:cNvGrpSpPr/>
          <p:nvPr/>
        </p:nvGrpSpPr>
        <p:grpSpPr>
          <a:xfrm>
            <a:off x="4393414" y="2348725"/>
            <a:ext cx="1451220" cy="1393164"/>
            <a:chOff x="4393414" y="2348725"/>
            <a:chExt cx="1451220" cy="1393164"/>
          </a:xfrm>
        </p:grpSpPr>
        <p:sp>
          <p:nvSpPr>
            <p:cNvPr id="22" name="Freeform: Shape 21">
              <a:extLst>
                <a:ext uri="{FF2B5EF4-FFF2-40B4-BE49-F238E27FC236}">
                  <a16:creationId xmlns:a16="http://schemas.microsoft.com/office/drawing/2014/main" id="{C33B8008-75C3-4D2E-9A53-B939CCCDF733}"/>
                </a:ext>
              </a:extLst>
            </p:cNvPr>
            <p:cNvSpPr>
              <a:spLocks noChangeAspect="1"/>
            </p:cNvSpPr>
            <p:nvPr/>
          </p:nvSpPr>
          <p:spPr>
            <a:xfrm>
              <a:off x="4393414" y="2348725"/>
              <a:ext cx="1451220" cy="1393164"/>
            </a:xfrm>
            <a:custGeom>
              <a:avLst/>
              <a:gdLst>
                <a:gd name="connsiteX0" fmla="*/ 1302040 w 1302040"/>
                <a:gd name="connsiteY0" fmla="*/ 0 h 1249952"/>
                <a:gd name="connsiteX1" fmla="*/ 1302040 w 1302040"/>
                <a:gd name="connsiteY1" fmla="*/ 950904 h 1249952"/>
                <a:gd name="connsiteX2" fmla="*/ 1206266 w 1302040"/>
                <a:gd name="connsiteY2" fmla="*/ 960559 h 1249952"/>
                <a:gd name="connsiteX3" fmla="*/ 804500 w 1302040"/>
                <a:gd name="connsiteY3" fmla="*/ 1229761 h 1249952"/>
                <a:gd name="connsiteX4" fmla="*/ 793541 w 1302040"/>
                <a:gd name="connsiteY4" fmla="*/ 1249952 h 1249952"/>
                <a:gd name="connsiteX5" fmla="*/ 0 w 1302040"/>
                <a:gd name="connsiteY5" fmla="*/ 752598 h 1249952"/>
                <a:gd name="connsiteX6" fmla="*/ 19513 w 1302040"/>
                <a:gd name="connsiteY6" fmla="*/ 720478 h 1249952"/>
                <a:gd name="connsiteX7" fmla="*/ 1174706 w 1302040"/>
                <a:gd name="connsiteY7" fmla="*/ 8032 h 1249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49952">
                  <a:moveTo>
                    <a:pt x="1302040" y="0"/>
                  </a:moveTo>
                  <a:lnTo>
                    <a:pt x="1302040" y="950904"/>
                  </a:lnTo>
                  <a:lnTo>
                    <a:pt x="1206266" y="960559"/>
                  </a:lnTo>
                  <a:cubicBezTo>
                    <a:pt x="1039595" y="994665"/>
                    <a:pt x="896522" y="1093551"/>
                    <a:pt x="804500" y="1229761"/>
                  </a:cubicBezTo>
                  <a:lnTo>
                    <a:pt x="793541" y="1249952"/>
                  </a:lnTo>
                  <a:lnTo>
                    <a:pt x="0" y="752598"/>
                  </a:lnTo>
                  <a:lnTo>
                    <a:pt x="19513" y="720478"/>
                  </a:lnTo>
                  <a:cubicBezTo>
                    <a:pt x="278324" y="337388"/>
                    <a:pt x="694180" y="69115"/>
                    <a:pt x="1174706" y="8032"/>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7" name="Group 76">
              <a:extLst>
                <a:ext uri="{FF2B5EF4-FFF2-40B4-BE49-F238E27FC236}">
                  <a16:creationId xmlns:a16="http://schemas.microsoft.com/office/drawing/2014/main" id="{D989FE60-A952-4617-AA67-E9E669500EB5}"/>
                </a:ext>
              </a:extLst>
            </p:cNvPr>
            <p:cNvGrpSpPr/>
            <p:nvPr/>
          </p:nvGrpSpPr>
          <p:grpSpPr>
            <a:xfrm>
              <a:off x="4955063" y="2581284"/>
              <a:ext cx="594360" cy="594360"/>
              <a:chOff x="4967463" y="2594406"/>
              <a:chExt cx="594360" cy="594360"/>
            </a:xfrm>
          </p:grpSpPr>
          <p:sp>
            <p:nvSpPr>
              <p:cNvPr id="52" name="Oval 51">
                <a:extLst>
                  <a:ext uri="{FF2B5EF4-FFF2-40B4-BE49-F238E27FC236}">
                    <a16:creationId xmlns:a16="http://schemas.microsoft.com/office/drawing/2014/main" id="{1F37BCB3-A00C-4014-97B9-4D8C846BF117}"/>
                  </a:ext>
                </a:extLst>
              </p:cNvPr>
              <p:cNvSpPr>
                <a:spLocks noChangeAspect="1"/>
              </p:cNvSpPr>
              <p:nvPr/>
            </p:nvSpPr>
            <p:spPr>
              <a:xfrm>
                <a:off x="4967463" y="259440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3" name="TextBox 52">
                <a:extLst>
                  <a:ext uri="{FF2B5EF4-FFF2-40B4-BE49-F238E27FC236}">
                    <a16:creationId xmlns:a16="http://schemas.microsoft.com/office/drawing/2014/main" id="{B6DE9E65-555C-4D51-A197-FC1D0CFEAD26}"/>
                  </a:ext>
                </a:extLst>
              </p:cNvPr>
              <p:cNvSpPr txBox="1">
                <a:spLocks/>
              </p:cNvSpPr>
              <p:nvPr/>
            </p:nvSpPr>
            <p:spPr>
              <a:xfrm>
                <a:off x="4994694" y="261020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7" name="Rectangle 6">
            <a:extLst>
              <a:ext uri="{FF2B5EF4-FFF2-40B4-BE49-F238E27FC236}">
                <a16:creationId xmlns:a16="http://schemas.microsoft.com/office/drawing/2014/main" id="{633B9CC2-B119-47F0-8D81-AB0766702080}"/>
              </a:ext>
            </a:extLst>
          </p:cNvPr>
          <p:cNvSpPr/>
          <p:nvPr/>
        </p:nvSpPr>
        <p:spPr>
          <a:xfrm rot="3620147">
            <a:off x="5692657" y="1752599"/>
            <a:ext cx="393192" cy="4572000"/>
          </a:xfrm>
          <a:prstGeom prst="rect">
            <a:avLst/>
          </a:prstGeom>
          <a:solidFill>
            <a:schemeClr val="bg1"/>
          </a:solidFill>
          <a:ln>
            <a:noFill/>
          </a:ln>
          <a:effectLst>
            <a:outerShdw blurRad="190500" dir="138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2708F24-9D48-44A2-9A17-1A5C6006F341}"/>
              </a:ext>
            </a:extLst>
          </p:cNvPr>
          <p:cNvSpPr/>
          <p:nvPr/>
        </p:nvSpPr>
        <p:spPr>
          <a:xfrm>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1CFB22A-0E97-4F80-88DD-CBF433DD3273}"/>
              </a:ext>
            </a:extLst>
          </p:cNvPr>
          <p:cNvSpPr/>
          <p:nvPr/>
        </p:nvSpPr>
        <p:spPr>
          <a:xfrm rot="18151029">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8314181-7028-48D2-B3F4-5DC1576B3F3A}"/>
              </a:ext>
            </a:extLst>
          </p:cNvPr>
          <p:cNvSpPr txBox="1"/>
          <p:nvPr/>
        </p:nvSpPr>
        <p:spPr>
          <a:xfrm>
            <a:off x="6250931" y="1102385"/>
            <a:ext cx="3734984" cy="1246495"/>
          </a:xfrm>
          <a:prstGeom prst="rect">
            <a:avLst/>
          </a:prstGeom>
          <a:noFill/>
          <a:effectLst/>
        </p:spPr>
        <p:txBody>
          <a:bodyPr wrap="square" rtlCol="0">
            <a:spAutoFit/>
          </a:bodyPr>
          <a:lstStyle/>
          <a:p>
            <a:r>
              <a:rPr lang="en-US" sz="1600" dirty="0">
                <a:solidFill>
                  <a:srgbClr val="44D7FB"/>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6" name="TextBox 55">
            <a:extLst>
              <a:ext uri="{FF2B5EF4-FFF2-40B4-BE49-F238E27FC236}">
                <a16:creationId xmlns:a16="http://schemas.microsoft.com/office/drawing/2014/main" id="{5363582C-C768-43F4-AFB5-7FB9AAB6850C}"/>
              </a:ext>
            </a:extLst>
          </p:cNvPr>
          <p:cNvSpPr txBox="1"/>
          <p:nvPr/>
        </p:nvSpPr>
        <p:spPr>
          <a:xfrm>
            <a:off x="6311046" y="5734143"/>
            <a:ext cx="3734984" cy="1246495"/>
          </a:xfrm>
          <a:prstGeom prst="rect">
            <a:avLst/>
          </a:prstGeom>
          <a:noFill/>
          <a:effectLst/>
        </p:spPr>
        <p:txBody>
          <a:bodyPr wrap="square" rtlCol="0">
            <a:spAutoFit/>
          </a:bodyPr>
          <a:lstStyle/>
          <a:p>
            <a:r>
              <a:rPr lang="en-US" sz="1600" dirty="0">
                <a:solidFill>
                  <a:srgbClr val="239BD3"/>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7" name="TextBox 56">
            <a:extLst>
              <a:ext uri="{FF2B5EF4-FFF2-40B4-BE49-F238E27FC236}">
                <a16:creationId xmlns:a16="http://schemas.microsoft.com/office/drawing/2014/main" id="{53481A04-70AC-4FF6-8E63-8C6126F364E8}"/>
              </a:ext>
            </a:extLst>
          </p:cNvPr>
          <p:cNvSpPr txBox="1"/>
          <p:nvPr/>
        </p:nvSpPr>
        <p:spPr>
          <a:xfrm>
            <a:off x="7660134" y="3457766"/>
            <a:ext cx="3734984" cy="1246495"/>
          </a:xfrm>
          <a:prstGeom prst="rect">
            <a:avLst/>
          </a:prstGeom>
          <a:noFill/>
          <a:effectLst/>
        </p:spPr>
        <p:txBody>
          <a:bodyPr wrap="square" rtlCol="0">
            <a:spAutoFit/>
          </a:bodyPr>
          <a:lstStyle/>
          <a:p>
            <a:r>
              <a:rPr lang="en-US" sz="1600" dirty="0">
                <a:solidFill>
                  <a:srgbClr val="36B8E3"/>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8" name="TextBox 57">
            <a:extLst>
              <a:ext uri="{FF2B5EF4-FFF2-40B4-BE49-F238E27FC236}">
                <a16:creationId xmlns:a16="http://schemas.microsoft.com/office/drawing/2014/main" id="{0E690976-719D-43D5-AA07-55AF2B9E7B7E}"/>
              </a:ext>
            </a:extLst>
          </p:cNvPr>
          <p:cNvSpPr txBox="1"/>
          <p:nvPr/>
        </p:nvSpPr>
        <p:spPr>
          <a:xfrm>
            <a:off x="1175362" y="1535926"/>
            <a:ext cx="3734984" cy="1246495"/>
          </a:xfrm>
          <a:prstGeom prst="rect">
            <a:avLst/>
          </a:prstGeom>
          <a:noFill/>
          <a:effectLst/>
        </p:spPr>
        <p:txBody>
          <a:bodyPr wrap="square" rtlCol="0">
            <a:spAutoFit/>
          </a:bodyPr>
          <a:lstStyle/>
          <a:p>
            <a:pPr algn="r"/>
            <a:r>
              <a:rPr lang="en-US" sz="1600" dirty="0">
                <a:solidFill>
                  <a:srgbClr val="0050AA"/>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9" name="TextBox 58">
            <a:extLst>
              <a:ext uri="{FF2B5EF4-FFF2-40B4-BE49-F238E27FC236}">
                <a16:creationId xmlns:a16="http://schemas.microsoft.com/office/drawing/2014/main" id="{81521E7C-8B11-4A49-AC9D-466AD88A350B}"/>
              </a:ext>
            </a:extLst>
          </p:cNvPr>
          <p:cNvSpPr txBox="1"/>
          <p:nvPr/>
        </p:nvSpPr>
        <p:spPr>
          <a:xfrm>
            <a:off x="1845075" y="5732242"/>
            <a:ext cx="3734984" cy="1246495"/>
          </a:xfrm>
          <a:prstGeom prst="rect">
            <a:avLst/>
          </a:prstGeom>
          <a:noFill/>
          <a:effectLst/>
        </p:spPr>
        <p:txBody>
          <a:bodyPr wrap="square" rtlCol="0">
            <a:spAutoFit/>
          </a:bodyPr>
          <a:lstStyle/>
          <a:p>
            <a:pPr algn="r"/>
            <a:r>
              <a:rPr lang="en-US" sz="1600" dirty="0">
                <a:solidFill>
                  <a:srgbClr val="157EBF"/>
                </a:solidFill>
                <a:latin typeface="Bernard MT Condensed" panose="02050806060905020404" pitchFamily="18" charset="0"/>
              </a:rPr>
              <a:t>Lorem Ipsum</a:t>
            </a:r>
          </a:p>
          <a:p>
            <a:pPr algn="r"/>
            <a:endParaRPr lang="en-US" sz="600" dirty="0">
              <a:solidFill>
                <a:srgbClr val="548235"/>
              </a:solidFill>
            </a:endParaRPr>
          </a:p>
          <a:p>
            <a:pPr algn="r"/>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60" name="TextBox 59">
            <a:extLst>
              <a:ext uri="{FF2B5EF4-FFF2-40B4-BE49-F238E27FC236}">
                <a16:creationId xmlns:a16="http://schemas.microsoft.com/office/drawing/2014/main" id="{9C1AAF55-2219-4E57-93E8-0061B957B9D4}"/>
              </a:ext>
            </a:extLst>
          </p:cNvPr>
          <p:cNvSpPr txBox="1"/>
          <p:nvPr/>
        </p:nvSpPr>
        <p:spPr>
          <a:xfrm>
            <a:off x="299143" y="3452332"/>
            <a:ext cx="3734984" cy="1246495"/>
          </a:xfrm>
          <a:prstGeom prst="rect">
            <a:avLst/>
          </a:prstGeom>
          <a:noFill/>
          <a:effectLst/>
        </p:spPr>
        <p:txBody>
          <a:bodyPr wrap="square" rtlCol="0">
            <a:spAutoFit/>
          </a:bodyPr>
          <a:lstStyle/>
          <a:p>
            <a:pPr algn="r"/>
            <a:r>
              <a:rPr lang="en-US" sz="1600" dirty="0">
                <a:solidFill>
                  <a:srgbClr val="0967B9"/>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grpSp>
        <p:nvGrpSpPr>
          <p:cNvPr id="62" name="Group 61">
            <a:extLst>
              <a:ext uri="{FF2B5EF4-FFF2-40B4-BE49-F238E27FC236}">
                <a16:creationId xmlns:a16="http://schemas.microsoft.com/office/drawing/2014/main" id="{489A4A81-4257-4648-8D9C-D7E30FB5A18A}"/>
              </a:ext>
            </a:extLst>
          </p:cNvPr>
          <p:cNvGrpSpPr/>
          <p:nvPr/>
        </p:nvGrpSpPr>
        <p:grpSpPr>
          <a:xfrm>
            <a:off x="4910346" y="3070360"/>
            <a:ext cx="1934845" cy="2663672"/>
            <a:chOff x="4938395" y="3078480"/>
            <a:chExt cx="1934845" cy="2663672"/>
          </a:xfrm>
        </p:grpSpPr>
        <p:grpSp>
          <p:nvGrpSpPr>
            <p:cNvPr id="61" name="Group 60">
              <a:extLst>
                <a:ext uri="{FF2B5EF4-FFF2-40B4-BE49-F238E27FC236}">
                  <a16:creationId xmlns:a16="http://schemas.microsoft.com/office/drawing/2014/main" id="{8BC03516-A3C3-453A-B2C0-18B1F21029B2}"/>
                </a:ext>
              </a:extLst>
            </p:cNvPr>
            <p:cNvGrpSpPr/>
            <p:nvPr/>
          </p:nvGrpSpPr>
          <p:grpSpPr>
            <a:xfrm>
              <a:off x="4953000" y="3078480"/>
              <a:ext cx="1920240" cy="1920240"/>
              <a:chOff x="4953000" y="3078480"/>
              <a:chExt cx="1920240" cy="1920240"/>
            </a:xfrm>
          </p:grpSpPr>
          <p:sp>
            <p:nvSpPr>
              <p:cNvPr id="2" name="Oval 1">
                <a:extLst>
                  <a:ext uri="{FF2B5EF4-FFF2-40B4-BE49-F238E27FC236}">
                    <a16:creationId xmlns:a16="http://schemas.microsoft.com/office/drawing/2014/main" id="{B6C10E1D-AD5E-480C-BE82-6AC5293208EA}"/>
                  </a:ext>
                </a:extLst>
              </p:cNvPr>
              <p:cNvSpPr>
                <a:spLocks noChangeAspect="1"/>
              </p:cNvSpPr>
              <p:nvPr/>
            </p:nvSpPr>
            <p:spPr>
              <a:xfrm>
                <a:off x="4953000" y="3078480"/>
                <a:ext cx="1920240" cy="19202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165B4A4E-D2A0-4C37-B383-DC4CA544F2A0}"/>
                  </a:ext>
                </a:extLst>
              </p:cNvPr>
              <p:cNvSpPr>
                <a:spLocks noChangeAspect="1"/>
              </p:cNvSpPr>
              <p:nvPr/>
            </p:nvSpPr>
            <p:spPr>
              <a:xfrm>
                <a:off x="5253965" y="3437067"/>
                <a:ext cx="1280160" cy="1280160"/>
              </a:xfrm>
              <a:prstGeom prst="ellipse">
                <a:avLst/>
              </a:prstGeom>
              <a:noFill/>
              <a:ln w="25400">
                <a:solidFill>
                  <a:srgbClr val="4D4D4D"/>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4" name="Text Box 10">
              <a:extLst>
                <a:ext uri="{FF2B5EF4-FFF2-40B4-BE49-F238E27FC236}">
                  <a16:creationId xmlns:a16="http://schemas.microsoft.com/office/drawing/2014/main" id="{8EC94AD3-5372-4A2D-89ED-11A6C515F1F6}"/>
                </a:ext>
              </a:extLst>
            </p:cNvPr>
            <p:cNvSpPr txBox="1">
              <a:spLocks noChangeArrowheads="1"/>
            </p:cNvSpPr>
            <p:nvPr/>
          </p:nvSpPr>
          <p:spPr bwMode="auto">
            <a:xfrm>
              <a:off x="4938395" y="3272315"/>
              <a:ext cx="1920240" cy="246983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56595E"/>
                  </a:solidFill>
                </a:rPr>
                <a:t>YOUR TITLE HERE</a:t>
              </a:r>
              <a:endParaRPr lang="en-US" sz="1700" dirty="0">
                <a:solidFill>
                  <a:srgbClr val="56595E"/>
                </a:solidFill>
                <a:latin typeface="Candara" panose="020E0502030303020204" pitchFamily="34" charset="0"/>
              </a:endParaRPr>
            </a:p>
          </p:txBody>
        </p:sp>
      </p:grpSp>
    </p:spTree>
    <p:extLst>
      <p:ext uri="{BB962C8B-B14F-4D97-AF65-F5344CB8AC3E}">
        <p14:creationId xmlns:p14="http://schemas.microsoft.com/office/powerpoint/2010/main" val="355622519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16" presetClass="entr" presetSubtype="42"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outHorizontal)">
                                      <p:cBhvr>
                                        <p:cTn id="17" dur="500"/>
                                        <p:tgtEl>
                                          <p:spTgt spid="11"/>
                                        </p:tgtEl>
                                      </p:cBhvr>
                                    </p:animEffect>
                                  </p:childTnLst>
                                </p:cTn>
                              </p:par>
                              <p:par>
                                <p:cTn id="18" presetID="16" presetClass="entr" presetSubtype="37"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outVertical)">
                                      <p:cBhvr>
                                        <p:cTn id="20" dur="500"/>
                                        <p:tgtEl>
                                          <p:spTgt spid="7"/>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arn(outVertical)">
                                      <p:cBhvr>
                                        <p:cTn id="23" dur="500"/>
                                        <p:tgtEl>
                                          <p:spTgt spid="12"/>
                                        </p:tgtEl>
                                      </p:cBhvr>
                                    </p:animEffect>
                                  </p:childTnLst>
                                </p:cTn>
                              </p:par>
                            </p:childTnLst>
                          </p:cTn>
                        </p:par>
                        <p:par>
                          <p:cTn id="24" fill="hold">
                            <p:stCondLst>
                              <p:cond delay="1500"/>
                            </p:stCondLst>
                            <p:childTnLst>
                              <p:par>
                                <p:cTn id="25" presetID="3" presetClass="entr" presetSubtype="10" fill="hold" nodeType="afterEffect">
                                  <p:stCondLst>
                                    <p:cond delay="0"/>
                                  </p:stCondLst>
                                  <p:childTnLst>
                                    <p:set>
                                      <p:cBhvr>
                                        <p:cTn id="26" dur="1" fill="hold">
                                          <p:stCondLst>
                                            <p:cond delay="0"/>
                                          </p:stCondLst>
                                        </p:cTn>
                                        <p:tgtEl>
                                          <p:spTgt spid="78"/>
                                        </p:tgtEl>
                                        <p:attrNameLst>
                                          <p:attrName>style.visibility</p:attrName>
                                        </p:attrNameLst>
                                      </p:cBhvr>
                                      <p:to>
                                        <p:strVal val="visible"/>
                                      </p:to>
                                    </p:set>
                                    <p:animEffect transition="in" filter="blinds(horizontal)">
                                      <p:cBhvr>
                                        <p:cTn id="27" dur="500"/>
                                        <p:tgtEl>
                                          <p:spTgt spid="78"/>
                                        </p:tgtEl>
                                      </p:cBhvr>
                                    </p:animEffect>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fade">
                                      <p:cBhvr>
                                        <p:cTn id="31" dur="1000"/>
                                        <p:tgtEl>
                                          <p:spTgt spid="34"/>
                                        </p:tgtEl>
                                      </p:cBhvr>
                                    </p:animEffect>
                                    <p:anim calcmode="lin" valueType="num">
                                      <p:cBhvr>
                                        <p:cTn id="32" dur="1000" fill="hold"/>
                                        <p:tgtEl>
                                          <p:spTgt spid="34"/>
                                        </p:tgtEl>
                                        <p:attrNameLst>
                                          <p:attrName>ppt_x</p:attrName>
                                        </p:attrNameLst>
                                      </p:cBhvr>
                                      <p:tavLst>
                                        <p:tav tm="0">
                                          <p:val>
                                            <p:strVal val="#ppt_x"/>
                                          </p:val>
                                        </p:tav>
                                        <p:tav tm="100000">
                                          <p:val>
                                            <p:strVal val="#ppt_x"/>
                                          </p:val>
                                        </p:tav>
                                      </p:tavLst>
                                    </p:anim>
                                    <p:anim calcmode="lin" valueType="num">
                                      <p:cBhvr>
                                        <p:cTn id="33" dur="1000" fill="hold"/>
                                        <p:tgtEl>
                                          <p:spTgt spid="3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3" presetClass="entr" presetSubtype="10" fill="hold" nodeType="afterEffect">
                                  <p:stCondLst>
                                    <p:cond delay="0"/>
                                  </p:stCondLst>
                                  <p:childTnLst>
                                    <p:set>
                                      <p:cBhvr>
                                        <p:cTn id="36" dur="1" fill="hold">
                                          <p:stCondLst>
                                            <p:cond delay="0"/>
                                          </p:stCondLst>
                                        </p:cTn>
                                        <p:tgtEl>
                                          <p:spTgt spid="79"/>
                                        </p:tgtEl>
                                        <p:attrNameLst>
                                          <p:attrName>style.visibility</p:attrName>
                                        </p:attrNameLst>
                                      </p:cBhvr>
                                      <p:to>
                                        <p:strVal val="visible"/>
                                      </p:to>
                                    </p:set>
                                    <p:animEffect transition="in" filter="blinds(horizontal)">
                                      <p:cBhvr>
                                        <p:cTn id="37" dur="500"/>
                                        <p:tgtEl>
                                          <p:spTgt spid="79"/>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fade">
                                      <p:cBhvr>
                                        <p:cTn id="41" dur="1000"/>
                                        <p:tgtEl>
                                          <p:spTgt spid="57"/>
                                        </p:tgtEl>
                                      </p:cBhvr>
                                    </p:animEffect>
                                    <p:anim calcmode="lin" valueType="num">
                                      <p:cBhvr>
                                        <p:cTn id="42" dur="1000" fill="hold"/>
                                        <p:tgtEl>
                                          <p:spTgt spid="57"/>
                                        </p:tgtEl>
                                        <p:attrNameLst>
                                          <p:attrName>ppt_x</p:attrName>
                                        </p:attrNameLst>
                                      </p:cBhvr>
                                      <p:tavLst>
                                        <p:tav tm="0">
                                          <p:val>
                                            <p:strVal val="#ppt_x"/>
                                          </p:val>
                                        </p:tav>
                                        <p:tav tm="100000">
                                          <p:val>
                                            <p:strVal val="#ppt_x"/>
                                          </p:val>
                                        </p:tav>
                                      </p:tavLst>
                                    </p:anim>
                                    <p:anim calcmode="lin" valueType="num">
                                      <p:cBhvr>
                                        <p:cTn id="43" dur="1000" fill="hold"/>
                                        <p:tgtEl>
                                          <p:spTgt spid="57"/>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3" presetClass="entr" presetSubtype="10" fill="hold" nodeType="afterEffect">
                                  <p:stCondLst>
                                    <p:cond delay="0"/>
                                  </p:stCondLst>
                                  <p:childTnLst>
                                    <p:set>
                                      <p:cBhvr>
                                        <p:cTn id="46" dur="1" fill="hold">
                                          <p:stCondLst>
                                            <p:cond delay="0"/>
                                          </p:stCondLst>
                                        </p:cTn>
                                        <p:tgtEl>
                                          <p:spTgt spid="80"/>
                                        </p:tgtEl>
                                        <p:attrNameLst>
                                          <p:attrName>style.visibility</p:attrName>
                                        </p:attrNameLst>
                                      </p:cBhvr>
                                      <p:to>
                                        <p:strVal val="visible"/>
                                      </p:to>
                                    </p:set>
                                    <p:animEffect transition="in" filter="blinds(horizontal)">
                                      <p:cBhvr>
                                        <p:cTn id="47" dur="500"/>
                                        <p:tgtEl>
                                          <p:spTgt spid="80"/>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fade">
                                      <p:cBhvr>
                                        <p:cTn id="51" dur="1000"/>
                                        <p:tgtEl>
                                          <p:spTgt spid="56"/>
                                        </p:tgtEl>
                                      </p:cBhvr>
                                    </p:animEffect>
                                    <p:anim calcmode="lin" valueType="num">
                                      <p:cBhvr>
                                        <p:cTn id="52" dur="1000" fill="hold"/>
                                        <p:tgtEl>
                                          <p:spTgt spid="56"/>
                                        </p:tgtEl>
                                        <p:attrNameLst>
                                          <p:attrName>ppt_x</p:attrName>
                                        </p:attrNameLst>
                                      </p:cBhvr>
                                      <p:tavLst>
                                        <p:tav tm="0">
                                          <p:val>
                                            <p:strVal val="#ppt_x"/>
                                          </p:val>
                                        </p:tav>
                                        <p:tav tm="100000">
                                          <p:val>
                                            <p:strVal val="#ppt_x"/>
                                          </p:val>
                                        </p:tav>
                                      </p:tavLst>
                                    </p:anim>
                                    <p:anim calcmode="lin" valueType="num">
                                      <p:cBhvr>
                                        <p:cTn id="53" dur="1000" fill="hold"/>
                                        <p:tgtEl>
                                          <p:spTgt spid="5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3" presetClass="entr" presetSubtype="10" fill="hold" nodeType="afterEffect">
                                  <p:stCondLst>
                                    <p:cond delay="0"/>
                                  </p:stCondLst>
                                  <p:childTnLst>
                                    <p:set>
                                      <p:cBhvr>
                                        <p:cTn id="56" dur="1" fill="hold">
                                          <p:stCondLst>
                                            <p:cond delay="0"/>
                                          </p:stCondLst>
                                        </p:cTn>
                                        <p:tgtEl>
                                          <p:spTgt spid="81"/>
                                        </p:tgtEl>
                                        <p:attrNameLst>
                                          <p:attrName>style.visibility</p:attrName>
                                        </p:attrNameLst>
                                      </p:cBhvr>
                                      <p:to>
                                        <p:strVal val="visible"/>
                                      </p:to>
                                    </p:set>
                                    <p:animEffect transition="in" filter="blinds(horizontal)">
                                      <p:cBhvr>
                                        <p:cTn id="57" dur="500"/>
                                        <p:tgtEl>
                                          <p:spTgt spid="81"/>
                                        </p:tgtEl>
                                      </p:cBhvr>
                                    </p:animEffect>
                                  </p:childTnLst>
                                </p:cTn>
                              </p:par>
                            </p:childTnLst>
                          </p:cTn>
                        </p:par>
                        <p:par>
                          <p:cTn id="58" fill="hold">
                            <p:stCondLst>
                              <p:cond delay="6500"/>
                            </p:stCondLst>
                            <p:childTnLst>
                              <p:par>
                                <p:cTn id="59" presetID="42" presetClass="entr" presetSubtype="0"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Effect transition="in" filter="fade">
                                      <p:cBhvr>
                                        <p:cTn id="61" dur="1000"/>
                                        <p:tgtEl>
                                          <p:spTgt spid="59"/>
                                        </p:tgtEl>
                                      </p:cBhvr>
                                    </p:animEffect>
                                    <p:anim calcmode="lin" valueType="num">
                                      <p:cBhvr>
                                        <p:cTn id="62" dur="1000" fill="hold"/>
                                        <p:tgtEl>
                                          <p:spTgt spid="59"/>
                                        </p:tgtEl>
                                        <p:attrNameLst>
                                          <p:attrName>ppt_x</p:attrName>
                                        </p:attrNameLst>
                                      </p:cBhvr>
                                      <p:tavLst>
                                        <p:tav tm="0">
                                          <p:val>
                                            <p:strVal val="#ppt_x"/>
                                          </p:val>
                                        </p:tav>
                                        <p:tav tm="100000">
                                          <p:val>
                                            <p:strVal val="#ppt_x"/>
                                          </p:val>
                                        </p:tav>
                                      </p:tavLst>
                                    </p:anim>
                                    <p:anim calcmode="lin" valueType="num">
                                      <p:cBhvr>
                                        <p:cTn id="63" dur="1000" fill="hold"/>
                                        <p:tgtEl>
                                          <p:spTgt spid="59"/>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3" presetClass="entr" presetSubtype="10" fill="hold" nodeType="afterEffect">
                                  <p:stCondLst>
                                    <p:cond delay="0"/>
                                  </p:stCondLst>
                                  <p:childTnLst>
                                    <p:set>
                                      <p:cBhvr>
                                        <p:cTn id="66" dur="1" fill="hold">
                                          <p:stCondLst>
                                            <p:cond delay="0"/>
                                          </p:stCondLst>
                                        </p:cTn>
                                        <p:tgtEl>
                                          <p:spTgt spid="82"/>
                                        </p:tgtEl>
                                        <p:attrNameLst>
                                          <p:attrName>style.visibility</p:attrName>
                                        </p:attrNameLst>
                                      </p:cBhvr>
                                      <p:to>
                                        <p:strVal val="visible"/>
                                      </p:to>
                                    </p:set>
                                    <p:animEffect transition="in" filter="blinds(horizontal)">
                                      <p:cBhvr>
                                        <p:cTn id="67" dur="500"/>
                                        <p:tgtEl>
                                          <p:spTgt spid="82"/>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Effect transition="in" filter="fade">
                                      <p:cBhvr>
                                        <p:cTn id="71" dur="1000"/>
                                        <p:tgtEl>
                                          <p:spTgt spid="60"/>
                                        </p:tgtEl>
                                      </p:cBhvr>
                                    </p:animEffect>
                                    <p:anim calcmode="lin" valueType="num">
                                      <p:cBhvr>
                                        <p:cTn id="72" dur="1000" fill="hold"/>
                                        <p:tgtEl>
                                          <p:spTgt spid="60"/>
                                        </p:tgtEl>
                                        <p:attrNameLst>
                                          <p:attrName>ppt_x</p:attrName>
                                        </p:attrNameLst>
                                      </p:cBhvr>
                                      <p:tavLst>
                                        <p:tav tm="0">
                                          <p:val>
                                            <p:strVal val="#ppt_x"/>
                                          </p:val>
                                        </p:tav>
                                        <p:tav tm="100000">
                                          <p:val>
                                            <p:strVal val="#ppt_x"/>
                                          </p:val>
                                        </p:tav>
                                      </p:tavLst>
                                    </p:anim>
                                    <p:anim calcmode="lin" valueType="num">
                                      <p:cBhvr>
                                        <p:cTn id="73" dur="1000" fill="hold"/>
                                        <p:tgtEl>
                                          <p:spTgt spid="60"/>
                                        </p:tgtEl>
                                        <p:attrNameLst>
                                          <p:attrName>ppt_y</p:attrName>
                                        </p:attrNameLst>
                                      </p:cBhvr>
                                      <p:tavLst>
                                        <p:tav tm="0">
                                          <p:val>
                                            <p:strVal val="#ppt_y+.1"/>
                                          </p:val>
                                        </p:tav>
                                        <p:tav tm="100000">
                                          <p:val>
                                            <p:strVal val="#ppt_y"/>
                                          </p:val>
                                        </p:tav>
                                      </p:tavLst>
                                    </p:anim>
                                  </p:childTnLst>
                                </p:cTn>
                              </p:par>
                            </p:childTnLst>
                          </p:cTn>
                        </p:par>
                        <p:par>
                          <p:cTn id="74" fill="hold">
                            <p:stCondLst>
                              <p:cond delay="9000"/>
                            </p:stCondLst>
                            <p:childTnLst>
                              <p:par>
                                <p:cTn id="75" presetID="3" presetClass="entr" presetSubtype="10" fill="hold" nodeType="afterEffect">
                                  <p:stCondLst>
                                    <p:cond delay="0"/>
                                  </p:stCondLst>
                                  <p:childTnLst>
                                    <p:set>
                                      <p:cBhvr>
                                        <p:cTn id="76" dur="1" fill="hold">
                                          <p:stCondLst>
                                            <p:cond delay="0"/>
                                          </p:stCondLst>
                                        </p:cTn>
                                        <p:tgtEl>
                                          <p:spTgt spid="83"/>
                                        </p:tgtEl>
                                        <p:attrNameLst>
                                          <p:attrName>style.visibility</p:attrName>
                                        </p:attrNameLst>
                                      </p:cBhvr>
                                      <p:to>
                                        <p:strVal val="visible"/>
                                      </p:to>
                                    </p:set>
                                    <p:animEffect transition="in" filter="blinds(horizontal)">
                                      <p:cBhvr>
                                        <p:cTn id="77" dur="500"/>
                                        <p:tgtEl>
                                          <p:spTgt spid="83"/>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58"/>
                                        </p:tgtEl>
                                        <p:attrNameLst>
                                          <p:attrName>style.visibility</p:attrName>
                                        </p:attrNameLst>
                                      </p:cBhvr>
                                      <p:to>
                                        <p:strVal val="visible"/>
                                      </p:to>
                                    </p:set>
                                    <p:animEffect transition="in" filter="fade">
                                      <p:cBhvr>
                                        <p:cTn id="81" dur="1000"/>
                                        <p:tgtEl>
                                          <p:spTgt spid="58"/>
                                        </p:tgtEl>
                                      </p:cBhvr>
                                    </p:animEffect>
                                    <p:anim calcmode="lin" valueType="num">
                                      <p:cBhvr>
                                        <p:cTn id="82" dur="1000" fill="hold"/>
                                        <p:tgtEl>
                                          <p:spTgt spid="58"/>
                                        </p:tgtEl>
                                        <p:attrNameLst>
                                          <p:attrName>ppt_x</p:attrName>
                                        </p:attrNameLst>
                                      </p:cBhvr>
                                      <p:tavLst>
                                        <p:tav tm="0">
                                          <p:val>
                                            <p:strVal val="#ppt_x"/>
                                          </p:val>
                                        </p:tav>
                                        <p:tav tm="100000">
                                          <p:val>
                                            <p:strVal val="#ppt_x"/>
                                          </p:val>
                                        </p:tav>
                                      </p:tavLst>
                                    </p:anim>
                                    <p:anim calcmode="lin" valueType="num">
                                      <p:cBhvr>
                                        <p:cTn id="83"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1" grpId="0" animBg="1"/>
      <p:bldP spid="12" grpId="0" animBg="1"/>
      <p:bldP spid="34" grpId="0"/>
      <p:bldP spid="56" grpId="0"/>
      <p:bldP spid="57" grpId="0"/>
      <p:bldP spid="58" grpId="0"/>
      <p:bldP spid="59" grpId="0"/>
      <p:bldP spid="6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flipV="1">
            <a:off x="955040" y="4135120"/>
            <a:ext cx="0" cy="1766"/>
          </a:xfrm>
          <a:prstGeom prst="line">
            <a:avLst/>
          </a:prstGeom>
          <a:effectLst/>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78A2C642-CD21-4E27-ACC1-D82681CBBC1A}"/>
              </a:ext>
            </a:extLst>
          </p:cNvPr>
          <p:cNvSpPr txBox="1"/>
          <p:nvPr/>
        </p:nvSpPr>
        <p:spPr>
          <a:xfrm>
            <a:off x="3341511" y="258228"/>
            <a:ext cx="5508978" cy="1046440"/>
          </a:xfrm>
          <a:prstGeom prst="rect">
            <a:avLst/>
          </a:prstGeom>
          <a:noFill/>
          <a:effectLst/>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A9174D76-FC50-4BE3-8490-B05243C38CC3}"/>
              </a:ext>
            </a:extLst>
          </p:cNvPr>
          <p:cNvGrpSpPr/>
          <p:nvPr/>
        </p:nvGrpSpPr>
        <p:grpSpPr>
          <a:xfrm>
            <a:off x="457200" y="1371600"/>
            <a:ext cx="2103120" cy="5296472"/>
            <a:chOff x="1298448" y="1145086"/>
            <a:chExt cx="2103120" cy="5296472"/>
          </a:xfrm>
          <a:effectLst/>
          <a:scene3d>
            <a:camera prst="orthographicFront">
              <a:rot lat="0" lon="0" rev="0"/>
            </a:camera>
            <a:lightRig rig="brightRoom" dir="t">
              <a:rot lat="0" lon="0" rev="600000"/>
            </a:lightRig>
          </a:scene3d>
        </p:grpSpPr>
        <p:sp>
          <p:nvSpPr>
            <p:cNvPr id="5" name="Rectangle 4">
              <a:extLst>
                <a:ext uri="{FF2B5EF4-FFF2-40B4-BE49-F238E27FC236}">
                  <a16:creationId xmlns:a16="http://schemas.microsoft.com/office/drawing/2014/main" id="{41103544-9FF7-42F1-AEE6-9C66CA110553}"/>
                </a:ext>
              </a:extLst>
            </p:cNvPr>
            <p:cNvSpPr/>
            <p:nvPr/>
          </p:nvSpPr>
          <p:spPr>
            <a:xfrm>
              <a:off x="1307592" y="1152459"/>
              <a:ext cx="2091216" cy="528172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184856D-2AAB-4BFC-9929-501BDD681D96}"/>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44D7F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925121C7-7E14-402B-AD8C-FE7BD6E9DEEF}"/>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3"/>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1" name="TextBox 40"/>
          <p:cNvSpPr txBox="1"/>
          <p:nvPr/>
        </p:nvSpPr>
        <p:spPr>
          <a:xfrm>
            <a:off x="1088962" y="1676400"/>
            <a:ext cx="838200" cy="800219"/>
          </a:xfrm>
          <a:prstGeom prst="rect">
            <a:avLst/>
          </a:prstGeom>
          <a:noFill/>
          <a:effectLst/>
        </p:spPr>
        <p:txBody>
          <a:bodyPr wrap="square" rtlCol="0">
            <a:spAutoFit/>
          </a:bodyPr>
          <a:lstStyle/>
          <a:p>
            <a:pPr algn="ctr"/>
            <a:r>
              <a:rPr lang="en-US" sz="3600" dirty="0">
                <a:solidFill>
                  <a:srgbClr val="44D7FB"/>
                </a:solidFill>
                <a:latin typeface="Bernard MT Condensed" panose="02050806060905020404" pitchFamily="18" charset="0"/>
              </a:rPr>
              <a:t>01</a:t>
            </a:r>
          </a:p>
          <a:p>
            <a:pPr algn="ctr"/>
            <a:r>
              <a:rPr lang="en-US" sz="1000" dirty="0">
                <a:solidFill>
                  <a:srgbClr val="44D7FB"/>
                </a:solidFill>
              </a:rPr>
              <a:t>OPTION</a:t>
            </a:r>
          </a:p>
        </p:txBody>
      </p:sp>
      <p:sp>
        <p:nvSpPr>
          <p:cNvPr id="37" name="TextBox 36"/>
          <p:cNvSpPr txBox="1"/>
          <p:nvPr/>
        </p:nvSpPr>
        <p:spPr>
          <a:xfrm>
            <a:off x="619067" y="2667000"/>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1" name="Group 80">
            <a:extLst>
              <a:ext uri="{FF2B5EF4-FFF2-40B4-BE49-F238E27FC236}">
                <a16:creationId xmlns:a16="http://schemas.microsoft.com/office/drawing/2014/main" id="{320C689B-84EB-48A4-A7A9-236D1941D900}"/>
              </a:ext>
            </a:extLst>
          </p:cNvPr>
          <p:cNvGrpSpPr/>
          <p:nvPr/>
        </p:nvGrpSpPr>
        <p:grpSpPr>
          <a:xfrm>
            <a:off x="2750342" y="1378973"/>
            <a:ext cx="2103120" cy="5296472"/>
            <a:chOff x="1298448" y="1145086"/>
            <a:chExt cx="2103120" cy="5296472"/>
          </a:xfrm>
          <a:effectLst/>
          <a:scene3d>
            <a:camera prst="orthographicFront">
              <a:rot lat="0" lon="0" rev="0"/>
            </a:camera>
            <a:lightRig rig="brightRoom" dir="t">
              <a:rot lat="0" lon="0" rev="600000"/>
            </a:lightRig>
          </a:scene3d>
        </p:grpSpPr>
        <p:sp>
          <p:nvSpPr>
            <p:cNvPr id="84" name="Rectangle 83">
              <a:extLst>
                <a:ext uri="{FF2B5EF4-FFF2-40B4-BE49-F238E27FC236}">
                  <a16:creationId xmlns:a16="http://schemas.microsoft.com/office/drawing/2014/main" id="{765F21F8-2CC8-40F6-A1A8-A30131D10131}"/>
                </a:ext>
              </a:extLst>
            </p:cNvPr>
            <p:cNvSpPr/>
            <p:nvPr/>
          </p:nvSpPr>
          <p:spPr>
            <a:xfrm>
              <a:off x="1307592" y="1152459"/>
              <a:ext cx="2091216" cy="528172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E2FA1C87-5129-4432-90FF-64CF65219474}"/>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6" name="Freeform: Shape 85">
              <a:extLst>
                <a:ext uri="{FF2B5EF4-FFF2-40B4-BE49-F238E27FC236}">
                  <a16:creationId xmlns:a16="http://schemas.microsoft.com/office/drawing/2014/main" id="{80B8E08D-E576-4832-9CBC-1AFDC5646A77}"/>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2" name="TextBox 81">
            <a:extLst>
              <a:ext uri="{FF2B5EF4-FFF2-40B4-BE49-F238E27FC236}">
                <a16:creationId xmlns:a16="http://schemas.microsoft.com/office/drawing/2014/main" id="{88F610F1-0391-4B33-972C-3192106009FC}"/>
              </a:ext>
            </a:extLst>
          </p:cNvPr>
          <p:cNvSpPr txBox="1"/>
          <p:nvPr/>
        </p:nvSpPr>
        <p:spPr>
          <a:xfrm>
            <a:off x="3382104" y="1683773"/>
            <a:ext cx="838200" cy="800219"/>
          </a:xfrm>
          <a:prstGeom prst="rect">
            <a:avLst/>
          </a:prstGeom>
          <a:noFill/>
          <a:effectLst/>
        </p:spPr>
        <p:txBody>
          <a:bodyPr wrap="square" rtlCol="0">
            <a:spAutoFit/>
          </a:bodyPr>
          <a:lstStyle/>
          <a:p>
            <a:pPr algn="ctr"/>
            <a:r>
              <a:rPr lang="en-US" sz="3600" dirty="0">
                <a:solidFill>
                  <a:srgbClr val="36B8E3"/>
                </a:solidFill>
                <a:latin typeface="Bernard MT Condensed" panose="02050806060905020404" pitchFamily="18" charset="0"/>
              </a:rPr>
              <a:t>02</a:t>
            </a:r>
          </a:p>
          <a:p>
            <a:pPr algn="ctr"/>
            <a:r>
              <a:rPr lang="en-US" sz="1000" dirty="0">
                <a:solidFill>
                  <a:srgbClr val="36B8E3"/>
                </a:solidFill>
              </a:rPr>
              <a:t>OPTION</a:t>
            </a:r>
          </a:p>
        </p:txBody>
      </p:sp>
      <p:sp>
        <p:nvSpPr>
          <p:cNvPr id="83" name="TextBox 82">
            <a:extLst>
              <a:ext uri="{FF2B5EF4-FFF2-40B4-BE49-F238E27FC236}">
                <a16:creationId xmlns:a16="http://schemas.microsoft.com/office/drawing/2014/main" id="{224AE6DF-E18B-4F81-88E9-10B0CA330D62}"/>
              </a:ext>
            </a:extLst>
          </p:cNvPr>
          <p:cNvSpPr txBox="1"/>
          <p:nvPr/>
        </p:nvSpPr>
        <p:spPr>
          <a:xfrm>
            <a:off x="2912209"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8" name="Group 87">
            <a:extLst>
              <a:ext uri="{FF2B5EF4-FFF2-40B4-BE49-F238E27FC236}">
                <a16:creationId xmlns:a16="http://schemas.microsoft.com/office/drawing/2014/main" id="{0AA5C40E-5812-4153-838C-2832ACA854FC}"/>
              </a:ext>
            </a:extLst>
          </p:cNvPr>
          <p:cNvGrpSpPr/>
          <p:nvPr/>
        </p:nvGrpSpPr>
        <p:grpSpPr>
          <a:xfrm>
            <a:off x="5042089" y="1378973"/>
            <a:ext cx="2103120" cy="5296472"/>
            <a:chOff x="1298448" y="1145086"/>
            <a:chExt cx="2103120" cy="5296472"/>
          </a:xfrm>
          <a:effectLst/>
          <a:scene3d>
            <a:camera prst="orthographicFront">
              <a:rot lat="0" lon="0" rev="0"/>
            </a:camera>
            <a:lightRig rig="brightRoom" dir="t">
              <a:rot lat="0" lon="0" rev="600000"/>
            </a:lightRig>
          </a:scene3d>
        </p:grpSpPr>
        <p:sp>
          <p:nvSpPr>
            <p:cNvPr id="91" name="Rectangle 90">
              <a:extLst>
                <a:ext uri="{FF2B5EF4-FFF2-40B4-BE49-F238E27FC236}">
                  <a16:creationId xmlns:a16="http://schemas.microsoft.com/office/drawing/2014/main" id="{04F2D75C-CDBC-4B65-9F1B-6E31030363A0}"/>
                </a:ext>
              </a:extLst>
            </p:cNvPr>
            <p:cNvSpPr/>
            <p:nvPr/>
          </p:nvSpPr>
          <p:spPr>
            <a:xfrm>
              <a:off x="1307592" y="1152459"/>
              <a:ext cx="2091216" cy="528172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FD81AB3-A693-44E6-BB4A-7DEDC6A24B55}"/>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93" name="Freeform: Shape 92">
              <a:extLst>
                <a:ext uri="{FF2B5EF4-FFF2-40B4-BE49-F238E27FC236}">
                  <a16:creationId xmlns:a16="http://schemas.microsoft.com/office/drawing/2014/main" id="{4F52A27A-E1BC-4C17-958D-5BA4DF103109}"/>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89" name="TextBox 88">
            <a:extLst>
              <a:ext uri="{FF2B5EF4-FFF2-40B4-BE49-F238E27FC236}">
                <a16:creationId xmlns:a16="http://schemas.microsoft.com/office/drawing/2014/main" id="{DCF72EFF-B9EC-45DC-B1FA-833EE2942A1E}"/>
              </a:ext>
            </a:extLst>
          </p:cNvPr>
          <p:cNvSpPr txBox="1"/>
          <p:nvPr/>
        </p:nvSpPr>
        <p:spPr>
          <a:xfrm>
            <a:off x="5673851" y="1683773"/>
            <a:ext cx="838200" cy="800219"/>
          </a:xfrm>
          <a:prstGeom prst="rect">
            <a:avLst/>
          </a:prstGeom>
          <a:noFill/>
          <a:effectLst/>
        </p:spPr>
        <p:txBody>
          <a:bodyPr wrap="square" rtlCol="0">
            <a:spAutoFit/>
          </a:bodyPr>
          <a:lstStyle/>
          <a:p>
            <a:pPr algn="ctr"/>
            <a:r>
              <a:rPr lang="en-US" sz="3600" dirty="0">
                <a:solidFill>
                  <a:srgbClr val="239BD3"/>
                </a:solidFill>
                <a:latin typeface="Bernard MT Condensed" panose="02050806060905020404" pitchFamily="18" charset="0"/>
              </a:rPr>
              <a:t>03</a:t>
            </a:r>
          </a:p>
          <a:p>
            <a:pPr algn="ctr"/>
            <a:r>
              <a:rPr lang="en-US" sz="1000" dirty="0">
                <a:solidFill>
                  <a:srgbClr val="239BD3"/>
                </a:solidFill>
              </a:rPr>
              <a:t>OPTION</a:t>
            </a:r>
          </a:p>
        </p:txBody>
      </p:sp>
      <p:sp>
        <p:nvSpPr>
          <p:cNvPr id="90" name="TextBox 89">
            <a:extLst>
              <a:ext uri="{FF2B5EF4-FFF2-40B4-BE49-F238E27FC236}">
                <a16:creationId xmlns:a16="http://schemas.microsoft.com/office/drawing/2014/main" id="{E4D0BB54-A695-4815-868D-FEA40F922D91}"/>
              </a:ext>
            </a:extLst>
          </p:cNvPr>
          <p:cNvSpPr txBox="1"/>
          <p:nvPr/>
        </p:nvSpPr>
        <p:spPr>
          <a:xfrm>
            <a:off x="5203956"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95" name="Group 94">
            <a:extLst>
              <a:ext uri="{FF2B5EF4-FFF2-40B4-BE49-F238E27FC236}">
                <a16:creationId xmlns:a16="http://schemas.microsoft.com/office/drawing/2014/main" id="{4E3F9DEF-FB3B-46EE-B26B-AE26AE668868}"/>
              </a:ext>
            </a:extLst>
          </p:cNvPr>
          <p:cNvGrpSpPr/>
          <p:nvPr/>
        </p:nvGrpSpPr>
        <p:grpSpPr>
          <a:xfrm>
            <a:off x="7332441" y="1386346"/>
            <a:ext cx="2103120" cy="5296472"/>
            <a:chOff x="1298448" y="1145086"/>
            <a:chExt cx="2103120" cy="5296472"/>
          </a:xfrm>
          <a:effectLst/>
          <a:scene3d>
            <a:camera prst="orthographicFront">
              <a:rot lat="0" lon="0" rev="0"/>
            </a:camera>
            <a:lightRig rig="brightRoom" dir="t">
              <a:rot lat="0" lon="0" rev="600000"/>
            </a:lightRig>
          </a:scene3d>
        </p:grpSpPr>
        <p:sp>
          <p:nvSpPr>
            <p:cNvPr id="98" name="Rectangle 97">
              <a:extLst>
                <a:ext uri="{FF2B5EF4-FFF2-40B4-BE49-F238E27FC236}">
                  <a16:creationId xmlns:a16="http://schemas.microsoft.com/office/drawing/2014/main" id="{3CA72768-AD41-46E8-96C6-C0B173C0EC4B}"/>
                </a:ext>
              </a:extLst>
            </p:cNvPr>
            <p:cNvSpPr/>
            <p:nvPr/>
          </p:nvSpPr>
          <p:spPr>
            <a:xfrm>
              <a:off x="1307592" y="1152459"/>
              <a:ext cx="2091216" cy="528172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90B71A1C-E552-4BC8-9066-F83ACC1ACFD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0" name="Freeform: Shape 99">
              <a:extLst>
                <a:ext uri="{FF2B5EF4-FFF2-40B4-BE49-F238E27FC236}">
                  <a16:creationId xmlns:a16="http://schemas.microsoft.com/office/drawing/2014/main" id="{906ADE5E-3BDD-45CE-9FDA-18D7BC72DE6A}"/>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96" name="TextBox 95">
            <a:extLst>
              <a:ext uri="{FF2B5EF4-FFF2-40B4-BE49-F238E27FC236}">
                <a16:creationId xmlns:a16="http://schemas.microsoft.com/office/drawing/2014/main" id="{85652577-D459-4A9F-A7EF-9424F9A1DCE0}"/>
              </a:ext>
            </a:extLst>
          </p:cNvPr>
          <p:cNvSpPr txBox="1"/>
          <p:nvPr/>
        </p:nvSpPr>
        <p:spPr>
          <a:xfrm>
            <a:off x="7964203" y="1691146"/>
            <a:ext cx="838200" cy="800219"/>
          </a:xfrm>
          <a:prstGeom prst="rect">
            <a:avLst/>
          </a:prstGeom>
          <a:noFill/>
          <a:effectLst/>
        </p:spPr>
        <p:txBody>
          <a:bodyPr wrap="square" rtlCol="0">
            <a:spAutoFit/>
          </a:bodyPr>
          <a:lstStyle/>
          <a:p>
            <a:pPr algn="ctr"/>
            <a:r>
              <a:rPr lang="en-US" sz="3600" dirty="0">
                <a:solidFill>
                  <a:srgbClr val="157EBF"/>
                </a:solidFill>
                <a:latin typeface="Bernard MT Condensed" panose="02050806060905020404" pitchFamily="18" charset="0"/>
              </a:rPr>
              <a:t>04</a:t>
            </a:r>
          </a:p>
          <a:p>
            <a:pPr algn="ctr"/>
            <a:r>
              <a:rPr lang="en-US" sz="1000" dirty="0">
                <a:solidFill>
                  <a:srgbClr val="157EBF"/>
                </a:solidFill>
              </a:rPr>
              <a:t>OPTION</a:t>
            </a:r>
          </a:p>
        </p:txBody>
      </p:sp>
      <p:sp>
        <p:nvSpPr>
          <p:cNvPr id="97" name="TextBox 96">
            <a:extLst>
              <a:ext uri="{FF2B5EF4-FFF2-40B4-BE49-F238E27FC236}">
                <a16:creationId xmlns:a16="http://schemas.microsoft.com/office/drawing/2014/main" id="{40DC1A85-1369-43DF-B310-D08A197B41B3}"/>
              </a:ext>
            </a:extLst>
          </p:cNvPr>
          <p:cNvSpPr txBox="1"/>
          <p:nvPr/>
        </p:nvSpPr>
        <p:spPr>
          <a:xfrm>
            <a:off x="7494308" y="2681746"/>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102" name="Group 101">
            <a:extLst>
              <a:ext uri="{FF2B5EF4-FFF2-40B4-BE49-F238E27FC236}">
                <a16:creationId xmlns:a16="http://schemas.microsoft.com/office/drawing/2014/main" id="{FB9B69D0-2531-4A8F-9D64-A3DD994139FA}"/>
              </a:ext>
            </a:extLst>
          </p:cNvPr>
          <p:cNvGrpSpPr/>
          <p:nvPr/>
        </p:nvGrpSpPr>
        <p:grpSpPr>
          <a:xfrm>
            <a:off x="9621398" y="1378973"/>
            <a:ext cx="2103120" cy="5296472"/>
            <a:chOff x="1298448" y="1145086"/>
            <a:chExt cx="2103120" cy="5296472"/>
          </a:xfrm>
          <a:effectLst/>
          <a:scene3d>
            <a:camera prst="orthographicFront">
              <a:rot lat="0" lon="0" rev="0"/>
            </a:camera>
            <a:lightRig rig="brightRoom" dir="t">
              <a:rot lat="0" lon="0" rev="600000"/>
            </a:lightRig>
          </a:scene3d>
        </p:grpSpPr>
        <p:sp>
          <p:nvSpPr>
            <p:cNvPr id="105" name="Rectangle 104">
              <a:extLst>
                <a:ext uri="{FF2B5EF4-FFF2-40B4-BE49-F238E27FC236}">
                  <a16:creationId xmlns:a16="http://schemas.microsoft.com/office/drawing/2014/main" id="{205EA97D-6664-4BA0-AFD9-22BCBFBD8224}"/>
                </a:ext>
              </a:extLst>
            </p:cNvPr>
            <p:cNvSpPr/>
            <p:nvPr/>
          </p:nvSpPr>
          <p:spPr>
            <a:xfrm>
              <a:off x="1307592" y="1152459"/>
              <a:ext cx="2091216" cy="528172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Freeform: Shape 105">
              <a:extLst>
                <a:ext uri="{FF2B5EF4-FFF2-40B4-BE49-F238E27FC236}">
                  <a16:creationId xmlns:a16="http://schemas.microsoft.com/office/drawing/2014/main" id="{14B335A3-82D0-4AD0-8192-56CE08D4697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7" name="Freeform: Shape 106">
              <a:extLst>
                <a:ext uri="{FF2B5EF4-FFF2-40B4-BE49-F238E27FC236}">
                  <a16:creationId xmlns:a16="http://schemas.microsoft.com/office/drawing/2014/main" id="{24B0027B-CB1F-4606-BB1A-52996520DB53}"/>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03" name="TextBox 102">
            <a:extLst>
              <a:ext uri="{FF2B5EF4-FFF2-40B4-BE49-F238E27FC236}">
                <a16:creationId xmlns:a16="http://schemas.microsoft.com/office/drawing/2014/main" id="{739DD65A-C2C7-4FD9-B4F2-EB39D05BA1B1}"/>
              </a:ext>
            </a:extLst>
          </p:cNvPr>
          <p:cNvSpPr txBox="1"/>
          <p:nvPr/>
        </p:nvSpPr>
        <p:spPr>
          <a:xfrm>
            <a:off x="10253160" y="1683773"/>
            <a:ext cx="838200" cy="800219"/>
          </a:xfrm>
          <a:prstGeom prst="rect">
            <a:avLst/>
          </a:prstGeom>
          <a:noFill/>
          <a:effectLst/>
        </p:spPr>
        <p:txBody>
          <a:bodyPr wrap="square" rtlCol="0">
            <a:spAutoFit/>
          </a:bodyPr>
          <a:lstStyle/>
          <a:p>
            <a:pPr algn="ctr"/>
            <a:r>
              <a:rPr lang="en-US" sz="3600" dirty="0">
                <a:solidFill>
                  <a:srgbClr val="0967B9"/>
                </a:solidFill>
                <a:latin typeface="Bernard MT Condensed" panose="02050806060905020404" pitchFamily="18" charset="0"/>
              </a:rPr>
              <a:t>05</a:t>
            </a:r>
          </a:p>
          <a:p>
            <a:pPr algn="ctr"/>
            <a:r>
              <a:rPr lang="en-US" sz="1000" dirty="0">
                <a:solidFill>
                  <a:srgbClr val="0967B9"/>
                </a:solidFill>
              </a:rPr>
              <a:t>OPTION</a:t>
            </a:r>
          </a:p>
        </p:txBody>
      </p:sp>
      <p:sp>
        <p:nvSpPr>
          <p:cNvPr id="104" name="TextBox 103">
            <a:extLst>
              <a:ext uri="{FF2B5EF4-FFF2-40B4-BE49-F238E27FC236}">
                <a16:creationId xmlns:a16="http://schemas.microsoft.com/office/drawing/2014/main" id="{460B4CC6-D405-4D6D-970C-B59FC0244850}"/>
              </a:ext>
            </a:extLst>
          </p:cNvPr>
          <p:cNvSpPr txBox="1"/>
          <p:nvPr/>
        </p:nvSpPr>
        <p:spPr>
          <a:xfrm>
            <a:off x="9783265"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spTree>
    <p:extLst>
      <p:ext uri="{BB962C8B-B14F-4D97-AF65-F5344CB8AC3E}">
        <p14:creationId xmlns:p14="http://schemas.microsoft.com/office/powerpoint/2010/main" val="46874154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fade">
                                      <p:cBhvr>
                                        <p:cTn id="11" dur="1000"/>
                                        <p:tgtEl>
                                          <p:spTgt spid="78"/>
                                        </p:tgtEl>
                                      </p:cBhvr>
                                    </p:animEffect>
                                    <p:anim calcmode="lin" valueType="num">
                                      <p:cBhvr>
                                        <p:cTn id="12" dur="1000" fill="hold"/>
                                        <p:tgtEl>
                                          <p:spTgt spid="78"/>
                                        </p:tgtEl>
                                        <p:attrNameLst>
                                          <p:attrName>ppt_x</p:attrName>
                                        </p:attrNameLst>
                                      </p:cBhvr>
                                      <p:tavLst>
                                        <p:tav tm="0">
                                          <p:val>
                                            <p:strVal val="#ppt_x"/>
                                          </p:val>
                                        </p:tav>
                                        <p:tav tm="100000">
                                          <p:val>
                                            <p:strVal val="#ppt_x"/>
                                          </p:val>
                                        </p:tav>
                                      </p:tavLst>
                                    </p:anim>
                                    <p:anim calcmode="lin" valueType="num">
                                      <p:cBhvr>
                                        <p:cTn id="13" dur="1000" fill="hold"/>
                                        <p:tgtEl>
                                          <p:spTgt spid="7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1000"/>
                                        <p:tgtEl>
                                          <p:spTgt spid="37"/>
                                        </p:tgtEl>
                                      </p:cBhvr>
                                    </p:animEffect>
                                    <p:anim calcmode="lin" valueType="num">
                                      <p:cBhvr>
                                        <p:cTn id="24" dur="1000" fill="hold"/>
                                        <p:tgtEl>
                                          <p:spTgt spid="37"/>
                                        </p:tgtEl>
                                        <p:attrNameLst>
                                          <p:attrName>ppt_x</p:attrName>
                                        </p:attrNameLst>
                                      </p:cBhvr>
                                      <p:tavLst>
                                        <p:tav tm="0">
                                          <p:val>
                                            <p:strVal val="#ppt_x"/>
                                          </p:val>
                                        </p:tav>
                                        <p:tav tm="100000">
                                          <p:val>
                                            <p:strVal val="#ppt_x"/>
                                          </p:val>
                                        </p:tav>
                                      </p:tavLst>
                                    </p:anim>
                                    <p:anim calcmode="lin" valueType="num">
                                      <p:cBhvr>
                                        <p:cTn id="25" dur="1000" fill="hold"/>
                                        <p:tgtEl>
                                          <p:spTgt spid="37"/>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81"/>
                                        </p:tgtEl>
                                        <p:attrNameLst>
                                          <p:attrName>style.visibility</p:attrName>
                                        </p:attrNameLst>
                                      </p:cBhvr>
                                      <p:to>
                                        <p:strVal val="visible"/>
                                      </p:to>
                                    </p:set>
                                    <p:animEffect transition="in" filter="fade">
                                      <p:cBhvr>
                                        <p:cTn id="29" dur="1000"/>
                                        <p:tgtEl>
                                          <p:spTgt spid="81"/>
                                        </p:tgtEl>
                                      </p:cBhvr>
                                    </p:animEffect>
                                    <p:anim calcmode="lin" valueType="num">
                                      <p:cBhvr>
                                        <p:cTn id="30" dur="1000" fill="hold"/>
                                        <p:tgtEl>
                                          <p:spTgt spid="81"/>
                                        </p:tgtEl>
                                        <p:attrNameLst>
                                          <p:attrName>ppt_x</p:attrName>
                                        </p:attrNameLst>
                                      </p:cBhvr>
                                      <p:tavLst>
                                        <p:tav tm="0">
                                          <p:val>
                                            <p:strVal val="#ppt_x"/>
                                          </p:val>
                                        </p:tav>
                                        <p:tav tm="100000">
                                          <p:val>
                                            <p:strVal val="#ppt_x"/>
                                          </p:val>
                                        </p:tav>
                                      </p:tavLst>
                                    </p:anim>
                                    <p:anim calcmode="lin" valueType="num">
                                      <p:cBhvr>
                                        <p:cTn id="31" dur="1000" fill="hold"/>
                                        <p:tgtEl>
                                          <p:spTgt spid="81"/>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Effect transition="in" filter="fade">
                                      <p:cBhvr>
                                        <p:cTn id="41" dur="1000"/>
                                        <p:tgtEl>
                                          <p:spTgt spid="83"/>
                                        </p:tgtEl>
                                      </p:cBhvr>
                                    </p:animEffect>
                                    <p:anim calcmode="lin" valueType="num">
                                      <p:cBhvr>
                                        <p:cTn id="42" dur="1000" fill="hold"/>
                                        <p:tgtEl>
                                          <p:spTgt spid="83"/>
                                        </p:tgtEl>
                                        <p:attrNameLst>
                                          <p:attrName>ppt_x</p:attrName>
                                        </p:attrNameLst>
                                      </p:cBhvr>
                                      <p:tavLst>
                                        <p:tav tm="0">
                                          <p:val>
                                            <p:strVal val="#ppt_x"/>
                                          </p:val>
                                        </p:tav>
                                        <p:tav tm="100000">
                                          <p:val>
                                            <p:strVal val="#ppt_x"/>
                                          </p:val>
                                        </p:tav>
                                      </p:tavLst>
                                    </p:anim>
                                    <p:anim calcmode="lin" valueType="num">
                                      <p:cBhvr>
                                        <p:cTn id="43" dur="1000" fill="hold"/>
                                        <p:tgtEl>
                                          <p:spTgt spid="83"/>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88"/>
                                        </p:tgtEl>
                                        <p:attrNameLst>
                                          <p:attrName>style.visibility</p:attrName>
                                        </p:attrNameLst>
                                      </p:cBhvr>
                                      <p:to>
                                        <p:strVal val="visible"/>
                                      </p:to>
                                    </p:set>
                                    <p:animEffect transition="in" filter="fade">
                                      <p:cBhvr>
                                        <p:cTn id="47" dur="1000"/>
                                        <p:tgtEl>
                                          <p:spTgt spid="88"/>
                                        </p:tgtEl>
                                      </p:cBhvr>
                                    </p:animEffect>
                                    <p:anim calcmode="lin" valueType="num">
                                      <p:cBhvr>
                                        <p:cTn id="48" dur="1000" fill="hold"/>
                                        <p:tgtEl>
                                          <p:spTgt spid="88"/>
                                        </p:tgtEl>
                                        <p:attrNameLst>
                                          <p:attrName>ppt_x</p:attrName>
                                        </p:attrNameLst>
                                      </p:cBhvr>
                                      <p:tavLst>
                                        <p:tav tm="0">
                                          <p:val>
                                            <p:strVal val="#ppt_x"/>
                                          </p:val>
                                        </p:tav>
                                        <p:tav tm="100000">
                                          <p:val>
                                            <p:strVal val="#ppt_x"/>
                                          </p:val>
                                        </p:tav>
                                      </p:tavLst>
                                    </p:anim>
                                    <p:anim calcmode="lin" valueType="num">
                                      <p:cBhvr>
                                        <p:cTn id="49" dur="1000" fill="hold"/>
                                        <p:tgtEl>
                                          <p:spTgt spid="88"/>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53" presetClass="entr" presetSubtype="16" fill="hold" grpId="0" nodeType="afterEffect">
                                  <p:stCondLst>
                                    <p:cond delay="0"/>
                                  </p:stCondLst>
                                  <p:childTnLst>
                                    <p:set>
                                      <p:cBhvr>
                                        <p:cTn id="52" dur="1" fill="hold">
                                          <p:stCondLst>
                                            <p:cond delay="0"/>
                                          </p:stCondLst>
                                        </p:cTn>
                                        <p:tgtEl>
                                          <p:spTgt spid="89"/>
                                        </p:tgtEl>
                                        <p:attrNameLst>
                                          <p:attrName>style.visibility</p:attrName>
                                        </p:attrNameLst>
                                      </p:cBhvr>
                                      <p:to>
                                        <p:strVal val="visible"/>
                                      </p:to>
                                    </p:set>
                                    <p:anim calcmode="lin" valueType="num">
                                      <p:cBhvr>
                                        <p:cTn id="53" dur="500" fill="hold"/>
                                        <p:tgtEl>
                                          <p:spTgt spid="89"/>
                                        </p:tgtEl>
                                        <p:attrNameLst>
                                          <p:attrName>ppt_w</p:attrName>
                                        </p:attrNameLst>
                                      </p:cBhvr>
                                      <p:tavLst>
                                        <p:tav tm="0">
                                          <p:val>
                                            <p:fltVal val="0"/>
                                          </p:val>
                                        </p:tav>
                                        <p:tav tm="100000">
                                          <p:val>
                                            <p:strVal val="#ppt_w"/>
                                          </p:val>
                                        </p:tav>
                                      </p:tavLst>
                                    </p:anim>
                                    <p:anim calcmode="lin" valueType="num">
                                      <p:cBhvr>
                                        <p:cTn id="54" dur="500" fill="hold"/>
                                        <p:tgtEl>
                                          <p:spTgt spid="89"/>
                                        </p:tgtEl>
                                        <p:attrNameLst>
                                          <p:attrName>ppt_h</p:attrName>
                                        </p:attrNameLst>
                                      </p:cBhvr>
                                      <p:tavLst>
                                        <p:tav tm="0">
                                          <p:val>
                                            <p:fltVal val="0"/>
                                          </p:val>
                                        </p:tav>
                                        <p:tav tm="100000">
                                          <p:val>
                                            <p:strVal val="#ppt_h"/>
                                          </p:val>
                                        </p:tav>
                                      </p:tavLst>
                                    </p:anim>
                                    <p:animEffect transition="in" filter="fade">
                                      <p:cBhvr>
                                        <p:cTn id="55" dur="500"/>
                                        <p:tgtEl>
                                          <p:spTgt spid="89"/>
                                        </p:tgtEl>
                                      </p:cBhvr>
                                    </p:animEffect>
                                  </p:childTnLst>
                                </p:cTn>
                              </p:par>
                            </p:childTnLst>
                          </p:cTn>
                        </p:par>
                        <p:par>
                          <p:cTn id="56" fill="hold">
                            <p:stCondLst>
                              <p:cond delay="7000"/>
                            </p:stCondLst>
                            <p:childTnLst>
                              <p:par>
                                <p:cTn id="57" presetID="42" presetClass="entr" presetSubtype="0" fill="hold" grpId="0" nodeType="afterEffect">
                                  <p:stCondLst>
                                    <p:cond delay="0"/>
                                  </p:stCondLst>
                                  <p:childTnLst>
                                    <p:set>
                                      <p:cBhvr>
                                        <p:cTn id="58" dur="1" fill="hold">
                                          <p:stCondLst>
                                            <p:cond delay="0"/>
                                          </p:stCondLst>
                                        </p:cTn>
                                        <p:tgtEl>
                                          <p:spTgt spid="90"/>
                                        </p:tgtEl>
                                        <p:attrNameLst>
                                          <p:attrName>style.visibility</p:attrName>
                                        </p:attrNameLst>
                                      </p:cBhvr>
                                      <p:to>
                                        <p:strVal val="visible"/>
                                      </p:to>
                                    </p:set>
                                    <p:animEffect transition="in" filter="fade">
                                      <p:cBhvr>
                                        <p:cTn id="59" dur="1000"/>
                                        <p:tgtEl>
                                          <p:spTgt spid="90"/>
                                        </p:tgtEl>
                                      </p:cBhvr>
                                    </p:animEffect>
                                    <p:anim calcmode="lin" valueType="num">
                                      <p:cBhvr>
                                        <p:cTn id="60" dur="1000" fill="hold"/>
                                        <p:tgtEl>
                                          <p:spTgt spid="90"/>
                                        </p:tgtEl>
                                        <p:attrNameLst>
                                          <p:attrName>ppt_x</p:attrName>
                                        </p:attrNameLst>
                                      </p:cBhvr>
                                      <p:tavLst>
                                        <p:tav tm="0">
                                          <p:val>
                                            <p:strVal val="#ppt_x"/>
                                          </p:val>
                                        </p:tav>
                                        <p:tav tm="100000">
                                          <p:val>
                                            <p:strVal val="#ppt_x"/>
                                          </p:val>
                                        </p:tav>
                                      </p:tavLst>
                                    </p:anim>
                                    <p:anim calcmode="lin" valueType="num">
                                      <p:cBhvr>
                                        <p:cTn id="61" dur="1000" fill="hold"/>
                                        <p:tgtEl>
                                          <p:spTgt spid="90"/>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42" presetClass="entr" presetSubtype="0" fill="hold" nodeType="afterEffect">
                                  <p:stCondLst>
                                    <p:cond delay="0"/>
                                  </p:stCondLst>
                                  <p:childTnLst>
                                    <p:set>
                                      <p:cBhvr>
                                        <p:cTn id="64" dur="1" fill="hold">
                                          <p:stCondLst>
                                            <p:cond delay="0"/>
                                          </p:stCondLst>
                                        </p:cTn>
                                        <p:tgtEl>
                                          <p:spTgt spid="95"/>
                                        </p:tgtEl>
                                        <p:attrNameLst>
                                          <p:attrName>style.visibility</p:attrName>
                                        </p:attrNameLst>
                                      </p:cBhvr>
                                      <p:to>
                                        <p:strVal val="visible"/>
                                      </p:to>
                                    </p:set>
                                    <p:animEffect transition="in" filter="fade">
                                      <p:cBhvr>
                                        <p:cTn id="65" dur="1000"/>
                                        <p:tgtEl>
                                          <p:spTgt spid="95"/>
                                        </p:tgtEl>
                                      </p:cBhvr>
                                    </p:animEffect>
                                    <p:anim calcmode="lin" valueType="num">
                                      <p:cBhvr>
                                        <p:cTn id="66" dur="1000" fill="hold"/>
                                        <p:tgtEl>
                                          <p:spTgt spid="95"/>
                                        </p:tgtEl>
                                        <p:attrNameLst>
                                          <p:attrName>ppt_x</p:attrName>
                                        </p:attrNameLst>
                                      </p:cBhvr>
                                      <p:tavLst>
                                        <p:tav tm="0">
                                          <p:val>
                                            <p:strVal val="#ppt_x"/>
                                          </p:val>
                                        </p:tav>
                                        <p:tav tm="100000">
                                          <p:val>
                                            <p:strVal val="#ppt_x"/>
                                          </p:val>
                                        </p:tav>
                                      </p:tavLst>
                                    </p:anim>
                                    <p:anim calcmode="lin" valueType="num">
                                      <p:cBhvr>
                                        <p:cTn id="67" dur="1000" fill="hold"/>
                                        <p:tgtEl>
                                          <p:spTgt spid="95"/>
                                        </p:tgtEl>
                                        <p:attrNameLst>
                                          <p:attrName>ppt_y</p:attrName>
                                        </p:attrNameLst>
                                      </p:cBhvr>
                                      <p:tavLst>
                                        <p:tav tm="0">
                                          <p:val>
                                            <p:strVal val="#ppt_y+.1"/>
                                          </p:val>
                                        </p:tav>
                                        <p:tav tm="100000">
                                          <p:val>
                                            <p:strVal val="#ppt_y"/>
                                          </p:val>
                                        </p:tav>
                                      </p:tavLst>
                                    </p:anim>
                                  </p:childTnLst>
                                </p:cTn>
                              </p:par>
                            </p:childTnLst>
                          </p:cTn>
                        </p:par>
                        <p:par>
                          <p:cTn id="68" fill="hold">
                            <p:stCondLst>
                              <p:cond delay="9000"/>
                            </p:stCondLst>
                            <p:childTnLst>
                              <p:par>
                                <p:cTn id="69" presetID="53" presetClass="entr" presetSubtype="16" fill="hold" grpId="0" nodeType="afterEffect">
                                  <p:stCondLst>
                                    <p:cond delay="0"/>
                                  </p:stCondLst>
                                  <p:childTnLst>
                                    <p:set>
                                      <p:cBhvr>
                                        <p:cTn id="70" dur="1" fill="hold">
                                          <p:stCondLst>
                                            <p:cond delay="0"/>
                                          </p:stCondLst>
                                        </p:cTn>
                                        <p:tgtEl>
                                          <p:spTgt spid="96"/>
                                        </p:tgtEl>
                                        <p:attrNameLst>
                                          <p:attrName>style.visibility</p:attrName>
                                        </p:attrNameLst>
                                      </p:cBhvr>
                                      <p:to>
                                        <p:strVal val="visible"/>
                                      </p:to>
                                    </p:set>
                                    <p:anim calcmode="lin" valueType="num">
                                      <p:cBhvr>
                                        <p:cTn id="71" dur="500" fill="hold"/>
                                        <p:tgtEl>
                                          <p:spTgt spid="96"/>
                                        </p:tgtEl>
                                        <p:attrNameLst>
                                          <p:attrName>ppt_w</p:attrName>
                                        </p:attrNameLst>
                                      </p:cBhvr>
                                      <p:tavLst>
                                        <p:tav tm="0">
                                          <p:val>
                                            <p:fltVal val="0"/>
                                          </p:val>
                                        </p:tav>
                                        <p:tav tm="100000">
                                          <p:val>
                                            <p:strVal val="#ppt_w"/>
                                          </p:val>
                                        </p:tav>
                                      </p:tavLst>
                                    </p:anim>
                                    <p:anim calcmode="lin" valueType="num">
                                      <p:cBhvr>
                                        <p:cTn id="72" dur="500" fill="hold"/>
                                        <p:tgtEl>
                                          <p:spTgt spid="96"/>
                                        </p:tgtEl>
                                        <p:attrNameLst>
                                          <p:attrName>ppt_h</p:attrName>
                                        </p:attrNameLst>
                                      </p:cBhvr>
                                      <p:tavLst>
                                        <p:tav tm="0">
                                          <p:val>
                                            <p:fltVal val="0"/>
                                          </p:val>
                                        </p:tav>
                                        <p:tav tm="100000">
                                          <p:val>
                                            <p:strVal val="#ppt_h"/>
                                          </p:val>
                                        </p:tav>
                                      </p:tavLst>
                                    </p:anim>
                                    <p:animEffect transition="in" filter="fade">
                                      <p:cBhvr>
                                        <p:cTn id="73" dur="500"/>
                                        <p:tgtEl>
                                          <p:spTgt spid="96"/>
                                        </p:tgtEl>
                                      </p:cBhvr>
                                    </p:animEffect>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97"/>
                                        </p:tgtEl>
                                        <p:attrNameLst>
                                          <p:attrName>style.visibility</p:attrName>
                                        </p:attrNameLst>
                                      </p:cBhvr>
                                      <p:to>
                                        <p:strVal val="visible"/>
                                      </p:to>
                                    </p:set>
                                    <p:animEffect transition="in" filter="fade">
                                      <p:cBhvr>
                                        <p:cTn id="77" dur="1000"/>
                                        <p:tgtEl>
                                          <p:spTgt spid="97"/>
                                        </p:tgtEl>
                                      </p:cBhvr>
                                    </p:animEffect>
                                    <p:anim calcmode="lin" valueType="num">
                                      <p:cBhvr>
                                        <p:cTn id="78" dur="1000" fill="hold"/>
                                        <p:tgtEl>
                                          <p:spTgt spid="97"/>
                                        </p:tgtEl>
                                        <p:attrNameLst>
                                          <p:attrName>ppt_x</p:attrName>
                                        </p:attrNameLst>
                                      </p:cBhvr>
                                      <p:tavLst>
                                        <p:tav tm="0">
                                          <p:val>
                                            <p:strVal val="#ppt_x"/>
                                          </p:val>
                                        </p:tav>
                                        <p:tav tm="100000">
                                          <p:val>
                                            <p:strVal val="#ppt_x"/>
                                          </p:val>
                                        </p:tav>
                                      </p:tavLst>
                                    </p:anim>
                                    <p:anim calcmode="lin" valueType="num">
                                      <p:cBhvr>
                                        <p:cTn id="79" dur="1000" fill="hold"/>
                                        <p:tgtEl>
                                          <p:spTgt spid="97"/>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42" presetClass="entr" presetSubtype="0" fill="hold"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fade">
                                      <p:cBhvr>
                                        <p:cTn id="83" dur="1000"/>
                                        <p:tgtEl>
                                          <p:spTgt spid="102"/>
                                        </p:tgtEl>
                                      </p:cBhvr>
                                    </p:animEffect>
                                    <p:anim calcmode="lin" valueType="num">
                                      <p:cBhvr>
                                        <p:cTn id="84" dur="1000" fill="hold"/>
                                        <p:tgtEl>
                                          <p:spTgt spid="102"/>
                                        </p:tgtEl>
                                        <p:attrNameLst>
                                          <p:attrName>ppt_x</p:attrName>
                                        </p:attrNameLst>
                                      </p:cBhvr>
                                      <p:tavLst>
                                        <p:tav tm="0">
                                          <p:val>
                                            <p:strVal val="#ppt_x"/>
                                          </p:val>
                                        </p:tav>
                                        <p:tav tm="100000">
                                          <p:val>
                                            <p:strVal val="#ppt_x"/>
                                          </p:val>
                                        </p:tav>
                                      </p:tavLst>
                                    </p:anim>
                                    <p:anim calcmode="lin" valueType="num">
                                      <p:cBhvr>
                                        <p:cTn id="85" dur="1000" fill="hold"/>
                                        <p:tgtEl>
                                          <p:spTgt spid="102"/>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53" presetClass="entr" presetSubtype="16" fill="hold" grpId="0" nodeType="after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04"/>
                                        </p:tgtEl>
                                        <p:attrNameLst>
                                          <p:attrName>style.visibility</p:attrName>
                                        </p:attrNameLst>
                                      </p:cBhvr>
                                      <p:to>
                                        <p:strVal val="visible"/>
                                      </p:to>
                                    </p:set>
                                    <p:animEffect transition="in" filter="fade">
                                      <p:cBhvr>
                                        <p:cTn id="95" dur="1000"/>
                                        <p:tgtEl>
                                          <p:spTgt spid="104"/>
                                        </p:tgtEl>
                                      </p:cBhvr>
                                    </p:animEffect>
                                    <p:anim calcmode="lin" valueType="num">
                                      <p:cBhvr>
                                        <p:cTn id="96" dur="1000" fill="hold"/>
                                        <p:tgtEl>
                                          <p:spTgt spid="104"/>
                                        </p:tgtEl>
                                        <p:attrNameLst>
                                          <p:attrName>ppt_x</p:attrName>
                                        </p:attrNameLst>
                                      </p:cBhvr>
                                      <p:tavLst>
                                        <p:tav tm="0">
                                          <p:val>
                                            <p:strVal val="#ppt_x"/>
                                          </p:val>
                                        </p:tav>
                                        <p:tav tm="100000">
                                          <p:val>
                                            <p:strVal val="#ppt_x"/>
                                          </p:val>
                                        </p:tav>
                                      </p:tavLst>
                                    </p:anim>
                                    <p:anim calcmode="lin" valueType="num">
                                      <p:cBhvr>
                                        <p:cTn id="97"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1" grpId="0"/>
      <p:bldP spid="37" grpId="0"/>
      <p:bldP spid="82" grpId="0"/>
      <p:bldP spid="83" grpId="0"/>
      <p:bldP spid="89" grpId="0"/>
      <p:bldP spid="90" grpId="0"/>
      <p:bldP spid="96" grpId="0"/>
      <p:bldP spid="97" grpId="0"/>
      <p:bldP spid="103" grpId="0"/>
      <p:bldP spid="10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32" name="Freeform 31"/>
          <p:cNvSpPr>
            <a:spLocks noChangeAspect="1"/>
          </p:cNvSpPr>
          <p:nvPr/>
        </p:nvSpPr>
        <p:spPr>
          <a:xfrm>
            <a:off x="1216152" y="1737121"/>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36B8E3"/>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35" name="Freeform 34"/>
          <p:cNvSpPr>
            <a:spLocks noChangeAspect="1"/>
          </p:cNvSpPr>
          <p:nvPr/>
        </p:nvSpPr>
        <p:spPr>
          <a:xfrm>
            <a:off x="1216152" y="2921014"/>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239BD3"/>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39" name="Freeform 38"/>
          <p:cNvSpPr>
            <a:spLocks noChangeAspect="1"/>
          </p:cNvSpPr>
          <p:nvPr/>
        </p:nvSpPr>
        <p:spPr>
          <a:xfrm>
            <a:off x="1216152" y="4090795"/>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157EBF"/>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2" name="Freeform 41"/>
          <p:cNvSpPr>
            <a:spLocks noChangeAspect="1"/>
          </p:cNvSpPr>
          <p:nvPr/>
        </p:nvSpPr>
        <p:spPr>
          <a:xfrm>
            <a:off x="1216152" y="5280725"/>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967B9"/>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33" name="Freeform 32"/>
          <p:cNvSpPr/>
          <p:nvPr/>
        </p:nvSpPr>
        <p:spPr>
          <a:xfrm>
            <a:off x="3566160" y="1848470"/>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rgbClr val="36B8E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47" name="Freeform 32">
            <a:extLst>
              <a:ext uri="{FF2B5EF4-FFF2-40B4-BE49-F238E27FC236}">
                <a16:creationId xmlns:a16="http://schemas.microsoft.com/office/drawing/2014/main" id="{A2235789-6F84-4521-8BFC-3335CA6E6109}"/>
              </a:ext>
            </a:extLst>
          </p:cNvPr>
          <p:cNvSpPr/>
          <p:nvPr/>
        </p:nvSpPr>
        <p:spPr>
          <a:xfrm>
            <a:off x="5303520" y="184605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36B8E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53" name="Freeform 32">
            <a:extLst>
              <a:ext uri="{FF2B5EF4-FFF2-40B4-BE49-F238E27FC236}">
                <a16:creationId xmlns:a16="http://schemas.microsoft.com/office/drawing/2014/main" id="{1583B703-9871-40BD-BCC3-4DDCBCA11132}"/>
              </a:ext>
            </a:extLst>
          </p:cNvPr>
          <p:cNvSpPr/>
          <p:nvPr/>
        </p:nvSpPr>
        <p:spPr>
          <a:xfrm>
            <a:off x="7040880" y="184605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36B8E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56" name="Freeform 32">
            <a:extLst>
              <a:ext uri="{FF2B5EF4-FFF2-40B4-BE49-F238E27FC236}">
                <a16:creationId xmlns:a16="http://schemas.microsoft.com/office/drawing/2014/main" id="{CB381B4E-5928-43FA-B129-B75569129E46}"/>
              </a:ext>
            </a:extLst>
          </p:cNvPr>
          <p:cNvSpPr/>
          <p:nvPr/>
        </p:nvSpPr>
        <p:spPr>
          <a:xfrm>
            <a:off x="8778240" y="184605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36B8E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4072998"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49" name="Text Placeholder 3">
            <a:extLst>
              <a:ext uri="{FF2B5EF4-FFF2-40B4-BE49-F238E27FC236}">
                <a16:creationId xmlns:a16="http://schemas.microsoft.com/office/drawing/2014/main" id="{75995192-EA55-4E2B-868D-61C783F4DE4D}"/>
              </a:ext>
            </a:extLst>
          </p:cNvPr>
          <p:cNvSpPr txBox="1">
            <a:spLocks/>
          </p:cNvSpPr>
          <p:nvPr/>
        </p:nvSpPr>
        <p:spPr>
          <a:xfrm>
            <a:off x="5824754"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54" name="Text Placeholder 3">
            <a:extLst>
              <a:ext uri="{FF2B5EF4-FFF2-40B4-BE49-F238E27FC236}">
                <a16:creationId xmlns:a16="http://schemas.microsoft.com/office/drawing/2014/main" id="{A1421095-2FFB-4526-8B00-B78293C567CB}"/>
              </a:ext>
            </a:extLst>
          </p:cNvPr>
          <p:cNvSpPr txBox="1">
            <a:spLocks/>
          </p:cNvSpPr>
          <p:nvPr/>
        </p:nvSpPr>
        <p:spPr>
          <a:xfrm>
            <a:off x="7555322"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57" name="Text Placeholder 3">
            <a:extLst>
              <a:ext uri="{FF2B5EF4-FFF2-40B4-BE49-F238E27FC236}">
                <a16:creationId xmlns:a16="http://schemas.microsoft.com/office/drawing/2014/main" id="{8E512BAD-26A3-41B5-B416-E2E6459C1D4C}"/>
              </a:ext>
            </a:extLst>
          </p:cNvPr>
          <p:cNvSpPr txBox="1">
            <a:spLocks/>
          </p:cNvSpPr>
          <p:nvPr/>
        </p:nvSpPr>
        <p:spPr>
          <a:xfrm>
            <a:off x="9292682"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58" name="TextBox 57">
            <a:extLst>
              <a:ext uri="{FF2B5EF4-FFF2-40B4-BE49-F238E27FC236}">
                <a16:creationId xmlns:a16="http://schemas.microsoft.com/office/drawing/2014/main" id="{3B752A5A-27CF-4036-A4AB-2A7AC838E7FD}"/>
              </a:ext>
            </a:extLst>
          </p:cNvPr>
          <p:cNvSpPr txBox="1"/>
          <p:nvPr/>
        </p:nvSpPr>
        <p:spPr>
          <a:xfrm>
            <a:off x="1716474" y="1816214"/>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59" name="TextBox 58">
            <a:extLst>
              <a:ext uri="{FF2B5EF4-FFF2-40B4-BE49-F238E27FC236}">
                <a16:creationId xmlns:a16="http://schemas.microsoft.com/office/drawing/2014/main" id="{FBEC286C-D76F-43B0-98E4-210C76FBE44A}"/>
              </a:ext>
            </a:extLst>
          </p:cNvPr>
          <p:cNvSpPr txBox="1"/>
          <p:nvPr/>
        </p:nvSpPr>
        <p:spPr>
          <a:xfrm>
            <a:off x="1719072" y="2992222"/>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61" name="TextBox 60">
            <a:extLst>
              <a:ext uri="{FF2B5EF4-FFF2-40B4-BE49-F238E27FC236}">
                <a16:creationId xmlns:a16="http://schemas.microsoft.com/office/drawing/2014/main" id="{AB27DAB6-8323-4556-BE24-11681C1E4FC6}"/>
              </a:ext>
            </a:extLst>
          </p:cNvPr>
          <p:cNvSpPr txBox="1"/>
          <p:nvPr/>
        </p:nvSpPr>
        <p:spPr>
          <a:xfrm>
            <a:off x="1716474" y="4138205"/>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62" name="TextBox 61">
            <a:extLst>
              <a:ext uri="{FF2B5EF4-FFF2-40B4-BE49-F238E27FC236}">
                <a16:creationId xmlns:a16="http://schemas.microsoft.com/office/drawing/2014/main" id="{07CE8DD3-8A2C-477C-96FD-0FEEDFF0D4AC}"/>
              </a:ext>
            </a:extLst>
          </p:cNvPr>
          <p:cNvSpPr txBox="1"/>
          <p:nvPr/>
        </p:nvSpPr>
        <p:spPr>
          <a:xfrm>
            <a:off x="1716474" y="5328135"/>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63" name="TextBox 62">
            <a:extLst>
              <a:ext uri="{FF2B5EF4-FFF2-40B4-BE49-F238E27FC236}">
                <a16:creationId xmlns:a16="http://schemas.microsoft.com/office/drawing/2014/main" id="{9400C68C-F37E-4C01-9288-1FDFF34BC828}"/>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66" name="Freeform 32">
            <a:extLst>
              <a:ext uri="{FF2B5EF4-FFF2-40B4-BE49-F238E27FC236}">
                <a16:creationId xmlns:a16="http://schemas.microsoft.com/office/drawing/2014/main" id="{DA5A1E2C-3E86-4651-81F9-F748D7B92169}"/>
              </a:ext>
            </a:extLst>
          </p:cNvPr>
          <p:cNvSpPr/>
          <p:nvPr/>
        </p:nvSpPr>
        <p:spPr>
          <a:xfrm>
            <a:off x="3566160" y="299463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rgbClr val="239BD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8" name="Freeform 32">
            <a:extLst>
              <a:ext uri="{FF2B5EF4-FFF2-40B4-BE49-F238E27FC236}">
                <a16:creationId xmlns:a16="http://schemas.microsoft.com/office/drawing/2014/main" id="{D30CA8D4-9899-4884-AA22-2BC0EB6E6EDF}"/>
              </a:ext>
            </a:extLst>
          </p:cNvPr>
          <p:cNvSpPr/>
          <p:nvPr/>
        </p:nvSpPr>
        <p:spPr>
          <a:xfrm>
            <a:off x="5303520" y="299222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239BD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2" name="Freeform 32">
            <a:extLst>
              <a:ext uri="{FF2B5EF4-FFF2-40B4-BE49-F238E27FC236}">
                <a16:creationId xmlns:a16="http://schemas.microsoft.com/office/drawing/2014/main" id="{38625C04-437D-42AC-A898-8073E98535DA}"/>
              </a:ext>
            </a:extLst>
          </p:cNvPr>
          <p:cNvSpPr/>
          <p:nvPr/>
        </p:nvSpPr>
        <p:spPr>
          <a:xfrm>
            <a:off x="7040880" y="299222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239BD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87" name="Freeform 32">
            <a:extLst>
              <a:ext uri="{FF2B5EF4-FFF2-40B4-BE49-F238E27FC236}">
                <a16:creationId xmlns:a16="http://schemas.microsoft.com/office/drawing/2014/main" id="{4D92744E-D35E-4D0A-81F3-A64266110260}"/>
              </a:ext>
            </a:extLst>
          </p:cNvPr>
          <p:cNvSpPr/>
          <p:nvPr/>
        </p:nvSpPr>
        <p:spPr>
          <a:xfrm>
            <a:off x="8778240" y="2992222"/>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239BD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88" name="Text Placeholder 3">
            <a:extLst>
              <a:ext uri="{FF2B5EF4-FFF2-40B4-BE49-F238E27FC236}">
                <a16:creationId xmlns:a16="http://schemas.microsoft.com/office/drawing/2014/main" id="{45097120-5F93-4F7F-8B85-F9C2889132D6}"/>
              </a:ext>
            </a:extLst>
          </p:cNvPr>
          <p:cNvSpPr txBox="1">
            <a:spLocks/>
          </p:cNvSpPr>
          <p:nvPr/>
        </p:nvSpPr>
        <p:spPr>
          <a:xfrm>
            <a:off x="4072998"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89" name="Text Placeholder 3">
            <a:extLst>
              <a:ext uri="{FF2B5EF4-FFF2-40B4-BE49-F238E27FC236}">
                <a16:creationId xmlns:a16="http://schemas.microsoft.com/office/drawing/2014/main" id="{DECC1408-2FD8-472C-BE4E-D1F18B6219C9}"/>
              </a:ext>
            </a:extLst>
          </p:cNvPr>
          <p:cNvSpPr txBox="1">
            <a:spLocks/>
          </p:cNvSpPr>
          <p:nvPr/>
        </p:nvSpPr>
        <p:spPr>
          <a:xfrm>
            <a:off x="5824754"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0" name="Text Placeholder 3">
            <a:extLst>
              <a:ext uri="{FF2B5EF4-FFF2-40B4-BE49-F238E27FC236}">
                <a16:creationId xmlns:a16="http://schemas.microsoft.com/office/drawing/2014/main" id="{4DFB1495-D74A-4EFA-84E1-0E92E99611A3}"/>
              </a:ext>
            </a:extLst>
          </p:cNvPr>
          <p:cNvSpPr txBox="1">
            <a:spLocks/>
          </p:cNvSpPr>
          <p:nvPr/>
        </p:nvSpPr>
        <p:spPr>
          <a:xfrm>
            <a:off x="7555322"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1" name="Text Placeholder 3">
            <a:extLst>
              <a:ext uri="{FF2B5EF4-FFF2-40B4-BE49-F238E27FC236}">
                <a16:creationId xmlns:a16="http://schemas.microsoft.com/office/drawing/2014/main" id="{54439B68-9AE2-4BA7-98A0-3B26992DE160}"/>
              </a:ext>
            </a:extLst>
          </p:cNvPr>
          <p:cNvSpPr txBox="1">
            <a:spLocks/>
          </p:cNvSpPr>
          <p:nvPr/>
        </p:nvSpPr>
        <p:spPr>
          <a:xfrm>
            <a:off x="9292682"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3" name="Freeform 32">
            <a:extLst>
              <a:ext uri="{FF2B5EF4-FFF2-40B4-BE49-F238E27FC236}">
                <a16:creationId xmlns:a16="http://schemas.microsoft.com/office/drawing/2014/main" id="{ECDCFBE3-481E-410E-9872-59050FAC98A2}"/>
              </a:ext>
            </a:extLst>
          </p:cNvPr>
          <p:cNvSpPr/>
          <p:nvPr/>
        </p:nvSpPr>
        <p:spPr>
          <a:xfrm>
            <a:off x="3566160" y="417823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rgbClr val="157EBF"/>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4" name="Freeform 32">
            <a:extLst>
              <a:ext uri="{FF2B5EF4-FFF2-40B4-BE49-F238E27FC236}">
                <a16:creationId xmlns:a16="http://schemas.microsoft.com/office/drawing/2014/main" id="{B2468562-3000-46E0-8F37-BBD0A3C48C8D}"/>
              </a:ext>
            </a:extLst>
          </p:cNvPr>
          <p:cNvSpPr/>
          <p:nvPr/>
        </p:nvSpPr>
        <p:spPr>
          <a:xfrm>
            <a:off x="5303520" y="4175820"/>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157EBF"/>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5" name="Freeform 32">
            <a:extLst>
              <a:ext uri="{FF2B5EF4-FFF2-40B4-BE49-F238E27FC236}">
                <a16:creationId xmlns:a16="http://schemas.microsoft.com/office/drawing/2014/main" id="{4C6B663D-6681-48AC-9D5C-35B5941E6388}"/>
              </a:ext>
            </a:extLst>
          </p:cNvPr>
          <p:cNvSpPr/>
          <p:nvPr/>
        </p:nvSpPr>
        <p:spPr>
          <a:xfrm>
            <a:off x="7040880" y="4175820"/>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157EBF"/>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6" name="Freeform 32">
            <a:extLst>
              <a:ext uri="{FF2B5EF4-FFF2-40B4-BE49-F238E27FC236}">
                <a16:creationId xmlns:a16="http://schemas.microsoft.com/office/drawing/2014/main" id="{14A29EB2-4D66-4113-A932-DDE501161C93}"/>
              </a:ext>
            </a:extLst>
          </p:cNvPr>
          <p:cNvSpPr/>
          <p:nvPr/>
        </p:nvSpPr>
        <p:spPr>
          <a:xfrm>
            <a:off x="8778240" y="417581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157EBF"/>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7" name="Text Placeholder 3">
            <a:extLst>
              <a:ext uri="{FF2B5EF4-FFF2-40B4-BE49-F238E27FC236}">
                <a16:creationId xmlns:a16="http://schemas.microsoft.com/office/drawing/2014/main" id="{D007E3B9-13E4-4A3E-B230-1F40CF4C0422}"/>
              </a:ext>
            </a:extLst>
          </p:cNvPr>
          <p:cNvSpPr txBox="1">
            <a:spLocks/>
          </p:cNvSpPr>
          <p:nvPr/>
        </p:nvSpPr>
        <p:spPr>
          <a:xfrm>
            <a:off x="4072998"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8" name="Text Placeholder 3">
            <a:extLst>
              <a:ext uri="{FF2B5EF4-FFF2-40B4-BE49-F238E27FC236}">
                <a16:creationId xmlns:a16="http://schemas.microsoft.com/office/drawing/2014/main" id="{BDD5ECD6-8E08-4D23-9FE1-86E91E257443}"/>
              </a:ext>
            </a:extLst>
          </p:cNvPr>
          <p:cNvSpPr txBox="1">
            <a:spLocks/>
          </p:cNvSpPr>
          <p:nvPr/>
        </p:nvSpPr>
        <p:spPr>
          <a:xfrm>
            <a:off x="5824754"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9" name="Text Placeholder 3">
            <a:extLst>
              <a:ext uri="{FF2B5EF4-FFF2-40B4-BE49-F238E27FC236}">
                <a16:creationId xmlns:a16="http://schemas.microsoft.com/office/drawing/2014/main" id="{8BD97143-D3DB-426A-B9D0-6F52D36CE54E}"/>
              </a:ext>
            </a:extLst>
          </p:cNvPr>
          <p:cNvSpPr txBox="1">
            <a:spLocks/>
          </p:cNvSpPr>
          <p:nvPr/>
        </p:nvSpPr>
        <p:spPr>
          <a:xfrm>
            <a:off x="7555322"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0" name="Text Placeholder 3">
            <a:extLst>
              <a:ext uri="{FF2B5EF4-FFF2-40B4-BE49-F238E27FC236}">
                <a16:creationId xmlns:a16="http://schemas.microsoft.com/office/drawing/2014/main" id="{D2798BCF-2234-4BCE-A9F3-28E360B522D4}"/>
              </a:ext>
            </a:extLst>
          </p:cNvPr>
          <p:cNvSpPr txBox="1">
            <a:spLocks/>
          </p:cNvSpPr>
          <p:nvPr/>
        </p:nvSpPr>
        <p:spPr>
          <a:xfrm>
            <a:off x="9292682"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2" name="Freeform 32">
            <a:extLst>
              <a:ext uri="{FF2B5EF4-FFF2-40B4-BE49-F238E27FC236}">
                <a16:creationId xmlns:a16="http://schemas.microsoft.com/office/drawing/2014/main" id="{C2566D69-D6B6-4D78-80FE-AB7D91641C3F}"/>
              </a:ext>
            </a:extLst>
          </p:cNvPr>
          <p:cNvSpPr/>
          <p:nvPr/>
        </p:nvSpPr>
        <p:spPr>
          <a:xfrm>
            <a:off x="3566160" y="536774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rgbClr val="0967B9"/>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3" name="Freeform 32">
            <a:extLst>
              <a:ext uri="{FF2B5EF4-FFF2-40B4-BE49-F238E27FC236}">
                <a16:creationId xmlns:a16="http://schemas.microsoft.com/office/drawing/2014/main" id="{3A5352A7-3806-4D23-9412-756A7696F374}"/>
              </a:ext>
            </a:extLst>
          </p:cNvPr>
          <p:cNvSpPr/>
          <p:nvPr/>
        </p:nvSpPr>
        <p:spPr>
          <a:xfrm>
            <a:off x="5303520" y="5365333"/>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0967B9"/>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4" name="Freeform 32">
            <a:extLst>
              <a:ext uri="{FF2B5EF4-FFF2-40B4-BE49-F238E27FC236}">
                <a16:creationId xmlns:a16="http://schemas.microsoft.com/office/drawing/2014/main" id="{150DF389-5243-4F58-9C64-7DDDA9499351}"/>
              </a:ext>
            </a:extLst>
          </p:cNvPr>
          <p:cNvSpPr/>
          <p:nvPr/>
        </p:nvSpPr>
        <p:spPr>
          <a:xfrm>
            <a:off x="7040880" y="5365333"/>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0967B9"/>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5" name="Freeform 32">
            <a:extLst>
              <a:ext uri="{FF2B5EF4-FFF2-40B4-BE49-F238E27FC236}">
                <a16:creationId xmlns:a16="http://schemas.microsoft.com/office/drawing/2014/main" id="{41C9C75C-0B40-48E2-9979-3F788DB6F89F}"/>
              </a:ext>
            </a:extLst>
          </p:cNvPr>
          <p:cNvSpPr/>
          <p:nvPr/>
        </p:nvSpPr>
        <p:spPr>
          <a:xfrm>
            <a:off x="8778240" y="5365331"/>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0967B9"/>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6" name="Text Placeholder 3">
            <a:extLst>
              <a:ext uri="{FF2B5EF4-FFF2-40B4-BE49-F238E27FC236}">
                <a16:creationId xmlns:a16="http://schemas.microsoft.com/office/drawing/2014/main" id="{B6B32313-39F3-4A63-9653-AFEE34585CC7}"/>
              </a:ext>
            </a:extLst>
          </p:cNvPr>
          <p:cNvSpPr txBox="1">
            <a:spLocks/>
          </p:cNvSpPr>
          <p:nvPr/>
        </p:nvSpPr>
        <p:spPr>
          <a:xfrm>
            <a:off x="4072998"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7" name="Text Placeholder 3">
            <a:extLst>
              <a:ext uri="{FF2B5EF4-FFF2-40B4-BE49-F238E27FC236}">
                <a16:creationId xmlns:a16="http://schemas.microsoft.com/office/drawing/2014/main" id="{92EC83F7-12B8-43B5-AD27-3C82F7C0A49B}"/>
              </a:ext>
            </a:extLst>
          </p:cNvPr>
          <p:cNvSpPr txBox="1">
            <a:spLocks/>
          </p:cNvSpPr>
          <p:nvPr/>
        </p:nvSpPr>
        <p:spPr>
          <a:xfrm>
            <a:off x="5824754"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8" name="Text Placeholder 3">
            <a:extLst>
              <a:ext uri="{FF2B5EF4-FFF2-40B4-BE49-F238E27FC236}">
                <a16:creationId xmlns:a16="http://schemas.microsoft.com/office/drawing/2014/main" id="{EDF7C1B8-8AD4-4D31-B40B-3D271927BA8E}"/>
              </a:ext>
            </a:extLst>
          </p:cNvPr>
          <p:cNvSpPr txBox="1">
            <a:spLocks/>
          </p:cNvSpPr>
          <p:nvPr/>
        </p:nvSpPr>
        <p:spPr>
          <a:xfrm>
            <a:off x="7555322"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9" name="Text Placeholder 3">
            <a:extLst>
              <a:ext uri="{FF2B5EF4-FFF2-40B4-BE49-F238E27FC236}">
                <a16:creationId xmlns:a16="http://schemas.microsoft.com/office/drawing/2014/main" id="{477409B5-4DC5-4079-B6E7-785251608F2B}"/>
              </a:ext>
            </a:extLst>
          </p:cNvPr>
          <p:cNvSpPr txBox="1">
            <a:spLocks/>
          </p:cNvSpPr>
          <p:nvPr/>
        </p:nvSpPr>
        <p:spPr>
          <a:xfrm>
            <a:off x="9292682"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Tree>
    <p:extLst>
      <p:ext uri="{BB962C8B-B14F-4D97-AF65-F5344CB8AC3E}">
        <p14:creationId xmlns:p14="http://schemas.microsoft.com/office/powerpoint/2010/main" val="307727203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0-#ppt_w/2"/>
                                          </p:val>
                                        </p:tav>
                                        <p:tav tm="100000">
                                          <p:val>
                                            <p:strVal val="#ppt_x"/>
                                          </p:val>
                                        </p:tav>
                                      </p:tavLst>
                                    </p:anim>
                                    <p:anim calcmode="lin" valueType="num">
                                      <p:cBhvr additive="base">
                                        <p:cTn id="12" dur="5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 calcmode="lin" valueType="num">
                                      <p:cBhvr>
                                        <p:cTn id="16" dur="500" fill="hold"/>
                                        <p:tgtEl>
                                          <p:spTgt spid="58"/>
                                        </p:tgtEl>
                                        <p:attrNameLst>
                                          <p:attrName>ppt_w</p:attrName>
                                        </p:attrNameLst>
                                      </p:cBhvr>
                                      <p:tavLst>
                                        <p:tav tm="0">
                                          <p:val>
                                            <p:fltVal val="0"/>
                                          </p:val>
                                        </p:tav>
                                        <p:tav tm="100000">
                                          <p:val>
                                            <p:strVal val="#ppt_w"/>
                                          </p:val>
                                        </p:tav>
                                      </p:tavLst>
                                    </p:anim>
                                    <p:anim calcmode="lin" valueType="num">
                                      <p:cBhvr>
                                        <p:cTn id="17" dur="500" fill="hold"/>
                                        <p:tgtEl>
                                          <p:spTgt spid="58"/>
                                        </p:tgtEl>
                                        <p:attrNameLst>
                                          <p:attrName>ppt_h</p:attrName>
                                        </p:attrNameLst>
                                      </p:cBhvr>
                                      <p:tavLst>
                                        <p:tav tm="0">
                                          <p:val>
                                            <p:fltVal val="0"/>
                                          </p:val>
                                        </p:tav>
                                        <p:tav tm="100000">
                                          <p:val>
                                            <p:strVal val="#ppt_h"/>
                                          </p:val>
                                        </p:tav>
                                      </p:tavLst>
                                    </p:anim>
                                    <p:animEffect transition="in" filter="fade">
                                      <p:cBhvr>
                                        <p:cTn id="18" dur="500"/>
                                        <p:tgtEl>
                                          <p:spTgt spid="58"/>
                                        </p:tgtEl>
                                      </p:cBhvr>
                                    </p:animEffect>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 calcmode="lin" valueType="num">
                                      <p:cBhvr additive="base">
                                        <p:cTn id="22" dur="500" fill="hold"/>
                                        <p:tgtEl>
                                          <p:spTgt spid="33"/>
                                        </p:tgtEl>
                                        <p:attrNameLst>
                                          <p:attrName>ppt_x</p:attrName>
                                        </p:attrNameLst>
                                      </p:cBhvr>
                                      <p:tavLst>
                                        <p:tav tm="0">
                                          <p:val>
                                            <p:strVal val="0-#ppt_w/2"/>
                                          </p:val>
                                        </p:tav>
                                        <p:tav tm="100000">
                                          <p:val>
                                            <p:strVal val="#ppt_x"/>
                                          </p:val>
                                        </p:tav>
                                      </p:tavLst>
                                    </p:anim>
                                    <p:anim calcmode="lin" valueType="num">
                                      <p:cBhvr additive="base">
                                        <p:cTn id="23" dur="500" fill="hold"/>
                                        <p:tgtEl>
                                          <p:spTgt spid="33"/>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500" fill="hold"/>
                                        <p:tgtEl>
                                          <p:spTgt spid="60"/>
                                        </p:tgtEl>
                                        <p:attrNameLst>
                                          <p:attrName>ppt_x</p:attrName>
                                        </p:attrNameLst>
                                      </p:cBhvr>
                                      <p:tavLst>
                                        <p:tav tm="0">
                                          <p:val>
                                            <p:strVal val="0-#ppt_w/2"/>
                                          </p:val>
                                        </p:tav>
                                        <p:tav tm="100000">
                                          <p:val>
                                            <p:strVal val="#ppt_x"/>
                                          </p:val>
                                        </p:tav>
                                      </p:tavLst>
                                    </p:anim>
                                    <p:anim calcmode="lin" valueType="num">
                                      <p:cBhvr additive="base">
                                        <p:cTn id="27" dur="500" fill="hold"/>
                                        <p:tgtEl>
                                          <p:spTgt spid="60"/>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2" presetClass="entr" presetSubtype="8" fill="hold" grpId="0" nodeType="afterEffect">
                                  <p:stCondLst>
                                    <p:cond delay="0"/>
                                  </p:stCondLst>
                                  <p:childTnLst>
                                    <p:set>
                                      <p:cBhvr>
                                        <p:cTn id="30" dur="1" fill="hold">
                                          <p:stCondLst>
                                            <p:cond delay="0"/>
                                          </p:stCondLst>
                                        </p:cTn>
                                        <p:tgtEl>
                                          <p:spTgt spid="47"/>
                                        </p:tgtEl>
                                        <p:attrNameLst>
                                          <p:attrName>style.visibility</p:attrName>
                                        </p:attrNameLst>
                                      </p:cBhvr>
                                      <p:to>
                                        <p:strVal val="visible"/>
                                      </p:to>
                                    </p:set>
                                    <p:anim calcmode="lin" valueType="num">
                                      <p:cBhvr additive="base">
                                        <p:cTn id="31" dur="500" fill="hold"/>
                                        <p:tgtEl>
                                          <p:spTgt spid="47"/>
                                        </p:tgtEl>
                                        <p:attrNameLst>
                                          <p:attrName>ppt_x</p:attrName>
                                        </p:attrNameLst>
                                      </p:cBhvr>
                                      <p:tavLst>
                                        <p:tav tm="0">
                                          <p:val>
                                            <p:strVal val="0-#ppt_w/2"/>
                                          </p:val>
                                        </p:tav>
                                        <p:tav tm="100000">
                                          <p:val>
                                            <p:strVal val="#ppt_x"/>
                                          </p:val>
                                        </p:tav>
                                      </p:tavLst>
                                    </p:anim>
                                    <p:anim calcmode="lin" valueType="num">
                                      <p:cBhvr additive="base">
                                        <p:cTn id="32" dur="500" fill="hold"/>
                                        <p:tgtEl>
                                          <p:spTgt spid="47"/>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49"/>
                                        </p:tgtEl>
                                        <p:attrNameLst>
                                          <p:attrName>style.visibility</p:attrName>
                                        </p:attrNameLst>
                                      </p:cBhvr>
                                      <p:to>
                                        <p:strVal val="visible"/>
                                      </p:to>
                                    </p:set>
                                    <p:anim calcmode="lin" valueType="num">
                                      <p:cBhvr additive="base">
                                        <p:cTn id="35" dur="500" fill="hold"/>
                                        <p:tgtEl>
                                          <p:spTgt spid="49"/>
                                        </p:tgtEl>
                                        <p:attrNameLst>
                                          <p:attrName>ppt_x</p:attrName>
                                        </p:attrNameLst>
                                      </p:cBhvr>
                                      <p:tavLst>
                                        <p:tav tm="0">
                                          <p:val>
                                            <p:strVal val="0-#ppt_w/2"/>
                                          </p:val>
                                        </p:tav>
                                        <p:tav tm="100000">
                                          <p:val>
                                            <p:strVal val="#ppt_x"/>
                                          </p:val>
                                        </p:tav>
                                      </p:tavLst>
                                    </p:anim>
                                    <p:anim calcmode="lin" valueType="num">
                                      <p:cBhvr additive="base">
                                        <p:cTn id="36" dur="500" fill="hold"/>
                                        <p:tgtEl>
                                          <p:spTgt spid="49"/>
                                        </p:tgtEl>
                                        <p:attrNameLst>
                                          <p:attrName>ppt_y</p:attrName>
                                        </p:attrNameLst>
                                      </p:cBhvr>
                                      <p:tavLst>
                                        <p:tav tm="0">
                                          <p:val>
                                            <p:strVal val="#ppt_y"/>
                                          </p:val>
                                        </p:tav>
                                        <p:tav tm="100000">
                                          <p:val>
                                            <p:strVal val="#ppt_y"/>
                                          </p:val>
                                        </p:tav>
                                      </p:tavLst>
                                    </p:anim>
                                  </p:childTnLst>
                                </p:cTn>
                              </p:par>
                            </p:childTnLst>
                          </p:cTn>
                        </p:par>
                        <p:par>
                          <p:cTn id="37" fill="hold">
                            <p:stCondLst>
                              <p:cond delay="2500"/>
                            </p:stCondLst>
                            <p:childTnLst>
                              <p:par>
                                <p:cTn id="38" presetID="2" presetClass="entr" presetSubtype="8"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0-#ppt_w/2"/>
                                          </p:val>
                                        </p:tav>
                                        <p:tav tm="100000">
                                          <p:val>
                                            <p:strVal val="#ppt_x"/>
                                          </p:val>
                                        </p:tav>
                                      </p:tavLst>
                                    </p:anim>
                                    <p:anim calcmode="lin" valueType="num">
                                      <p:cBhvr additive="base">
                                        <p:cTn id="41" dur="500" fill="hold"/>
                                        <p:tgtEl>
                                          <p:spTgt spid="53"/>
                                        </p:tgtEl>
                                        <p:attrNameLst>
                                          <p:attrName>ppt_y</p:attrName>
                                        </p:attrNameLst>
                                      </p:cBhvr>
                                      <p:tavLst>
                                        <p:tav tm="0">
                                          <p:val>
                                            <p:strVal val="#ppt_y"/>
                                          </p:val>
                                        </p:tav>
                                        <p:tav tm="100000">
                                          <p:val>
                                            <p:strVal val="#ppt_y"/>
                                          </p:val>
                                        </p:tav>
                                      </p:tavLst>
                                    </p:anim>
                                  </p:childTnLst>
                                </p:cTn>
                              </p:par>
                              <p:par>
                                <p:cTn id="42" presetID="2" presetClass="entr" presetSubtype="8" fill="hold" grpId="0" nodeType="withEffect">
                                  <p:stCondLst>
                                    <p:cond delay="0"/>
                                  </p:stCondLst>
                                  <p:childTnLst>
                                    <p:set>
                                      <p:cBhvr>
                                        <p:cTn id="43" dur="1" fill="hold">
                                          <p:stCondLst>
                                            <p:cond delay="0"/>
                                          </p:stCondLst>
                                        </p:cTn>
                                        <p:tgtEl>
                                          <p:spTgt spid="54"/>
                                        </p:tgtEl>
                                        <p:attrNameLst>
                                          <p:attrName>style.visibility</p:attrName>
                                        </p:attrNameLst>
                                      </p:cBhvr>
                                      <p:to>
                                        <p:strVal val="visible"/>
                                      </p:to>
                                    </p:set>
                                    <p:anim calcmode="lin" valueType="num">
                                      <p:cBhvr additive="base">
                                        <p:cTn id="44" dur="500" fill="hold"/>
                                        <p:tgtEl>
                                          <p:spTgt spid="54"/>
                                        </p:tgtEl>
                                        <p:attrNameLst>
                                          <p:attrName>ppt_x</p:attrName>
                                        </p:attrNameLst>
                                      </p:cBhvr>
                                      <p:tavLst>
                                        <p:tav tm="0">
                                          <p:val>
                                            <p:strVal val="0-#ppt_w/2"/>
                                          </p:val>
                                        </p:tav>
                                        <p:tav tm="100000">
                                          <p:val>
                                            <p:strVal val="#ppt_x"/>
                                          </p:val>
                                        </p:tav>
                                      </p:tavLst>
                                    </p:anim>
                                    <p:anim calcmode="lin" valueType="num">
                                      <p:cBhvr additive="base">
                                        <p:cTn id="45" dur="500" fill="hold"/>
                                        <p:tgtEl>
                                          <p:spTgt spid="54"/>
                                        </p:tgtEl>
                                        <p:attrNameLst>
                                          <p:attrName>ppt_y</p:attrName>
                                        </p:attrNameLst>
                                      </p:cBhvr>
                                      <p:tavLst>
                                        <p:tav tm="0">
                                          <p:val>
                                            <p:strVal val="#ppt_y"/>
                                          </p:val>
                                        </p:tav>
                                        <p:tav tm="100000">
                                          <p:val>
                                            <p:strVal val="#ppt_y"/>
                                          </p:val>
                                        </p:tav>
                                      </p:tavLst>
                                    </p:anim>
                                  </p:childTnLst>
                                </p:cTn>
                              </p:par>
                            </p:childTnLst>
                          </p:cTn>
                        </p:par>
                        <p:par>
                          <p:cTn id="46" fill="hold">
                            <p:stCondLst>
                              <p:cond delay="3000"/>
                            </p:stCondLst>
                            <p:childTnLst>
                              <p:par>
                                <p:cTn id="47" presetID="2" presetClass="entr" presetSubtype="8" fill="hold" grpId="0" nodeType="afterEffect">
                                  <p:stCondLst>
                                    <p:cond delay="0"/>
                                  </p:stCondLst>
                                  <p:childTnLst>
                                    <p:set>
                                      <p:cBhvr>
                                        <p:cTn id="48" dur="1" fill="hold">
                                          <p:stCondLst>
                                            <p:cond delay="0"/>
                                          </p:stCondLst>
                                        </p:cTn>
                                        <p:tgtEl>
                                          <p:spTgt spid="56"/>
                                        </p:tgtEl>
                                        <p:attrNameLst>
                                          <p:attrName>style.visibility</p:attrName>
                                        </p:attrNameLst>
                                      </p:cBhvr>
                                      <p:to>
                                        <p:strVal val="visible"/>
                                      </p:to>
                                    </p:set>
                                    <p:anim calcmode="lin" valueType="num">
                                      <p:cBhvr additive="base">
                                        <p:cTn id="49" dur="500" fill="hold"/>
                                        <p:tgtEl>
                                          <p:spTgt spid="56"/>
                                        </p:tgtEl>
                                        <p:attrNameLst>
                                          <p:attrName>ppt_x</p:attrName>
                                        </p:attrNameLst>
                                      </p:cBhvr>
                                      <p:tavLst>
                                        <p:tav tm="0">
                                          <p:val>
                                            <p:strVal val="0-#ppt_w/2"/>
                                          </p:val>
                                        </p:tav>
                                        <p:tav tm="100000">
                                          <p:val>
                                            <p:strVal val="#ppt_x"/>
                                          </p:val>
                                        </p:tav>
                                      </p:tavLst>
                                    </p:anim>
                                    <p:anim calcmode="lin" valueType="num">
                                      <p:cBhvr additive="base">
                                        <p:cTn id="50" dur="500" fill="hold"/>
                                        <p:tgtEl>
                                          <p:spTgt spid="56"/>
                                        </p:tgtEl>
                                        <p:attrNameLst>
                                          <p:attrName>ppt_y</p:attrName>
                                        </p:attrNameLst>
                                      </p:cBhvr>
                                      <p:tavLst>
                                        <p:tav tm="0">
                                          <p:val>
                                            <p:strVal val="#ppt_y"/>
                                          </p:val>
                                        </p:tav>
                                        <p:tav tm="100000">
                                          <p:val>
                                            <p:strVal val="#ppt_y"/>
                                          </p:val>
                                        </p:tav>
                                      </p:tavLst>
                                    </p:anim>
                                  </p:childTnLst>
                                </p:cTn>
                              </p:par>
                              <p:par>
                                <p:cTn id="51" presetID="2" presetClass="entr" presetSubtype="8" fill="hold" grpId="0" nodeType="withEffect">
                                  <p:stCondLst>
                                    <p:cond delay="0"/>
                                  </p:stCondLst>
                                  <p:childTnLst>
                                    <p:set>
                                      <p:cBhvr>
                                        <p:cTn id="52" dur="1" fill="hold">
                                          <p:stCondLst>
                                            <p:cond delay="0"/>
                                          </p:stCondLst>
                                        </p:cTn>
                                        <p:tgtEl>
                                          <p:spTgt spid="57"/>
                                        </p:tgtEl>
                                        <p:attrNameLst>
                                          <p:attrName>style.visibility</p:attrName>
                                        </p:attrNameLst>
                                      </p:cBhvr>
                                      <p:to>
                                        <p:strVal val="visible"/>
                                      </p:to>
                                    </p:set>
                                    <p:anim calcmode="lin" valueType="num">
                                      <p:cBhvr additive="base">
                                        <p:cTn id="53" dur="500" fill="hold"/>
                                        <p:tgtEl>
                                          <p:spTgt spid="57"/>
                                        </p:tgtEl>
                                        <p:attrNameLst>
                                          <p:attrName>ppt_x</p:attrName>
                                        </p:attrNameLst>
                                      </p:cBhvr>
                                      <p:tavLst>
                                        <p:tav tm="0">
                                          <p:val>
                                            <p:strVal val="0-#ppt_w/2"/>
                                          </p:val>
                                        </p:tav>
                                        <p:tav tm="100000">
                                          <p:val>
                                            <p:strVal val="#ppt_x"/>
                                          </p:val>
                                        </p:tav>
                                      </p:tavLst>
                                    </p:anim>
                                    <p:anim calcmode="lin" valueType="num">
                                      <p:cBhvr additive="base">
                                        <p:cTn id="54" dur="500" fill="hold"/>
                                        <p:tgtEl>
                                          <p:spTgt spid="57"/>
                                        </p:tgtEl>
                                        <p:attrNameLst>
                                          <p:attrName>ppt_y</p:attrName>
                                        </p:attrNameLst>
                                      </p:cBhvr>
                                      <p:tavLst>
                                        <p:tav tm="0">
                                          <p:val>
                                            <p:strVal val="#ppt_y"/>
                                          </p:val>
                                        </p:tav>
                                        <p:tav tm="100000">
                                          <p:val>
                                            <p:strVal val="#ppt_y"/>
                                          </p:val>
                                        </p:tav>
                                      </p:tavLst>
                                    </p:anim>
                                  </p:childTnLst>
                                </p:cTn>
                              </p:par>
                            </p:childTnLst>
                          </p:cTn>
                        </p:par>
                        <p:par>
                          <p:cTn id="55" fill="hold">
                            <p:stCondLst>
                              <p:cond delay="3500"/>
                            </p:stCondLst>
                            <p:childTnLst>
                              <p:par>
                                <p:cTn id="56" presetID="2" presetClass="entr" presetSubtype="8" fill="hold" grpId="0" nodeType="afterEffect">
                                  <p:stCondLst>
                                    <p:cond delay="0"/>
                                  </p:stCondLst>
                                  <p:childTnLst>
                                    <p:set>
                                      <p:cBhvr>
                                        <p:cTn id="57" dur="1" fill="hold">
                                          <p:stCondLst>
                                            <p:cond delay="0"/>
                                          </p:stCondLst>
                                        </p:cTn>
                                        <p:tgtEl>
                                          <p:spTgt spid="35"/>
                                        </p:tgtEl>
                                        <p:attrNameLst>
                                          <p:attrName>style.visibility</p:attrName>
                                        </p:attrNameLst>
                                      </p:cBhvr>
                                      <p:to>
                                        <p:strVal val="visible"/>
                                      </p:to>
                                    </p:set>
                                    <p:anim calcmode="lin" valueType="num">
                                      <p:cBhvr additive="base">
                                        <p:cTn id="58" dur="500" fill="hold"/>
                                        <p:tgtEl>
                                          <p:spTgt spid="35"/>
                                        </p:tgtEl>
                                        <p:attrNameLst>
                                          <p:attrName>ppt_x</p:attrName>
                                        </p:attrNameLst>
                                      </p:cBhvr>
                                      <p:tavLst>
                                        <p:tav tm="0">
                                          <p:val>
                                            <p:strVal val="0-#ppt_w/2"/>
                                          </p:val>
                                        </p:tav>
                                        <p:tav tm="100000">
                                          <p:val>
                                            <p:strVal val="#ppt_x"/>
                                          </p:val>
                                        </p:tav>
                                      </p:tavLst>
                                    </p:anim>
                                    <p:anim calcmode="lin" valueType="num">
                                      <p:cBhvr additive="base">
                                        <p:cTn id="59" dur="500" fill="hold"/>
                                        <p:tgtEl>
                                          <p:spTgt spid="35"/>
                                        </p:tgtEl>
                                        <p:attrNameLst>
                                          <p:attrName>ppt_y</p:attrName>
                                        </p:attrNameLst>
                                      </p:cBhvr>
                                      <p:tavLst>
                                        <p:tav tm="0">
                                          <p:val>
                                            <p:strVal val="#ppt_y"/>
                                          </p:val>
                                        </p:tav>
                                        <p:tav tm="100000">
                                          <p:val>
                                            <p:strVal val="#ppt_y"/>
                                          </p:val>
                                        </p:tav>
                                      </p:tavLst>
                                    </p:anim>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59"/>
                                        </p:tgtEl>
                                        <p:attrNameLst>
                                          <p:attrName>style.visibility</p:attrName>
                                        </p:attrNameLst>
                                      </p:cBhvr>
                                      <p:to>
                                        <p:strVal val="visible"/>
                                      </p:to>
                                    </p:set>
                                    <p:anim calcmode="lin" valueType="num">
                                      <p:cBhvr>
                                        <p:cTn id="63" dur="500" fill="hold"/>
                                        <p:tgtEl>
                                          <p:spTgt spid="59"/>
                                        </p:tgtEl>
                                        <p:attrNameLst>
                                          <p:attrName>ppt_w</p:attrName>
                                        </p:attrNameLst>
                                      </p:cBhvr>
                                      <p:tavLst>
                                        <p:tav tm="0">
                                          <p:val>
                                            <p:fltVal val="0"/>
                                          </p:val>
                                        </p:tav>
                                        <p:tav tm="100000">
                                          <p:val>
                                            <p:strVal val="#ppt_w"/>
                                          </p:val>
                                        </p:tav>
                                      </p:tavLst>
                                    </p:anim>
                                    <p:anim calcmode="lin" valueType="num">
                                      <p:cBhvr>
                                        <p:cTn id="64" dur="500" fill="hold"/>
                                        <p:tgtEl>
                                          <p:spTgt spid="59"/>
                                        </p:tgtEl>
                                        <p:attrNameLst>
                                          <p:attrName>ppt_h</p:attrName>
                                        </p:attrNameLst>
                                      </p:cBhvr>
                                      <p:tavLst>
                                        <p:tav tm="0">
                                          <p:val>
                                            <p:fltVal val="0"/>
                                          </p:val>
                                        </p:tav>
                                        <p:tav tm="100000">
                                          <p:val>
                                            <p:strVal val="#ppt_h"/>
                                          </p:val>
                                        </p:tav>
                                      </p:tavLst>
                                    </p:anim>
                                    <p:animEffect transition="in" filter="fade">
                                      <p:cBhvr>
                                        <p:cTn id="65" dur="500"/>
                                        <p:tgtEl>
                                          <p:spTgt spid="59"/>
                                        </p:tgtEl>
                                      </p:cBhvr>
                                    </p:animEffect>
                                  </p:childTnLst>
                                </p:cTn>
                              </p:par>
                            </p:childTnLst>
                          </p:cTn>
                        </p:par>
                        <p:par>
                          <p:cTn id="66" fill="hold">
                            <p:stCondLst>
                              <p:cond delay="4500"/>
                            </p:stCondLst>
                            <p:childTnLst>
                              <p:par>
                                <p:cTn id="67" presetID="2" presetClass="entr" presetSubtype="8" fill="hold" grpId="0" nodeType="afterEffect">
                                  <p:stCondLst>
                                    <p:cond delay="0"/>
                                  </p:stCondLst>
                                  <p:childTnLst>
                                    <p:set>
                                      <p:cBhvr>
                                        <p:cTn id="68" dur="1" fill="hold">
                                          <p:stCondLst>
                                            <p:cond delay="0"/>
                                          </p:stCondLst>
                                        </p:cTn>
                                        <p:tgtEl>
                                          <p:spTgt spid="66"/>
                                        </p:tgtEl>
                                        <p:attrNameLst>
                                          <p:attrName>style.visibility</p:attrName>
                                        </p:attrNameLst>
                                      </p:cBhvr>
                                      <p:to>
                                        <p:strVal val="visible"/>
                                      </p:to>
                                    </p:set>
                                    <p:anim calcmode="lin" valueType="num">
                                      <p:cBhvr additive="base">
                                        <p:cTn id="69" dur="500" fill="hold"/>
                                        <p:tgtEl>
                                          <p:spTgt spid="66"/>
                                        </p:tgtEl>
                                        <p:attrNameLst>
                                          <p:attrName>ppt_x</p:attrName>
                                        </p:attrNameLst>
                                      </p:cBhvr>
                                      <p:tavLst>
                                        <p:tav tm="0">
                                          <p:val>
                                            <p:strVal val="0-#ppt_w/2"/>
                                          </p:val>
                                        </p:tav>
                                        <p:tav tm="100000">
                                          <p:val>
                                            <p:strVal val="#ppt_x"/>
                                          </p:val>
                                        </p:tav>
                                      </p:tavLst>
                                    </p:anim>
                                    <p:anim calcmode="lin" valueType="num">
                                      <p:cBhvr additive="base">
                                        <p:cTn id="70" dur="500" fill="hold"/>
                                        <p:tgtEl>
                                          <p:spTgt spid="66"/>
                                        </p:tgtEl>
                                        <p:attrNameLst>
                                          <p:attrName>ppt_y</p:attrName>
                                        </p:attrNameLst>
                                      </p:cBhvr>
                                      <p:tavLst>
                                        <p:tav tm="0">
                                          <p:val>
                                            <p:strVal val="#ppt_y"/>
                                          </p:val>
                                        </p:tav>
                                        <p:tav tm="100000">
                                          <p:val>
                                            <p:strVal val="#ppt_y"/>
                                          </p:val>
                                        </p:tav>
                                      </p:tavLst>
                                    </p:anim>
                                  </p:childTnLst>
                                </p:cTn>
                              </p:par>
                              <p:par>
                                <p:cTn id="71" presetID="2" presetClass="entr" presetSubtype="8"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additive="base">
                                        <p:cTn id="73" dur="500" fill="hold"/>
                                        <p:tgtEl>
                                          <p:spTgt spid="88"/>
                                        </p:tgtEl>
                                        <p:attrNameLst>
                                          <p:attrName>ppt_x</p:attrName>
                                        </p:attrNameLst>
                                      </p:cBhvr>
                                      <p:tavLst>
                                        <p:tav tm="0">
                                          <p:val>
                                            <p:strVal val="0-#ppt_w/2"/>
                                          </p:val>
                                        </p:tav>
                                        <p:tav tm="100000">
                                          <p:val>
                                            <p:strVal val="#ppt_x"/>
                                          </p:val>
                                        </p:tav>
                                      </p:tavLst>
                                    </p:anim>
                                    <p:anim calcmode="lin" valueType="num">
                                      <p:cBhvr additive="base">
                                        <p:cTn id="74" dur="500" fill="hold"/>
                                        <p:tgtEl>
                                          <p:spTgt spid="88"/>
                                        </p:tgtEl>
                                        <p:attrNameLst>
                                          <p:attrName>ppt_y</p:attrName>
                                        </p:attrNameLst>
                                      </p:cBhvr>
                                      <p:tavLst>
                                        <p:tav tm="0">
                                          <p:val>
                                            <p:strVal val="#ppt_y"/>
                                          </p:val>
                                        </p:tav>
                                        <p:tav tm="100000">
                                          <p:val>
                                            <p:strVal val="#ppt_y"/>
                                          </p:val>
                                        </p:tav>
                                      </p:tavLst>
                                    </p:anim>
                                  </p:childTnLst>
                                </p:cTn>
                              </p:par>
                            </p:childTnLst>
                          </p:cTn>
                        </p:par>
                        <p:par>
                          <p:cTn id="75" fill="hold">
                            <p:stCondLst>
                              <p:cond delay="5000"/>
                            </p:stCondLst>
                            <p:childTnLst>
                              <p:par>
                                <p:cTn id="76" presetID="2" presetClass="entr" presetSubtype="8"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additive="base">
                                        <p:cTn id="78" dur="500" fill="hold"/>
                                        <p:tgtEl>
                                          <p:spTgt spid="68"/>
                                        </p:tgtEl>
                                        <p:attrNameLst>
                                          <p:attrName>ppt_x</p:attrName>
                                        </p:attrNameLst>
                                      </p:cBhvr>
                                      <p:tavLst>
                                        <p:tav tm="0">
                                          <p:val>
                                            <p:strVal val="0-#ppt_w/2"/>
                                          </p:val>
                                        </p:tav>
                                        <p:tav tm="100000">
                                          <p:val>
                                            <p:strVal val="#ppt_x"/>
                                          </p:val>
                                        </p:tav>
                                      </p:tavLst>
                                    </p:anim>
                                    <p:anim calcmode="lin" valueType="num">
                                      <p:cBhvr additive="base">
                                        <p:cTn id="79" dur="500" fill="hold"/>
                                        <p:tgtEl>
                                          <p:spTgt spid="68"/>
                                        </p:tgtEl>
                                        <p:attrNameLst>
                                          <p:attrName>ppt_y</p:attrName>
                                        </p:attrNameLst>
                                      </p:cBhvr>
                                      <p:tavLst>
                                        <p:tav tm="0">
                                          <p:val>
                                            <p:strVal val="#ppt_y"/>
                                          </p:val>
                                        </p:tav>
                                        <p:tav tm="100000">
                                          <p:val>
                                            <p:strVal val="#ppt_y"/>
                                          </p:val>
                                        </p:tav>
                                      </p:tavLst>
                                    </p:anim>
                                  </p:childTnLst>
                                </p:cTn>
                              </p:par>
                              <p:par>
                                <p:cTn id="80" presetID="2" presetClass="entr" presetSubtype="8" fill="hold" grpId="0" nodeType="withEffect">
                                  <p:stCondLst>
                                    <p:cond delay="0"/>
                                  </p:stCondLst>
                                  <p:childTnLst>
                                    <p:set>
                                      <p:cBhvr>
                                        <p:cTn id="81" dur="1" fill="hold">
                                          <p:stCondLst>
                                            <p:cond delay="0"/>
                                          </p:stCondLst>
                                        </p:cTn>
                                        <p:tgtEl>
                                          <p:spTgt spid="89"/>
                                        </p:tgtEl>
                                        <p:attrNameLst>
                                          <p:attrName>style.visibility</p:attrName>
                                        </p:attrNameLst>
                                      </p:cBhvr>
                                      <p:to>
                                        <p:strVal val="visible"/>
                                      </p:to>
                                    </p:set>
                                    <p:anim calcmode="lin" valueType="num">
                                      <p:cBhvr additive="base">
                                        <p:cTn id="82" dur="500" fill="hold"/>
                                        <p:tgtEl>
                                          <p:spTgt spid="89"/>
                                        </p:tgtEl>
                                        <p:attrNameLst>
                                          <p:attrName>ppt_x</p:attrName>
                                        </p:attrNameLst>
                                      </p:cBhvr>
                                      <p:tavLst>
                                        <p:tav tm="0">
                                          <p:val>
                                            <p:strVal val="0-#ppt_w/2"/>
                                          </p:val>
                                        </p:tav>
                                        <p:tav tm="100000">
                                          <p:val>
                                            <p:strVal val="#ppt_x"/>
                                          </p:val>
                                        </p:tav>
                                      </p:tavLst>
                                    </p:anim>
                                    <p:anim calcmode="lin" valueType="num">
                                      <p:cBhvr additive="base">
                                        <p:cTn id="83" dur="500" fill="hold"/>
                                        <p:tgtEl>
                                          <p:spTgt spid="89"/>
                                        </p:tgtEl>
                                        <p:attrNameLst>
                                          <p:attrName>ppt_y</p:attrName>
                                        </p:attrNameLst>
                                      </p:cBhvr>
                                      <p:tavLst>
                                        <p:tav tm="0">
                                          <p:val>
                                            <p:strVal val="#ppt_y"/>
                                          </p:val>
                                        </p:tav>
                                        <p:tav tm="100000">
                                          <p:val>
                                            <p:strVal val="#ppt_y"/>
                                          </p:val>
                                        </p:tav>
                                      </p:tavLst>
                                    </p:anim>
                                  </p:childTnLst>
                                </p:cTn>
                              </p:par>
                            </p:childTnLst>
                          </p:cTn>
                        </p:par>
                        <p:par>
                          <p:cTn id="84" fill="hold">
                            <p:stCondLst>
                              <p:cond delay="5500"/>
                            </p:stCondLst>
                            <p:childTnLst>
                              <p:par>
                                <p:cTn id="85" presetID="2" presetClass="entr" presetSubtype="8"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 calcmode="lin" valueType="num">
                                      <p:cBhvr additive="base">
                                        <p:cTn id="87" dur="500" fill="hold"/>
                                        <p:tgtEl>
                                          <p:spTgt spid="72"/>
                                        </p:tgtEl>
                                        <p:attrNameLst>
                                          <p:attrName>ppt_x</p:attrName>
                                        </p:attrNameLst>
                                      </p:cBhvr>
                                      <p:tavLst>
                                        <p:tav tm="0">
                                          <p:val>
                                            <p:strVal val="0-#ppt_w/2"/>
                                          </p:val>
                                        </p:tav>
                                        <p:tav tm="100000">
                                          <p:val>
                                            <p:strVal val="#ppt_x"/>
                                          </p:val>
                                        </p:tav>
                                      </p:tavLst>
                                    </p:anim>
                                    <p:anim calcmode="lin" valueType="num">
                                      <p:cBhvr additive="base">
                                        <p:cTn id="88" dur="500" fill="hold"/>
                                        <p:tgtEl>
                                          <p:spTgt spid="72"/>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90"/>
                                        </p:tgtEl>
                                        <p:attrNameLst>
                                          <p:attrName>style.visibility</p:attrName>
                                        </p:attrNameLst>
                                      </p:cBhvr>
                                      <p:to>
                                        <p:strVal val="visible"/>
                                      </p:to>
                                    </p:set>
                                    <p:anim calcmode="lin" valueType="num">
                                      <p:cBhvr additive="base">
                                        <p:cTn id="91" dur="500" fill="hold"/>
                                        <p:tgtEl>
                                          <p:spTgt spid="90"/>
                                        </p:tgtEl>
                                        <p:attrNameLst>
                                          <p:attrName>ppt_x</p:attrName>
                                        </p:attrNameLst>
                                      </p:cBhvr>
                                      <p:tavLst>
                                        <p:tav tm="0">
                                          <p:val>
                                            <p:strVal val="0-#ppt_w/2"/>
                                          </p:val>
                                        </p:tav>
                                        <p:tav tm="100000">
                                          <p:val>
                                            <p:strVal val="#ppt_x"/>
                                          </p:val>
                                        </p:tav>
                                      </p:tavLst>
                                    </p:anim>
                                    <p:anim calcmode="lin" valueType="num">
                                      <p:cBhvr additive="base">
                                        <p:cTn id="92" dur="500" fill="hold"/>
                                        <p:tgtEl>
                                          <p:spTgt spid="90"/>
                                        </p:tgtEl>
                                        <p:attrNameLst>
                                          <p:attrName>ppt_y</p:attrName>
                                        </p:attrNameLst>
                                      </p:cBhvr>
                                      <p:tavLst>
                                        <p:tav tm="0">
                                          <p:val>
                                            <p:strVal val="#ppt_y"/>
                                          </p:val>
                                        </p:tav>
                                        <p:tav tm="100000">
                                          <p:val>
                                            <p:strVal val="#ppt_y"/>
                                          </p:val>
                                        </p:tav>
                                      </p:tavLst>
                                    </p:anim>
                                  </p:childTnLst>
                                </p:cTn>
                              </p:par>
                            </p:childTnLst>
                          </p:cTn>
                        </p:par>
                        <p:par>
                          <p:cTn id="93" fill="hold">
                            <p:stCondLst>
                              <p:cond delay="6000"/>
                            </p:stCondLst>
                            <p:childTnLst>
                              <p:par>
                                <p:cTn id="94" presetID="2" presetClass="entr" presetSubtype="8" fill="hold" grpId="0" nodeType="afterEffect">
                                  <p:stCondLst>
                                    <p:cond delay="0"/>
                                  </p:stCondLst>
                                  <p:childTnLst>
                                    <p:set>
                                      <p:cBhvr>
                                        <p:cTn id="95" dur="1" fill="hold">
                                          <p:stCondLst>
                                            <p:cond delay="0"/>
                                          </p:stCondLst>
                                        </p:cTn>
                                        <p:tgtEl>
                                          <p:spTgt spid="87"/>
                                        </p:tgtEl>
                                        <p:attrNameLst>
                                          <p:attrName>style.visibility</p:attrName>
                                        </p:attrNameLst>
                                      </p:cBhvr>
                                      <p:to>
                                        <p:strVal val="visible"/>
                                      </p:to>
                                    </p:set>
                                    <p:anim calcmode="lin" valueType="num">
                                      <p:cBhvr additive="base">
                                        <p:cTn id="96" dur="500" fill="hold"/>
                                        <p:tgtEl>
                                          <p:spTgt spid="87"/>
                                        </p:tgtEl>
                                        <p:attrNameLst>
                                          <p:attrName>ppt_x</p:attrName>
                                        </p:attrNameLst>
                                      </p:cBhvr>
                                      <p:tavLst>
                                        <p:tav tm="0">
                                          <p:val>
                                            <p:strVal val="0-#ppt_w/2"/>
                                          </p:val>
                                        </p:tav>
                                        <p:tav tm="100000">
                                          <p:val>
                                            <p:strVal val="#ppt_x"/>
                                          </p:val>
                                        </p:tav>
                                      </p:tavLst>
                                    </p:anim>
                                    <p:anim calcmode="lin" valueType="num">
                                      <p:cBhvr additive="base">
                                        <p:cTn id="97" dur="500" fill="hold"/>
                                        <p:tgtEl>
                                          <p:spTgt spid="87"/>
                                        </p:tgtEl>
                                        <p:attrNameLst>
                                          <p:attrName>ppt_y</p:attrName>
                                        </p:attrNameLst>
                                      </p:cBhvr>
                                      <p:tavLst>
                                        <p:tav tm="0">
                                          <p:val>
                                            <p:strVal val="#ppt_y"/>
                                          </p:val>
                                        </p:tav>
                                        <p:tav tm="100000">
                                          <p:val>
                                            <p:strVal val="#ppt_y"/>
                                          </p:val>
                                        </p:tav>
                                      </p:tavLst>
                                    </p:anim>
                                  </p:childTnLst>
                                </p:cTn>
                              </p:par>
                              <p:par>
                                <p:cTn id="98" presetID="2" presetClass="entr" presetSubtype="8" fill="hold" grpId="0" nodeType="withEffect">
                                  <p:stCondLst>
                                    <p:cond delay="0"/>
                                  </p:stCondLst>
                                  <p:childTnLst>
                                    <p:set>
                                      <p:cBhvr>
                                        <p:cTn id="99" dur="1" fill="hold">
                                          <p:stCondLst>
                                            <p:cond delay="0"/>
                                          </p:stCondLst>
                                        </p:cTn>
                                        <p:tgtEl>
                                          <p:spTgt spid="91"/>
                                        </p:tgtEl>
                                        <p:attrNameLst>
                                          <p:attrName>style.visibility</p:attrName>
                                        </p:attrNameLst>
                                      </p:cBhvr>
                                      <p:to>
                                        <p:strVal val="visible"/>
                                      </p:to>
                                    </p:set>
                                    <p:anim calcmode="lin" valueType="num">
                                      <p:cBhvr additive="base">
                                        <p:cTn id="100" dur="500" fill="hold"/>
                                        <p:tgtEl>
                                          <p:spTgt spid="91"/>
                                        </p:tgtEl>
                                        <p:attrNameLst>
                                          <p:attrName>ppt_x</p:attrName>
                                        </p:attrNameLst>
                                      </p:cBhvr>
                                      <p:tavLst>
                                        <p:tav tm="0">
                                          <p:val>
                                            <p:strVal val="0-#ppt_w/2"/>
                                          </p:val>
                                        </p:tav>
                                        <p:tav tm="100000">
                                          <p:val>
                                            <p:strVal val="#ppt_x"/>
                                          </p:val>
                                        </p:tav>
                                      </p:tavLst>
                                    </p:anim>
                                    <p:anim calcmode="lin" valueType="num">
                                      <p:cBhvr additive="base">
                                        <p:cTn id="101" dur="500" fill="hold"/>
                                        <p:tgtEl>
                                          <p:spTgt spid="91"/>
                                        </p:tgtEl>
                                        <p:attrNameLst>
                                          <p:attrName>ppt_y</p:attrName>
                                        </p:attrNameLst>
                                      </p:cBhvr>
                                      <p:tavLst>
                                        <p:tav tm="0">
                                          <p:val>
                                            <p:strVal val="#ppt_y"/>
                                          </p:val>
                                        </p:tav>
                                        <p:tav tm="100000">
                                          <p:val>
                                            <p:strVal val="#ppt_y"/>
                                          </p:val>
                                        </p:tav>
                                      </p:tavLst>
                                    </p:anim>
                                  </p:childTnLst>
                                </p:cTn>
                              </p:par>
                            </p:childTnLst>
                          </p:cTn>
                        </p:par>
                        <p:par>
                          <p:cTn id="102" fill="hold">
                            <p:stCondLst>
                              <p:cond delay="6500"/>
                            </p:stCondLst>
                            <p:childTnLst>
                              <p:par>
                                <p:cTn id="103" presetID="2" presetClass="entr" presetSubtype="8"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 calcmode="lin" valueType="num">
                                      <p:cBhvr additive="base">
                                        <p:cTn id="105" dur="500" fill="hold"/>
                                        <p:tgtEl>
                                          <p:spTgt spid="39"/>
                                        </p:tgtEl>
                                        <p:attrNameLst>
                                          <p:attrName>ppt_x</p:attrName>
                                        </p:attrNameLst>
                                      </p:cBhvr>
                                      <p:tavLst>
                                        <p:tav tm="0">
                                          <p:val>
                                            <p:strVal val="0-#ppt_w/2"/>
                                          </p:val>
                                        </p:tav>
                                        <p:tav tm="100000">
                                          <p:val>
                                            <p:strVal val="#ppt_x"/>
                                          </p:val>
                                        </p:tav>
                                      </p:tavLst>
                                    </p:anim>
                                    <p:anim calcmode="lin" valueType="num">
                                      <p:cBhvr additive="base">
                                        <p:cTn id="106" dur="500" fill="hold"/>
                                        <p:tgtEl>
                                          <p:spTgt spid="39"/>
                                        </p:tgtEl>
                                        <p:attrNameLst>
                                          <p:attrName>ppt_y</p:attrName>
                                        </p:attrNameLst>
                                      </p:cBhvr>
                                      <p:tavLst>
                                        <p:tav tm="0">
                                          <p:val>
                                            <p:strVal val="#ppt_y"/>
                                          </p:val>
                                        </p:tav>
                                        <p:tav tm="100000">
                                          <p:val>
                                            <p:strVal val="#ppt_y"/>
                                          </p:val>
                                        </p:tav>
                                      </p:tavLst>
                                    </p:anim>
                                  </p:childTnLst>
                                </p:cTn>
                              </p:par>
                            </p:childTnLst>
                          </p:cTn>
                        </p:par>
                        <p:par>
                          <p:cTn id="107" fill="hold">
                            <p:stCondLst>
                              <p:cond delay="7000"/>
                            </p:stCondLst>
                            <p:childTnLst>
                              <p:par>
                                <p:cTn id="108" presetID="53" presetClass="entr" presetSubtype="16" fill="hold" grpId="0" nodeType="afterEffect">
                                  <p:stCondLst>
                                    <p:cond delay="0"/>
                                  </p:stCondLst>
                                  <p:childTnLst>
                                    <p:set>
                                      <p:cBhvr>
                                        <p:cTn id="109" dur="1" fill="hold">
                                          <p:stCondLst>
                                            <p:cond delay="0"/>
                                          </p:stCondLst>
                                        </p:cTn>
                                        <p:tgtEl>
                                          <p:spTgt spid="61"/>
                                        </p:tgtEl>
                                        <p:attrNameLst>
                                          <p:attrName>style.visibility</p:attrName>
                                        </p:attrNameLst>
                                      </p:cBhvr>
                                      <p:to>
                                        <p:strVal val="visible"/>
                                      </p:to>
                                    </p:set>
                                    <p:anim calcmode="lin" valueType="num">
                                      <p:cBhvr>
                                        <p:cTn id="110" dur="500" fill="hold"/>
                                        <p:tgtEl>
                                          <p:spTgt spid="61"/>
                                        </p:tgtEl>
                                        <p:attrNameLst>
                                          <p:attrName>ppt_w</p:attrName>
                                        </p:attrNameLst>
                                      </p:cBhvr>
                                      <p:tavLst>
                                        <p:tav tm="0">
                                          <p:val>
                                            <p:fltVal val="0"/>
                                          </p:val>
                                        </p:tav>
                                        <p:tav tm="100000">
                                          <p:val>
                                            <p:strVal val="#ppt_w"/>
                                          </p:val>
                                        </p:tav>
                                      </p:tavLst>
                                    </p:anim>
                                    <p:anim calcmode="lin" valueType="num">
                                      <p:cBhvr>
                                        <p:cTn id="111" dur="500" fill="hold"/>
                                        <p:tgtEl>
                                          <p:spTgt spid="61"/>
                                        </p:tgtEl>
                                        <p:attrNameLst>
                                          <p:attrName>ppt_h</p:attrName>
                                        </p:attrNameLst>
                                      </p:cBhvr>
                                      <p:tavLst>
                                        <p:tav tm="0">
                                          <p:val>
                                            <p:fltVal val="0"/>
                                          </p:val>
                                        </p:tav>
                                        <p:tav tm="100000">
                                          <p:val>
                                            <p:strVal val="#ppt_h"/>
                                          </p:val>
                                        </p:tav>
                                      </p:tavLst>
                                    </p:anim>
                                    <p:animEffect transition="in" filter="fade">
                                      <p:cBhvr>
                                        <p:cTn id="112" dur="500"/>
                                        <p:tgtEl>
                                          <p:spTgt spid="61"/>
                                        </p:tgtEl>
                                      </p:cBhvr>
                                    </p:animEffect>
                                  </p:childTnLst>
                                </p:cTn>
                              </p:par>
                            </p:childTnLst>
                          </p:cTn>
                        </p:par>
                        <p:par>
                          <p:cTn id="113" fill="hold">
                            <p:stCondLst>
                              <p:cond delay="7500"/>
                            </p:stCondLst>
                            <p:childTnLst>
                              <p:par>
                                <p:cTn id="114" presetID="2" presetClass="entr" presetSubtype="8" fill="hold" grpId="0" nodeType="afterEffect">
                                  <p:stCondLst>
                                    <p:cond delay="0"/>
                                  </p:stCondLst>
                                  <p:childTnLst>
                                    <p:set>
                                      <p:cBhvr>
                                        <p:cTn id="115" dur="1" fill="hold">
                                          <p:stCondLst>
                                            <p:cond delay="0"/>
                                          </p:stCondLst>
                                        </p:cTn>
                                        <p:tgtEl>
                                          <p:spTgt spid="93"/>
                                        </p:tgtEl>
                                        <p:attrNameLst>
                                          <p:attrName>style.visibility</p:attrName>
                                        </p:attrNameLst>
                                      </p:cBhvr>
                                      <p:to>
                                        <p:strVal val="visible"/>
                                      </p:to>
                                    </p:set>
                                    <p:anim calcmode="lin" valueType="num">
                                      <p:cBhvr additive="base">
                                        <p:cTn id="116" dur="500" fill="hold"/>
                                        <p:tgtEl>
                                          <p:spTgt spid="93"/>
                                        </p:tgtEl>
                                        <p:attrNameLst>
                                          <p:attrName>ppt_x</p:attrName>
                                        </p:attrNameLst>
                                      </p:cBhvr>
                                      <p:tavLst>
                                        <p:tav tm="0">
                                          <p:val>
                                            <p:strVal val="0-#ppt_w/2"/>
                                          </p:val>
                                        </p:tav>
                                        <p:tav tm="100000">
                                          <p:val>
                                            <p:strVal val="#ppt_x"/>
                                          </p:val>
                                        </p:tav>
                                      </p:tavLst>
                                    </p:anim>
                                    <p:anim calcmode="lin" valueType="num">
                                      <p:cBhvr additive="base">
                                        <p:cTn id="117" dur="500" fill="hold"/>
                                        <p:tgtEl>
                                          <p:spTgt spid="93"/>
                                        </p:tgtEl>
                                        <p:attrNameLst>
                                          <p:attrName>ppt_y</p:attrName>
                                        </p:attrNameLst>
                                      </p:cBhvr>
                                      <p:tavLst>
                                        <p:tav tm="0">
                                          <p:val>
                                            <p:strVal val="#ppt_y"/>
                                          </p:val>
                                        </p:tav>
                                        <p:tav tm="100000">
                                          <p:val>
                                            <p:strVal val="#ppt_y"/>
                                          </p:val>
                                        </p:tav>
                                      </p:tavLst>
                                    </p:anim>
                                  </p:childTnLst>
                                </p:cTn>
                              </p:par>
                              <p:par>
                                <p:cTn id="118" presetID="2" presetClass="entr" presetSubtype="8" fill="hold" grpId="0" nodeType="withEffect">
                                  <p:stCondLst>
                                    <p:cond delay="0"/>
                                  </p:stCondLst>
                                  <p:childTnLst>
                                    <p:set>
                                      <p:cBhvr>
                                        <p:cTn id="119" dur="1" fill="hold">
                                          <p:stCondLst>
                                            <p:cond delay="0"/>
                                          </p:stCondLst>
                                        </p:cTn>
                                        <p:tgtEl>
                                          <p:spTgt spid="97"/>
                                        </p:tgtEl>
                                        <p:attrNameLst>
                                          <p:attrName>style.visibility</p:attrName>
                                        </p:attrNameLst>
                                      </p:cBhvr>
                                      <p:to>
                                        <p:strVal val="visible"/>
                                      </p:to>
                                    </p:set>
                                    <p:anim calcmode="lin" valueType="num">
                                      <p:cBhvr additive="base">
                                        <p:cTn id="120" dur="500" fill="hold"/>
                                        <p:tgtEl>
                                          <p:spTgt spid="97"/>
                                        </p:tgtEl>
                                        <p:attrNameLst>
                                          <p:attrName>ppt_x</p:attrName>
                                        </p:attrNameLst>
                                      </p:cBhvr>
                                      <p:tavLst>
                                        <p:tav tm="0">
                                          <p:val>
                                            <p:strVal val="0-#ppt_w/2"/>
                                          </p:val>
                                        </p:tav>
                                        <p:tav tm="100000">
                                          <p:val>
                                            <p:strVal val="#ppt_x"/>
                                          </p:val>
                                        </p:tav>
                                      </p:tavLst>
                                    </p:anim>
                                    <p:anim calcmode="lin" valueType="num">
                                      <p:cBhvr additive="base">
                                        <p:cTn id="121" dur="500" fill="hold"/>
                                        <p:tgtEl>
                                          <p:spTgt spid="97"/>
                                        </p:tgtEl>
                                        <p:attrNameLst>
                                          <p:attrName>ppt_y</p:attrName>
                                        </p:attrNameLst>
                                      </p:cBhvr>
                                      <p:tavLst>
                                        <p:tav tm="0">
                                          <p:val>
                                            <p:strVal val="#ppt_y"/>
                                          </p:val>
                                        </p:tav>
                                        <p:tav tm="100000">
                                          <p:val>
                                            <p:strVal val="#ppt_y"/>
                                          </p:val>
                                        </p:tav>
                                      </p:tavLst>
                                    </p:anim>
                                  </p:childTnLst>
                                </p:cTn>
                              </p:par>
                            </p:childTnLst>
                          </p:cTn>
                        </p:par>
                        <p:par>
                          <p:cTn id="122" fill="hold">
                            <p:stCondLst>
                              <p:cond delay="8000"/>
                            </p:stCondLst>
                            <p:childTnLst>
                              <p:par>
                                <p:cTn id="123" presetID="2" presetClass="entr" presetSubtype="8" fill="hold" grpId="0" nodeType="afterEffect">
                                  <p:stCondLst>
                                    <p:cond delay="0"/>
                                  </p:stCondLst>
                                  <p:childTnLst>
                                    <p:set>
                                      <p:cBhvr>
                                        <p:cTn id="124" dur="1" fill="hold">
                                          <p:stCondLst>
                                            <p:cond delay="0"/>
                                          </p:stCondLst>
                                        </p:cTn>
                                        <p:tgtEl>
                                          <p:spTgt spid="94"/>
                                        </p:tgtEl>
                                        <p:attrNameLst>
                                          <p:attrName>style.visibility</p:attrName>
                                        </p:attrNameLst>
                                      </p:cBhvr>
                                      <p:to>
                                        <p:strVal val="visible"/>
                                      </p:to>
                                    </p:set>
                                    <p:anim calcmode="lin" valueType="num">
                                      <p:cBhvr additive="base">
                                        <p:cTn id="125" dur="500" fill="hold"/>
                                        <p:tgtEl>
                                          <p:spTgt spid="94"/>
                                        </p:tgtEl>
                                        <p:attrNameLst>
                                          <p:attrName>ppt_x</p:attrName>
                                        </p:attrNameLst>
                                      </p:cBhvr>
                                      <p:tavLst>
                                        <p:tav tm="0">
                                          <p:val>
                                            <p:strVal val="0-#ppt_w/2"/>
                                          </p:val>
                                        </p:tav>
                                        <p:tav tm="100000">
                                          <p:val>
                                            <p:strVal val="#ppt_x"/>
                                          </p:val>
                                        </p:tav>
                                      </p:tavLst>
                                    </p:anim>
                                    <p:anim calcmode="lin" valueType="num">
                                      <p:cBhvr additive="base">
                                        <p:cTn id="126" dur="500" fill="hold"/>
                                        <p:tgtEl>
                                          <p:spTgt spid="94"/>
                                        </p:tgtEl>
                                        <p:attrNameLst>
                                          <p:attrName>ppt_y</p:attrName>
                                        </p:attrNameLst>
                                      </p:cBhvr>
                                      <p:tavLst>
                                        <p:tav tm="0">
                                          <p:val>
                                            <p:strVal val="#ppt_y"/>
                                          </p:val>
                                        </p:tav>
                                        <p:tav tm="100000">
                                          <p:val>
                                            <p:strVal val="#ppt_y"/>
                                          </p:val>
                                        </p:tav>
                                      </p:tavLst>
                                    </p:anim>
                                  </p:childTnLst>
                                </p:cTn>
                              </p:par>
                              <p:par>
                                <p:cTn id="127" presetID="2" presetClass="entr" presetSubtype="8" fill="hold" grpId="0" nodeType="withEffect">
                                  <p:stCondLst>
                                    <p:cond delay="0"/>
                                  </p:stCondLst>
                                  <p:childTnLst>
                                    <p:set>
                                      <p:cBhvr>
                                        <p:cTn id="128" dur="1" fill="hold">
                                          <p:stCondLst>
                                            <p:cond delay="0"/>
                                          </p:stCondLst>
                                        </p:cTn>
                                        <p:tgtEl>
                                          <p:spTgt spid="98"/>
                                        </p:tgtEl>
                                        <p:attrNameLst>
                                          <p:attrName>style.visibility</p:attrName>
                                        </p:attrNameLst>
                                      </p:cBhvr>
                                      <p:to>
                                        <p:strVal val="visible"/>
                                      </p:to>
                                    </p:set>
                                    <p:anim calcmode="lin" valueType="num">
                                      <p:cBhvr additive="base">
                                        <p:cTn id="129" dur="500" fill="hold"/>
                                        <p:tgtEl>
                                          <p:spTgt spid="98"/>
                                        </p:tgtEl>
                                        <p:attrNameLst>
                                          <p:attrName>ppt_x</p:attrName>
                                        </p:attrNameLst>
                                      </p:cBhvr>
                                      <p:tavLst>
                                        <p:tav tm="0">
                                          <p:val>
                                            <p:strVal val="0-#ppt_w/2"/>
                                          </p:val>
                                        </p:tav>
                                        <p:tav tm="100000">
                                          <p:val>
                                            <p:strVal val="#ppt_x"/>
                                          </p:val>
                                        </p:tav>
                                      </p:tavLst>
                                    </p:anim>
                                    <p:anim calcmode="lin" valueType="num">
                                      <p:cBhvr additive="base">
                                        <p:cTn id="130" dur="500" fill="hold"/>
                                        <p:tgtEl>
                                          <p:spTgt spid="98"/>
                                        </p:tgtEl>
                                        <p:attrNameLst>
                                          <p:attrName>ppt_y</p:attrName>
                                        </p:attrNameLst>
                                      </p:cBhvr>
                                      <p:tavLst>
                                        <p:tav tm="0">
                                          <p:val>
                                            <p:strVal val="#ppt_y"/>
                                          </p:val>
                                        </p:tav>
                                        <p:tav tm="100000">
                                          <p:val>
                                            <p:strVal val="#ppt_y"/>
                                          </p:val>
                                        </p:tav>
                                      </p:tavLst>
                                    </p:anim>
                                  </p:childTnLst>
                                </p:cTn>
                              </p:par>
                            </p:childTnLst>
                          </p:cTn>
                        </p:par>
                        <p:par>
                          <p:cTn id="131" fill="hold">
                            <p:stCondLst>
                              <p:cond delay="8500"/>
                            </p:stCondLst>
                            <p:childTnLst>
                              <p:par>
                                <p:cTn id="132" presetID="2" presetClass="entr" presetSubtype="8" fill="hold" grpId="0" nodeType="afterEffect">
                                  <p:stCondLst>
                                    <p:cond delay="0"/>
                                  </p:stCondLst>
                                  <p:childTnLst>
                                    <p:set>
                                      <p:cBhvr>
                                        <p:cTn id="133" dur="1" fill="hold">
                                          <p:stCondLst>
                                            <p:cond delay="0"/>
                                          </p:stCondLst>
                                        </p:cTn>
                                        <p:tgtEl>
                                          <p:spTgt spid="95"/>
                                        </p:tgtEl>
                                        <p:attrNameLst>
                                          <p:attrName>style.visibility</p:attrName>
                                        </p:attrNameLst>
                                      </p:cBhvr>
                                      <p:to>
                                        <p:strVal val="visible"/>
                                      </p:to>
                                    </p:set>
                                    <p:anim calcmode="lin" valueType="num">
                                      <p:cBhvr additive="base">
                                        <p:cTn id="134" dur="500" fill="hold"/>
                                        <p:tgtEl>
                                          <p:spTgt spid="95"/>
                                        </p:tgtEl>
                                        <p:attrNameLst>
                                          <p:attrName>ppt_x</p:attrName>
                                        </p:attrNameLst>
                                      </p:cBhvr>
                                      <p:tavLst>
                                        <p:tav tm="0">
                                          <p:val>
                                            <p:strVal val="0-#ppt_w/2"/>
                                          </p:val>
                                        </p:tav>
                                        <p:tav tm="100000">
                                          <p:val>
                                            <p:strVal val="#ppt_x"/>
                                          </p:val>
                                        </p:tav>
                                      </p:tavLst>
                                    </p:anim>
                                    <p:anim calcmode="lin" valueType="num">
                                      <p:cBhvr additive="base">
                                        <p:cTn id="135" dur="500" fill="hold"/>
                                        <p:tgtEl>
                                          <p:spTgt spid="95"/>
                                        </p:tgtEl>
                                        <p:attrNameLst>
                                          <p:attrName>ppt_y</p:attrName>
                                        </p:attrNameLst>
                                      </p:cBhvr>
                                      <p:tavLst>
                                        <p:tav tm="0">
                                          <p:val>
                                            <p:strVal val="#ppt_y"/>
                                          </p:val>
                                        </p:tav>
                                        <p:tav tm="100000">
                                          <p:val>
                                            <p:strVal val="#ppt_y"/>
                                          </p:val>
                                        </p:tav>
                                      </p:tavLst>
                                    </p:anim>
                                  </p:childTnLst>
                                </p:cTn>
                              </p:par>
                              <p:par>
                                <p:cTn id="136" presetID="2" presetClass="entr" presetSubtype="8" fill="hold" grpId="0" nodeType="withEffect">
                                  <p:stCondLst>
                                    <p:cond delay="0"/>
                                  </p:stCondLst>
                                  <p:childTnLst>
                                    <p:set>
                                      <p:cBhvr>
                                        <p:cTn id="137" dur="1" fill="hold">
                                          <p:stCondLst>
                                            <p:cond delay="0"/>
                                          </p:stCondLst>
                                        </p:cTn>
                                        <p:tgtEl>
                                          <p:spTgt spid="99"/>
                                        </p:tgtEl>
                                        <p:attrNameLst>
                                          <p:attrName>style.visibility</p:attrName>
                                        </p:attrNameLst>
                                      </p:cBhvr>
                                      <p:to>
                                        <p:strVal val="visible"/>
                                      </p:to>
                                    </p:set>
                                    <p:anim calcmode="lin" valueType="num">
                                      <p:cBhvr additive="base">
                                        <p:cTn id="138" dur="500" fill="hold"/>
                                        <p:tgtEl>
                                          <p:spTgt spid="99"/>
                                        </p:tgtEl>
                                        <p:attrNameLst>
                                          <p:attrName>ppt_x</p:attrName>
                                        </p:attrNameLst>
                                      </p:cBhvr>
                                      <p:tavLst>
                                        <p:tav tm="0">
                                          <p:val>
                                            <p:strVal val="0-#ppt_w/2"/>
                                          </p:val>
                                        </p:tav>
                                        <p:tav tm="100000">
                                          <p:val>
                                            <p:strVal val="#ppt_x"/>
                                          </p:val>
                                        </p:tav>
                                      </p:tavLst>
                                    </p:anim>
                                    <p:anim calcmode="lin" valueType="num">
                                      <p:cBhvr additive="base">
                                        <p:cTn id="139" dur="500" fill="hold"/>
                                        <p:tgtEl>
                                          <p:spTgt spid="99"/>
                                        </p:tgtEl>
                                        <p:attrNameLst>
                                          <p:attrName>ppt_y</p:attrName>
                                        </p:attrNameLst>
                                      </p:cBhvr>
                                      <p:tavLst>
                                        <p:tav tm="0">
                                          <p:val>
                                            <p:strVal val="#ppt_y"/>
                                          </p:val>
                                        </p:tav>
                                        <p:tav tm="100000">
                                          <p:val>
                                            <p:strVal val="#ppt_y"/>
                                          </p:val>
                                        </p:tav>
                                      </p:tavLst>
                                    </p:anim>
                                  </p:childTnLst>
                                </p:cTn>
                              </p:par>
                            </p:childTnLst>
                          </p:cTn>
                        </p:par>
                        <p:par>
                          <p:cTn id="140" fill="hold">
                            <p:stCondLst>
                              <p:cond delay="9000"/>
                            </p:stCondLst>
                            <p:childTnLst>
                              <p:par>
                                <p:cTn id="141" presetID="2" presetClass="entr" presetSubtype="8" fill="hold" grpId="0" nodeType="afterEffect">
                                  <p:stCondLst>
                                    <p:cond delay="0"/>
                                  </p:stCondLst>
                                  <p:childTnLst>
                                    <p:set>
                                      <p:cBhvr>
                                        <p:cTn id="142" dur="1" fill="hold">
                                          <p:stCondLst>
                                            <p:cond delay="0"/>
                                          </p:stCondLst>
                                        </p:cTn>
                                        <p:tgtEl>
                                          <p:spTgt spid="96"/>
                                        </p:tgtEl>
                                        <p:attrNameLst>
                                          <p:attrName>style.visibility</p:attrName>
                                        </p:attrNameLst>
                                      </p:cBhvr>
                                      <p:to>
                                        <p:strVal val="visible"/>
                                      </p:to>
                                    </p:set>
                                    <p:anim calcmode="lin" valueType="num">
                                      <p:cBhvr additive="base">
                                        <p:cTn id="143" dur="500" fill="hold"/>
                                        <p:tgtEl>
                                          <p:spTgt spid="96"/>
                                        </p:tgtEl>
                                        <p:attrNameLst>
                                          <p:attrName>ppt_x</p:attrName>
                                        </p:attrNameLst>
                                      </p:cBhvr>
                                      <p:tavLst>
                                        <p:tav tm="0">
                                          <p:val>
                                            <p:strVal val="0-#ppt_w/2"/>
                                          </p:val>
                                        </p:tav>
                                        <p:tav tm="100000">
                                          <p:val>
                                            <p:strVal val="#ppt_x"/>
                                          </p:val>
                                        </p:tav>
                                      </p:tavLst>
                                    </p:anim>
                                    <p:anim calcmode="lin" valueType="num">
                                      <p:cBhvr additive="base">
                                        <p:cTn id="144" dur="500" fill="hold"/>
                                        <p:tgtEl>
                                          <p:spTgt spid="96"/>
                                        </p:tgtEl>
                                        <p:attrNameLst>
                                          <p:attrName>ppt_y</p:attrName>
                                        </p:attrNameLst>
                                      </p:cBhvr>
                                      <p:tavLst>
                                        <p:tav tm="0">
                                          <p:val>
                                            <p:strVal val="#ppt_y"/>
                                          </p:val>
                                        </p:tav>
                                        <p:tav tm="100000">
                                          <p:val>
                                            <p:strVal val="#ppt_y"/>
                                          </p:val>
                                        </p:tav>
                                      </p:tavLst>
                                    </p:anim>
                                  </p:childTnLst>
                                </p:cTn>
                              </p:par>
                              <p:par>
                                <p:cTn id="145" presetID="2" presetClass="entr" presetSubtype="8" fill="hold" grpId="0" nodeType="withEffect">
                                  <p:stCondLst>
                                    <p:cond delay="0"/>
                                  </p:stCondLst>
                                  <p:childTnLst>
                                    <p:set>
                                      <p:cBhvr>
                                        <p:cTn id="146" dur="1" fill="hold">
                                          <p:stCondLst>
                                            <p:cond delay="0"/>
                                          </p:stCondLst>
                                        </p:cTn>
                                        <p:tgtEl>
                                          <p:spTgt spid="100"/>
                                        </p:tgtEl>
                                        <p:attrNameLst>
                                          <p:attrName>style.visibility</p:attrName>
                                        </p:attrNameLst>
                                      </p:cBhvr>
                                      <p:to>
                                        <p:strVal val="visible"/>
                                      </p:to>
                                    </p:set>
                                    <p:anim calcmode="lin" valueType="num">
                                      <p:cBhvr additive="base">
                                        <p:cTn id="147" dur="500" fill="hold"/>
                                        <p:tgtEl>
                                          <p:spTgt spid="100"/>
                                        </p:tgtEl>
                                        <p:attrNameLst>
                                          <p:attrName>ppt_x</p:attrName>
                                        </p:attrNameLst>
                                      </p:cBhvr>
                                      <p:tavLst>
                                        <p:tav tm="0">
                                          <p:val>
                                            <p:strVal val="0-#ppt_w/2"/>
                                          </p:val>
                                        </p:tav>
                                        <p:tav tm="100000">
                                          <p:val>
                                            <p:strVal val="#ppt_x"/>
                                          </p:val>
                                        </p:tav>
                                      </p:tavLst>
                                    </p:anim>
                                    <p:anim calcmode="lin" valueType="num">
                                      <p:cBhvr additive="base">
                                        <p:cTn id="148" dur="500" fill="hold"/>
                                        <p:tgtEl>
                                          <p:spTgt spid="100"/>
                                        </p:tgtEl>
                                        <p:attrNameLst>
                                          <p:attrName>ppt_y</p:attrName>
                                        </p:attrNameLst>
                                      </p:cBhvr>
                                      <p:tavLst>
                                        <p:tav tm="0">
                                          <p:val>
                                            <p:strVal val="#ppt_y"/>
                                          </p:val>
                                        </p:tav>
                                        <p:tav tm="100000">
                                          <p:val>
                                            <p:strVal val="#ppt_y"/>
                                          </p:val>
                                        </p:tav>
                                      </p:tavLst>
                                    </p:anim>
                                  </p:childTnLst>
                                </p:cTn>
                              </p:par>
                            </p:childTnLst>
                          </p:cTn>
                        </p:par>
                        <p:par>
                          <p:cTn id="149" fill="hold">
                            <p:stCondLst>
                              <p:cond delay="9500"/>
                            </p:stCondLst>
                            <p:childTnLst>
                              <p:par>
                                <p:cTn id="150" presetID="2" presetClass="entr" presetSubtype="8" fill="hold" grpId="0" nodeType="afterEffect">
                                  <p:stCondLst>
                                    <p:cond delay="0"/>
                                  </p:stCondLst>
                                  <p:childTnLst>
                                    <p:set>
                                      <p:cBhvr>
                                        <p:cTn id="151" dur="1" fill="hold">
                                          <p:stCondLst>
                                            <p:cond delay="0"/>
                                          </p:stCondLst>
                                        </p:cTn>
                                        <p:tgtEl>
                                          <p:spTgt spid="42"/>
                                        </p:tgtEl>
                                        <p:attrNameLst>
                                          <p:attrName>style.visibility</p:attrName>
                                        </p:attrNameLst>
                                      </p:cBhvr>
                                      <p:to>
                                        <p:strVal val="visible"/>
                                      </p:to>
                                    </p:set>
                                    <p:anim calcmode="lin" valueType="num">
                                      <p:cBhvr additive="base">
                                        <p:cTn id="152" dur="500" fill="hold"/>
                                        <p:tgtEl>
                                          <p:spTgt spid="42"/>
                                        </p:tgtEl>
                                        <p:attrNameLst>
                                          <p:attrName>ppt_x</p:attrName>
                                        </p:attrNameLst>
                                      </p:cBhvr>
                                      <p:tavLst>
                                        <p:tav tm="0">
                                          <p:val>
                                            <p:strVal val="0-#ppt_w/2"/>
                                          </p:val>
                                        </p:tav>
                                        <p:tav tm="100000">
                                          <p:val>
                                            <p:strVal val="#ppt_x"/>
                                          </p:val>
                                        </p:tav>
                                      </p:tavLst>
                                    </p:anim>
                                    <p:anim calcmode="lin" valueType="num">
                                      <p:cBhvr additive="base">
                                        <p:cTn id="153" dur="500" fill="hold"/>
                                        <p:tgtEl>
                                          <p:spTgt spid="42"/>
                                        </p:tgtEl>
                                        <p:attrNameLst>
                                          <p:attrName>ppt_y</p:attrName>
                                        </p:attrNameLst>
                                      </p:cBhvr>
                                      <p:tavLst>
                                        <p:tav tm="0">
                                          <p:val>
                                            <p:strVal val="#ppt_y"/>
                                          </p:val>
                                        </p:tav>
                                        <p:tav tm="100000">
                                          <p:val>
                                            <p:strVal val="#ppt_y"/>
                                          </p:val>
                                        </p:tav>
                                      </p:tavLst>
                                    </p:anim>
                                  </p:childTnLst>
                                </p:cTn>
                              </p:par>
                            </p:childTnLst>
                          </p:cTn>
                        </p:par>
                        <p:par>
                          <p:cTn id="154" fill="hold">
                            <p:stCondLst>
                              <p:cond delay="10000"/>
                            </p:stCondLst>
                            <p:childTnLst>
                              <p:par>
                                <p:cTn id="155" presetID="53" presetClass="entr" presetSubtype="16" fill="hold" grpId="0" nodeType="afterEffect">
                                  <p:stCondLst>
                                    <p:cond delay="0"/>
                                  </p:stCondLst>
                                  <p:childTnLst>
                                    <p:set>
                                      <p:cBhvr>
                                        <p:cTn id="156" dur="1" fill="hold">
                                          <p:stCondLst>
                                            <p:cond delay="0"/>
                                          </p:stCondLst>
                                        </p:cTn>
                                        <p:tgtEl>
                                          <p:spTgt spid="62"/>
                                        </p:tgtEl>
                                        <p:attrNameLst>
                                          <p:attrName>style.visibility</p:attrName>
                                        </p:attrNameLst>
                                      </p:cBhvr>
                                      <p:to>
                                        <p:strVal val="visible"/>
                                      </p:to>
                                    </p:set>
                                    <p:anim calcmode="lin" valueType="num">
                                      <p:cBhvr>
                                        <p:cTn id="157" dur="500" fill="hold"/>
                                        <p:tgtEl>
                                          <p:spTgt spid="62"/>
                                        </p:tgtEl>
                                        <p:attrNameLst>
                                          <p:attrName>ppt_w</p:attrName>
                                        </p:attrNameLst>
                                      </p:cBhvr>
                                      <p:tavLst>
                                        <p:tav tm="0">
                                          <p:val>
                                            <p:fltVal val="0"/>
                                          </p:val>
                                        </p:tav>
                                        <p:tav tm="100000">
                                          <p:val>
                                            <p:strVal val="#ppt_w"/>
                                          </p:val>
                                        </p:tav>
                                      </p:tavLst>
                                    </p:anim>
                                    <p:anim calcmode="lin" valueType="num">
                                      <p:cBhvr>
                                        <p:cTn id="158" dur="500" fill="hold"/>
                                        <p:tgtEl>
                                          <p:spTgt spid="62"/>
                                        </p:tgtEl>
                                        <p:attrNameLst>
                                          <p:attrName>ppt_h</p:attrName>
                                        </p:attrNameLst>
                                      </p:cBhvr>
                                      <p:tavLst>
                                        <p:tav tm="0">
                                          <p:val>
                                            <p:fltVal val="0"/>
                                          </p:val>
                                        </p:tav>
                                        <p:tav tm="100000">
                                          <p:val>
                                            <p:strVal val="#ppt_h"/>
                                          </p:val>
                                        </p:tav>
                                      </p:tavLst>
                                    </p:anim>
                                    <p:animEffect transition="in" filter="fade">
                                      <p:cBhvr>
                                        <p:cTn id="159" dur="500"/>
                                        <p:tgtEl>
                                          <p:spTgt spid="62"/>
                                        </p:tgtEl>
                                      </p:cBhvr>
                                    </p:animEffect>
                                  </p:childTnLst>
                                </p:cTn>
                              </p:par>
                            </p:childTnLst>
                          </p:cTn>
                        </p:par>
                        <p:par>
                          <p:cTn id="160" fill="hold">
                            <p:stCondLst>
                              <p:cond delay="10500"/>
                            </p:stCondLst>
                            <p:childTnLst>
                              <p:par>
                                <p:cTn id="161" presetID="2" presetClass="entr" presetSubtype="8" fill="hold" grpId="0" nodeType="afterEffect">
                                  <p:stCondLst>
                                    <p:cond delay="0"/>
                                  </p:stCondLst>
                                  <p:childTnLst>
                                    <p:set>
                                      <p:cBhvr>
                                        <p:cTn id="162" dur="1" fill="hold">
                                          <p:stCondLst>
                                            <p:cond delay="0"/>
                                          </p:stCondLst>
                                        </p:cTn>
                                        <p:tgtEl>
                                          <p:spTgt spid="102"/>
                                        </p:tgtEl>
                                        <p:attrNameLst>
                                          <p:attrName>style.visibility</p:attrName>
                                        </p:attrNameLst>
                                      </p:cBhvr>
                                      <p:to>
                                        <p:strVal val="visible"/>
                                      </p:to>
                                    </p:set>
                                    <p:anim calcmode="lin" valueType="num">
                                      <p:cBhvr additive="base">
                                        <p:cTn id="163" dur="500" fill="hold"/>
                                        <p:tgtEl>
                                          <p:spTgt spid="102"/>
                                        </p:tgtEl>
                                        <p:attrNameLst>
                                          <p:attrName>ppt_x</p:attrName>
                                        </p:attrNameLst>
                                      </p:cBhvr>
                                      <p:tavLst>
                                        <p:tav tm="0">
                                          <p:val>
                                            <p:strVal val="0-#ppt_w/2"/>
                                          </p:val>
                                        </p:tav>
                                        <p:tav tm="100000">
                                          <p:val>
                                            <p:strVal val="#ppt_x"/>
                                          </p:val>
                                        </p:tav>
                                      </p:tavLst>
                                    </p:anim>
                                    <p:anim calcmode="lin" valueType="num">
                                      <p:cBhvr additive="base">
                                        <p:cTn id="164" dur="500" fill="hold"/>
                                        <p:tgtEl>
                                          <p:spTgt spid="102"/>
                                        </p:tgtEl>
                                        <p:attrNameLst>
                                          <p:attrName>ppt_y</p:attrName>
                                        </p:attrNameLst>
                                      </p:cBhvr>
                                      <p:tavLst>
                                        <p:tav tm="0">
                                          <p:val>
                                            <p:strVal val="#ppt_y"/>
                                          </p:val>
                                        </p:tav>
                                        <p:tav tm="100000">
                                          <p:val>
                                            <p:strVal val="#ppt_y"/>
                                          </p:val>
                                        </p:tav>
                                      </p:tavLst>
                                    </p:anim>
                                  </p:childTnLst>
                                </p:cTn>
                              </p:par>
                              <p:par>
                                <p:cTn id="165" presetID="2" presetClass="entr" presetSubtype="8" fill="hold" grpId="0" nodeType="withEffect">
                                  <p:stCondLst>
                                    <p:cond delay="0"/>
                                  </p:stCondLst>
                                  <p:childTnLst>
                                    <p:set>
                                      <p:cBhvr>
                                        <p:cTn id="166" dur="1" fill="hold">
                                          <p:stCondLst>
                                            <p:cond delay="0"/>
                                          </p:stCondLst>
                                        </p:cTn>
                                        <p:tgtEl>
                                          <p:spTgt spid="106"/>
                                        </p:tgtEl>
                                        <p:attrNameLst>
                                          <p:attrName>style.visibility</p:attrName>
                                        </p:attrNameLst>
                                      </p:cBhvr>
                                      <p:to>
                                        <p:strVal val="visible"/>
                                      </p:to>
                                    </p:set>
                                    <p:anim calcmode="lin" valueType="num">
                                      <p:cBhvr additive="base">
                                        <p:cTn id="167" dur="500" fill="hold"/>
                                        <p:tgtEl>
                                          <p:spTgt spid="106"/>
                                        </p:tgtEl>
                                        <p:attrNameLst>
                                          <p:attrName>ppt_x</p:attrName>
                                        </p:attrNameLst>
                                      </p:cBhvr>
                                      <p:tavLst>
                                        <p:tav tm="0">
                                          <p:val>
                                            <p:strVal val="0-#ppt_w/2"/>
                                          </p:val>
                                        </p:tav>
                                        <p:tav tm="100000">
                                          <p:val>
                                            <p:strVal val="#ppt_x"/>
                                          </p:val>
                                        </p:tav>
                                      </p:tavLst>
                                    </p:anim>
                                    <p:anim calcmode="lin" valueType="num">
                                      <p:cBhvr additive="base">
                                        <p:cTn id="168" dur="500" fill="hold"/>
                                        <p:tgtEl>
                                          <p:spTgt spid="106"/>
                                        </p:tgtEl>
                                        <p:attrNameLst>
                                          <p:attrName>ppt_y</p:attrName>
                                        </p:attrNameLst>
                                      </p:cBhvr>
                                      <p:tavLst>
                                        <p:tav tm="0">
                                          <p:val>
                                            <p:strVal val="#ppt_y"/>
                                          </p:val>
                                        </p:tav>
                                        <p:tav tm="100000">
                                          <p:val>
                                            <p:strVal val="#ppt_y"/>
                                          </p:val>
                                        </p:tav>
                                      </p:tavLst>
                                    </p:anim>
                                  </p:childTnLst>
                                </p:cTn>
                              </p:par>
                            </p:childTnLst>
                          </p:cTn>
                        </p:par>
                        <p:par>
                          <p:cTn id="169" fill="hold">
                            <p:stCondLst>
                              <p:cond delay="11000"/>
                            </p:stCondLst>
                            <p:childTnLst>
                              <p:par>
                                <p:cTn id="170" presetID="2" presetClass="entr" presetSubtype="8" fill="hold" grpId="0" nodeType="afterEffect">
                                  <p:stCondLst>
                                    <p:cond delay="0"/>
                                  </p:stCondLst>
                                  <p:childTnLst>
                                    <p:set>
                                      <p:cBhvr>
                                        <p:cTn id="171" dur="1" fill="hold">
                                          <p:stCondLst>
                                            <p:cond delay="0"/>
                                          </p:stCondLst>
                                        </p:cTn>
                                        <p:tgtEl>
                                          <p:spTgt spid="103"/>
                                        </p:tgtEl>
                                        <p:attrNameLst>
                                          <p:attrName>style.visibility</p:attrName>
                                        </p:attrNameLst>
                                      </p:cBhvr>
                                      <p:to>
                                        <p:strVal val="visible"/>
                                      </p:to>
                                    </p:set>
                                    <p:anim calcmode="lin" valueType="num">
                                      <p:cBhvr additive="base">
                                        <p:cTn id="172" dur="500" fill="hold"/>
                                        <p:tgtEl>
                                          <p:spTgt spid="103"/>
                                        </p:tgtEl>
                                        <p:attrNameLst>
                                          <p:attrName>ppt_x</p:attrName>
                                        </p:attrNameLst>
                                      </p:cBhvr>
                                      <p:tavLst>
                                        <p:tav tm="0">
                                          <p:val>
                                            <p:strVal val="0-#ppt_w/2"/>
                                          </p:val>
                                        </p:tav>
                                        <p:tav tm="100000">
                                          <p:val>
                                            <p:strVal val="#ppt_x"/>
                                          </p:val>
                                        </p:tav>
                                      </p:tavLst>
                                    </p:anim>
                                    <p:anim calcmode="lin" valueType="num">
                                      <p:cBhvr additive="base">
                                        <p:cTn id="173" dur="500" fill="hold"/>
                                        <p:tgtEl>
                                          <p:spTgt spid="103"/>
                                        </p:tgtEl>
                                        <p:attrNameLst>
                                          <p:attrName>ppt_y</p:attrName>
                                        </p:attrNameLst>
                                      </p:cBhvr>
                                      <p:tavLst>
                                        <p:tav tm="0">
                                          <p:val>
                                            <p:strVal val="#ppt_y"/>
                                          </p:val>
                                        </p:tav>
                                        <p:tav tm="100000">
                                          <p:val>
                                            <p:strVal val="#ppt_y"/>
                                          </p:val>
                                        </p:tav>
                                      </p:tavLst>
                                    </p:anim>
                                  </p:childTnLst>
                                </p:cTn>
                              </p:par>
                              <p:par>
                                <p:cTn id="174" presetID="2" presetClass="entr" presetSubtype="8" fill="hold" grpId="0" nodeType="withEffect">
                                  <p:stCondLst>
                                    <p:cond delay="0"/>
                                  </p:stCondLst>
                                  <p:childTnLst>
                                    <p:set>
                                      <p:cBhvr>
                                        <p:cTn id="175" dur="1" fill="hold">
                                          <p:stCondLst>
                                            <p:cond delay="0"/>
                                          </p:stCondLst>
                                        </p:cTn>
                                        <p:tgtEl>
                                          <p:spTgt spid="107"/>
                                        </p:tgtEl>
                                        <p:attrNameLst>
                                          <p:attrName>style.visibility</p:attrName>
                                        </p:attrNameLst>
                                      </p:cBhvr>
                                      <p:to>
                                        <p:strVal val="visible"/>
                                      </p:to>
                                    </p:set>
                                    <p:anim calcmode="lin" valueType="num">
                                      <p:cBhvr additive="base">
                                        <p:cTn id="176" dur="500" fill="hold"/>
                                        <p:tgtEl>
                                          <p:spTgt spid="107"/>
                                        </p:tgtEl>
                                        <p:attrNameLst>
                                          <p:attrName>ppt_x</p:attrName>
                                        </p:attrNameLst>
                                      </p:cBhvr>
                                      <p:tavLst>
                                        <p:tav tm="0">
                                          <p:val>
                                            <p:strVal val="0-#ppt_w/2"/>
                                          </p:val>
                                        </p:tav>
                                        <p:tav tm="100000">
                                          <p:val>
                                            <p:strVal val="#ppt_x"/>
                                          </p:val>
                                        </p:tav>
                                      </p:tavLst>
                                    </p:anim>
                                    <p:anim calcmode="lin" valueType="num">
                                      <p:cBhvr additive="base">
                                        <p:cTn id="177" dur="500" fill="hold"/>
                                        <p:tgtEl>
                                          <p:spTgt spid="107"/>
                                        </p:tgtEl>
                                        <p:attrNameLst>
                                          <p:attrName>ppt_y</p:attrName>
                                        </p:attrNameLst>
                                      </p:cBhvr>
                                      <p:tavLst>
                                        <p:tav tm="0">
                                          <p:val>
                                            <p:strVal val="#ppt_y"/>
                                          </p:val>
                                        </p:tav>
                                        <p:tav tm="100000">
                                          <p:val>
                                            <p:strVal val="#ppt_y"/>
                                          </p:val>
                                        </p:tav>
                                      </p:tavLst>
                                    </p:anim>
                                  </p:childTnLst>
                                </p:cTn>
                              </p:par>
                            </p:childTnLst>
                          </p:cTn>
                        </p:par>
                        <p:par>
                          <p:cTn id="178" fill="hold">
                            <p:stCondLst>
                              <p:cond delay="11500"/>
                            </p:stCondLst>
                            <p:childTnLst>
                              <p:par>
                                <p:cTn id="179" presetID="2" presetClass="entr" presetSubtype="8" fill="hold" grpId="0" nodeType="afterEffect">
                                  <p:stCondLst>
                                    <p:cond delay="0"/>
                                  </p:stCondLst>
                                  <p:childTnLst>
                                    <p:set>
                                      <p:cBhvr>
                                        <p:cTn id="180" dur="1" fill="hold">
                                          <p:stCondLst>
                                            <p:cond delay="0"/>
                                          </p:stCondLst>
                                        </p:cTn>
                                        <p:tgtEl>
                                          <p:spTgt spid="104"/>
                                        </p:tgtEl>
                                        <p:attrNameLst>
                                          <p:attrName>style.visibility</p:attrName>
                                        </p:attrNameLst>
                                      </p:cBhvr>
                                      <p:to>
                                        <p:strVal val="visible"/>
                                      </p:to>
                                    </p:set>
                                    <p:anim calcmode="lin" valueType="num">
                                      <p:cBhvr additive="base">
                                        <p:cTn id="181" dur="500" fill="hold"/>
                                        <p:tgtEl>
                                          <p:spTgt spid="104"/>
                                        </p:tgtEl>
                                        <p:attrNameLst>
                                          <p:attrName>ppt_x</p:attrName>
                                        </p:attrNameLst>
                                      </p:cBhvr>
                                      <p:tavLst>
                                        <p:tav tm="0">
                                          <p:val>
                                            <p:strVal val="0-#ppt_w/2"/>
                                          </p:val>
                                        </p:tav>
                                        <p:tav tm="100000">
                                          <p:val>
                                            <p:strVal val="#ppt_x"/>
                                          </p:val>
                                        </p:tav>
                                      </p:tavLst>
                                    </p:anim>
                                    <p:anim calcmode="lin" valueType="num">
                                      <p:cBhvr additive="base">
                                        <p:cTn id="182" dur="500" fill="hold"/>
                                        <p:tgtEl>
                                          <p:spTgt spid="104"/>
                                        </p:tgtEl>
                                        <p:attrNameLst>
                                          <p:attrName>ppt_y</p:attrName>
                                        </p:attrNameLst>
                                      </p:cBhvr>
                                      <p:tavLst>
                                        <p:tav tm="0">
                                          <p:val>
                                            <p:strVal val="#ppt_y"/>
                                          </p:val>
                                        </p:tav>
                                        <p:tav tm="100000">
                                          <p:val>
                                            <p:strVal val="#ppt_y"/>
                                          </p:val>
                                        </p:tav>
                                      </p:tavLst>
                                    </p:anim>
                                  </p:childTnLst>
                                </p:cTn>
                              </p:par>
                              <p:par>
                                <p:cTn id="183" presetID="2" presetClass="entr" presetSubtype="8" fill="hold" grpId="0" nodeType="withEffect">
                                  <p:stCondLst>
                                    <p:cond delay="0"/>
                                  </p:stCondLst>
                                  <p:childTnLst>
                                    <p:set>
                                      <p:cBhvr>
                                        <p:cTn id="184" dur="1" fill="hold">
                                          <p:stCondLst>
                                            <p:cond delay="0"/>
                                          </p:stCondLst>
                                        </p:cTn>
                                        <p:tgtEl>
                                          <p:spTgt spid="108"/>
                                        </p:tgtEl>
                                        <p:attrNameLst>
                                          <p:attrName>style.visibility</p:attrName>
                                        </p:attrNameLst>
                                      </p:cBhvr>
                                      <p:to>
                                        <p:strVal val="visible"/>
                                      </p:to>
                                    </p:set>
                                    <p:anim calcmode="lin" valueType="num">
                                      <p:cBhvr additive="base">
                                        <p:cTn id="185" dur="500" fill="hold"/>
                                        <p:tgtEl>
                                          <p:spTgt spid="108"/>
                                        </p:tgtEl>
                                        <p:attrNameLst>
                                          <p:attrName>ppt_x</p:attrName>
                                        </p:attrNameLst>
                                      </p:cBhvr>
                                      <p:tavLst>
                                        <p:tav tm="0">
                                          <p:val>
                                            <p:strVal val="0-#ppt_w/2"/>
                                          </p:val>
                                        </p:tav>
                                        <p:tav tm="100000">
                                          <p:val>
                                            <p:strVal val="#ppt_x"/>
                                          </p:val>
                                        </p:tav>
                                      </p:tavLst>
                                    </p:anim>
                                    <p:anim calcmode="lin" valueType="num">
                                      <p:cBhvr additive="base">
                                        <p:cTn id="186" dur="500" fill="hold"/>
                                        <p:tgtEl>
                                          <p:spTgt spid="108"/>
                                        </p:tgtEl>
                                        <p:attrNameLst>
                                          <p:attrName>ppt_y</p:attrName>
                                        </p:attrNameLst>
                                      </p:cBhvr>
                                      <p:tavLst>
                                        <p:tav tm="0">
                                          <p:val>
                                            <p:strVal val="#ppt_y"/>
                                          </p:val>
                                        </p:tav>
                                        <p:tav tm="100000">
                                          <p:val>
                                            <p:strVal val="#ppt_y"/>
                                          </p:val>
                                        </p:tav>
                                      </p:tavLst>
                                    </p:anim>
                                  </p:childTnLst>
                                </p:cTn>
                              </p:par>
                            </p:childTnLst>
                          </p:cTn>
                        </p:par>
                        <p:par>
                          <p:cTn id="187" fill="hold">
                            <p:stCondLst>
                              <p:cond delay="12000"/>
                            </p:stCondLst>
                            <p:childTnLst>
                              <p:par>
                                <p:cTn id="188" presetID="2" presetClass="entr" presetSubtype="8" fill="hold" grpId="0" nodeType="afterEffect">
                                  <p:stCondLst>
                                    <p:cond delay="0"/>
                                  </p:stCondLst>
                                  <p:childTnLst>
                                    <p:set>
                                      <p:cBhvr>
                                        <p:cTn id="189" dur="1" fill="hold">
                                          <p:stCondLst>
                                            <p:cond delay="0"/>
                                          </p:stCondLst>
                                        </p:cTn>
                                        <p:tgtEl>
                                          <p:spTgt spid="105"/>
                                        </p:tgtEl>
                                        <p:attrNameLst>
                                          <p:attrName>style.visibility</p:attrName>
                                        </p:attrNameLst>
                                      </p:cBhvr>
                                      <p:to>
                                        <p:strVal val="visible"/>
                                      </p:to>
                                    </p:set>
                                    <p:anim calcmode="lin" valueType="num">
                                      <p:cBhvr additive="base">
                                        <p:cTn id="190" dur="500" fill="hold"/>
                                        <p:tgtEl>
                                          <p:spTgt spid="105"/>
                                        </p:tgtEl>
                                        <p:attrNameLst>
                                          <p:attrName>ppt_x</p:attrName>
                                        </p:attrNameLst>
                                      </p:cBhvr>
                                      <p:tavLst>
                                        <p:tav tm="0">
                                          <p:val>
                                            <p:strVal val="0-#ppt_w/2"/>
                                          </p:val>
                                        </p:tav>
                                        <p:tav tm="100000">
                                          <p:val>
                                            <p:strVal val="#ppt_x"/>
                                          </p:val>
                                        </p:tav>
                                      </p:tavLst>
                                    </p:anim>
                                    <p:anim calcmode="lin" valueType="num">
                                      <p:cBhvr additive="base">
                                        <p:cTn id="191" dur="500" fill="hold"/>
                                        <p:tgtEl>
                                          <p:spTgt spid="105"/>
                                        </p:tgtEl>
                                        <p:attrNameLst>
                                          <p:attrName>ppt_y</p:attrName>
                                        </p:attrNameLst>
                                      </p:cBhvr>
                                      <p:tavLst>
                                        <p:tav tm="0">
                                          <p:val>
                                            <p:strVal val="#ppt_y"/>
                                          </p:val>
                                        </p:tav>
                                        <p:tav tm="100000">
                                          <p:val>
                                            <p:strVal val="#ppt_y"/>
                                          </p:val>
                                        </p:tav>
                                      </p:tavLst>
                                    </p:anim>
                                  </p:childTnLst>
                                </p:cTn>
                              </p:par>
                              <p:par>
                                <p:cTn id="192" presetID="2" presetClass="entr" presetSubtype="8" fill="hold" grpId="0" nodeType="withEffect">
                                  <p:stCondLst>
                                    <p:cond delay="0"/>
                                  </p:stCondLst>
                                  <p:childTnLst>
                                    <p:set>
                                      <p:cBhvr>
                                        <p:cTn id="193" dur="1" fill="hold">
                                          <p:stCondLst>
                                            <p:cond delay="0"/>
                                          </p:stCondLst>
                                        </p:cTn>
                                        <p:tgtEl>
                                          <p:spTgt spid="109"/>
                                        </p:tgtEl>
                                        <p:attrNameLst>
                                          <p:attrName>style.visibility</p:attrName>
                                        </p:attrNameLst>
                                      </p:cBhvr>
                                      <p:to>
                                        <p:strVal val="visible"/>
                                      </p:to>
                                    </p:set>
                                    <p:anim calcmode="lin" valueType="num">
                                      <p:cBhvr additive="base">
                                        <p:cTn id="194" dur="500" fill="hold"/>
                                        <p:tgtEl>
                                          <p:spTgt spid="109"/>
                                        </p:tgtEl>
                                        <p:attrNameLst>
                                          <p:attrName>ppt_x</p:attrName>
                                        </p:attrNameLst>
                                      </p:cBhvr>
                                      <p:tavLst>
                                        <p:tav tm="0">
                                          <p:val>
                                            <p:strVal val="0-#ppt_w/2"/>
                                          </p:val>
                                        </p:tav>
                                        <p:tav tm="100000">
                                          <p:val>
                                            <p:strVal val="#ppt_x"/>
                                          </p:val>
                                        </p:tav>
                                      </p:tavLst>
                                    </p:anim>
                                    <p:anim calcmode="lin" valueType="num">
                                      <p:cBhvr additive="base">
                                        <p:cTn id="195" dur="500" fill="hold"/>
                                        <p:tgtEl>
                                          <p:spTgt spid="10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animBg="1"/>
      <p:bldP spid="39" grpId="0" animBg="1"/>
      <p:bldP spid="42" grpId="0" animBg="1"/>
      <p:bldP spid="33" grpId="0" animBg="1"/>
      <p:bldP spid="47" grpId="0" animBg="1"/>
      <p:bldP spid="53" grpId="0" animBg="1"/>
      <p:bldP spid="56" grpId="0" animBg="1"/>
      <p:bldP spid="60" grpId="0"/>
      <p:bldP spid="49" grpId="0"/>
      <p:bldP spid="54" grpId="0"/>
      <p:bldP spid="57" grpId="0"/>
      <p:bldP spid="58" grpId="0"/>
      <p:bldP spid="59" grpId="0"/>
      <p:bldP spid="61" grpId="0"/>
      <p:bldP spid="62" grpId="0"/>
      <p:bldP spid="63" grpId="0"/>
      <p:bldP spid="66" grpId="0" animBg="1"/>
      <p:bldP spid="68" grpId="0" animBg="1"/>
      <p:bldP spid="72" grpId="0" animBg="1"/>
      <p:bldP spid="87" grpId="0" animBg="1"/>
      <p:bldP spid="88" grpId="0"/>
      <p:bldP spid="89" grpId="0"/>
      <p:bldP spid="90" grpId="0"/>
      <p:bldP spid="91" grpId="0"/>
      <p:bldP spid="93" grpId="0" animBg="1"/>
      <p:bldP spid="94" grpId="0" animBg="1"/>
      <p:bldP spid="95" grpId="0" animBg="1"/>
      <p:bldP spid="96" grpId="0" animBg="1"/>
      <p:bldP spid="97" grpId="0"/>
      <p:bldP spid="98" grpId="0"/>
      <p:bldP spid="99" grpId="0"/>
      <p:bldP spid="100" grpId="0"/>
      <p:bldP spid="102" grpId="0" animBg="1"/>
      <p:bldP spid="103" grpId="0" animBg="1"/>
      <p:bldP spid="104" grpId="0" animBg="1"/>
      <p:bldP spid="105" grpId="0" animBg="1"/>
      <p:bldP spid="106" grpId="0"/>
      <p:bldP spid="107" grpId="0"/>
      <p:bldP spid="108" grpId="0"/>
      <p:bldP spid="10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4669740" y="738739"/>
            <a:ext cx="2743204" cy="2402958"/>
            <a:chOff x="4437162" y="5884"/>
            <a:chExt cx="4417102" cy="3869226"/>
          </a:xfrm>
          <a:effectLst>
            <a:outerShdw blurRad="165100" dist="190500" dir="10200000" algn="tr" rotWithShape="0">
              <a:prstClr val="black">
                <a:alpha val="25000"/>
              </a:prstClr>
            </a:outerShdw>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3"/>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5962918" y="1608393"/>
            <a:ext cx="2743200" cy="2402958"/>
            <a:chOff x="4437163" y="5885"/>
            <a:chExt cx="4417102" cy="3869226"/>
          </a:xfrm>
          <a:effectLst>
            <a:outerShdw blurRad="165100" dist="190500" dir="6600000" algn="tr" rotWithShape="0">
              <a:prstClr val="black">
                <a:alpha val="25000"/>
              </a:prstClr>
            </a:outerShdw>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4"/>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5850150" y="3154345"/>
            <a:ext cx="2743200" cy="2402958"/>
            <a:chOff x="4437163" y="5885"/>
            <a:chExt cx="4417099" cy="3869225"/>
          </a:xfrm>
          <a:effectLst>
            <a:outerShdw blurRad="165100" dist="190500" dir="3000000" algn="tr" rotWithShape="0">
              <a:prstClr val="black">
                <a:alpha val="25000"/>
              </a:prstClr>
            </a:outerShdw>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5"/>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4448373" y="3824094"/>
            <a:ext cx="2743200" cy="2402958"/>
            <a:chOff x="4437163" y="5885"/>
            <a:chExt cx="4417099" cy="3869225"/>
          </a:xfrm>
          <a:effectLst>
            <a:outerShdw blurRad="165100" dist="190500" dir="21000000" algn="tr" rotWithShape="0">
              <a:prstClr val="black">
                <a:alpha val="25000"/>
              </a:prstClr>
            </a:outerShdw>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6"/>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3168303" y="2953637"/>
            <a:ext cx="2743200" cy="2402958"/>
            <a:chOff x="4437163" y="5885"/>
            <a:chExt cx="4417100" cy="3869226"/>
          </a:xfrm>
          <a:effectLst>
            <a:outerShdw blurRad="165100" dist="190500" dir="17400000" algn="tr" rotWithShape="0">
              <a:prstClr val="black">
                <a:alpha val="25000"/>
              </a:prstClr>
            </a:outerShdw>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7"/>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0050A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5558111" y="3130593"/>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6379868" y="2935306"/>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6403750" y="3683441"/>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5754630" y="4004786"/>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5119771" y="3506043"/>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5735018" y="2656649"/>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0" name="TextBox 59">
            <a:extLst>
              <a:ext uri="{FF2B5EF4-FFF2-40B4-BE49-F238E27FC236}">
                <a16:creationId xmlns:a16="http://schemas.microsoft.com/office/drawing/2014/main" id="{DD70D416-94FE-4652-862F-C06BCEC0F1B5}"/>
              </a:ext>
            </a:extLst>
          </p:cNvPr>
          <p:cNvSpPr txBox="1"/>
          <p:nvPr/>
        </p:nvSpPr>
        <p:spPr>
          <a:xfrm>
            <a:off x="533847" y="1556177"/>
            <a:ext cx="3917661" cy="1526572"/>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60F49279-2C42-47DA-8ED5-A071B502184C}"/>
              </a:ext>
            </a:extLst>
          </p:cNvPr>
          <p:cNvSpPr txBox="1"/>
          <p:nvPr/>
        </p:nvSpPr>
        <p:spPr>
          <a:xfrm>
            <a:off x="355598" y="4884650"/>
            <a:ext cx="3917661" cy="1526572"/>
          </a:xfrm>
          <a:prstGeom prst="rect">
            <a:avLst/>
          </a:prstGeom>
          <a:noFill/>
        </p:spPr>
        <p:txBody>
          <a:bodyPr wrap="square" rtlCol="0">
            <a:spAutoFit/>
          </a:bodyPr>
          <a:lstStyle/>
          <a:p>
            <a:pPr defTabSz="1219170">
              <a:spcBef>
                <a:spcPct val="20000"/>
              </a:spcBef>
              <a:defRPr/>
            </a:pPr>
            <a:r>
              <a:rPr lang="en-US" dirty="0">
                <a:solidFill>
                  <a:srgbClr val="0050A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854EF5F2-557F-49C2-956F-6E90E49612E0}"/>
              </a:ext>
            </a:extLst>
          </p:cNvPr>
          <p:cNvSpPr txBox="1"/>
          <p:nvPr/>
        </p:nvSpPr>
        <p:spPr>
          <a:xfrm>
            <a:off x="8303481" y="257124"/>
            <a:ext cx="3917661" cy="1526572"/>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3" name="TextBox 62">
            <a:extLst>
              <a:ext uri="{FF2B5EF4-FFF2-40B4-BE49-F238E27FC236}">
                <a16:creationId xmlns:a16="http://schemas.microsoft.com/office/drawing/2014/main" id="{553B3E35-CB11-4A0A-BFF9-7031AB862C6C}"/>
              </a:ext>
            </a:extLst>
          </p:cNvPr>
          <p:cNvSpPr txBox="1"/>
          <p:nvPr/>
        </p:nvSpPr>
        <p:spPr>
          <a:xfrm>
            <a:off x="9011723" y="2729134"/>
            <a:ext cx="3224020" cy="1911292"/>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4" name="TextBox 63">
            <a:extLst>
              <a:ext uri="{FF2B5EF4-FFF2-40B4-BE49-F238E27FC236}">
                <a16:creationId xmlns:a16="http://schemas.microsoft.com/office/drawing/2014/main" id="{AF234614-81C4-4B93-A0C0-BD7E1CA8463F}"/>
              </a:ext>
            </a:extLst>
          </p:cNvPr>
          <p:cNvSpPr txBox="1"/>
          <p:nvPr/>
        </p:nvSpPr>
        <p:spPr>
          <a:xfrm>
            <a:off x="8273659" y="5231319"/>
            <a:ext cx="3917661" cy="1526572"/>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80977214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p:cTn id="17" dur="1000" fill="hold"/>
                                        <p:tgtEl>
                                          <p:spTgt spid="23"/>
                                        </p:tgtEl>
                                        <p:attrNameLst>
                                          <p:attrName>ppt_w</p:attrName>
                                        </p:attrNameLst>
                                      </p:cBhvr>
                                      <p:tavLst>
                                        <p:tav tm="0">
                                          <p:val>
                                            <p:fltVal val="0"/>
                                          </p:val>
                                        </p:tav>
                                        <p:tav tm="100000">
                                          <p:val>
                                            <p:strVal val="#ppt_w"/>
                                          </p:val>
                                        </p:tav>
                                      </p:tavLst>
                                    </p:anim>
                                    <p:anim calcmode="lin" valueType="num">
                                      <p:cBhvr>
                                        <p:cTn id="18" dur="1000" fill="hold"/>
                                        <p:tgtEl>
                                          <p:spTgt spid="23"/>
                                        </p:tgtEl>
                                        <p:attrNameLst>
                                          <p:attrName>ppt_h</p:attrName>
                                        </p:attrNameLst>
                                      </p:cBhvr>
                                      <p:tavLst>
                                        <p:tav tm="0">
                                          <p:val>
                                            <p:fltVal val="0"/>
                                          </p:val>
                                        </p:tav>
                                        <p:tav tm="100000">
                                          <p:val>
                                            <p:strVal val="#ppt_h"/>
                                          </p:val>
                                        </p:tav>
                                      </p:tavLst>
                                    </p:anim>
                                    <p:anim calcmode="lin" valueType="num">
                                      <p:cBhvr>
                                        <p:cTn id="19" dur="1000" fill="hold"/>
                                        <p:tgtEl>
                                          <p:spTgt spid="23"/>
                                        </p:tgtEl>
                                        <p:attrNameLst>
                                          <p:attrName>style.rotation</p:attrName>
                                        </p:attrNameLst>
                                      </p:cBhvr>
                                      <p:tavLst>
                                        <p:tav tm="0">
                                          <p:val>
                                            <p:fltVal val="90"/>
                                          </p:val>
                                        </p:tav>
                                        <p:tav tm="100000">
                                          <p:val>
                                            <p:fltVal val="0"/>
                                          </p:val>
                                        </p:tav>
                                      </p:tavLst>
                                    </p:anim>
                                    <p:animEffect transition="in" filter="fade">
                                      <p:cBhvr>
                                        <p:cTn id="20" dur="1000"/>
                                        <p:tgtEl>
                                          <p:spTgt spid="23"/>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52"/>
                                        </p:tgtEl>
                                        <p:attrNameLst>
                                          <p:attrName>style.visibility</p:attrName>
                                        </p:attrNameLst>
                                      </p:cBhvr>
                                      <p:to>
                                        <p:strVal val="visible"/>
                                      </p:to>
                                    </p:set>
                                    <p:anim calcmode="lin" valueType="num">
                                      <p:cBhvr>
                                        <p:cTn id="24" dur="500" fill="hold"/>
                                        <p:tgtEl>
                                          <p:spTgt spid="52"/>
                                        </p:tgtEl>
                                        <p:attrNameLst>
                                          <p:attrName>ppt_w</p:attrName>
                                        </p:attrNameLst>
                                      </p:cBhvr>
                                      <p:tavLst>
                                        <p:tav tm="0">
                                          <p:val>
                                            <p:fltVal val="0"/>
                                          </p:val>
                                        </p:tav>
                                        <p:tav tm="100000">
                                          <p:val>
                                            <p:strVal val="#ppt_w"/>
                                          </p:val>
                                        </p:tav>
                                      </p:tavLst>
                                    </p:anim>
                                    <p:anim calcmode="lin" valueType="num">
                                      <p:cBhvr>
                                        <p:cTn id="25" dur="500" fill="hold"/>
                                        <p:tgtEl>
                                          <p:spTgt spid="52"/>
                                        </p:tgtEl>
                                        <p:attrNameLst>
                                          <p:attrName>ppt_h</p:attrName>
                                        </p:attrNameLst>
                                      </p:cBhvr>
                                      <p:tavLst>
                                        <p:tav tm="0">
                                          <p:val>
                                            <p:fltVal val="0"/>
                                          </p:val>
                                        </p:tav>
                                        <p:tav tm="100000">
                                          <p:val>
                                            <p:strVal val="#ppt_h"/>
                                          </p:val>
                                        </p:tav>
                                      </p:tavLst>
                                    </p:anim>
                                    <p:animEffect transition="in" filter="fade">
                                      <p:cBhvr>
                                        <p:cTn id="26" dur="500"/>
                                        <p:tgtEl>
                                          <p:spTgt spid="52"/>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60"/>
                                        </p:tgtEl>
                                        <p:attrNameLst>
                                          <p:attrName>style.visibility</p:attrName>
                                        </p:attrNameLst>
                                      </p:cBhvr>
                                      <p:to>
                                        <p:strVal val="visible"/>
                                      </p:to>
                                    </p:set>
                                    <p:animEffect transition="in" filter="fade">
                                      <p:cBhvr>
                                        <p:cTn id="30" dur="1000"/>
                                        <p:tgtEl>
                                          <p:spTgt spid="60"/>
                                        </p:tgtEl>
                                      </p:cBhvr>
                                    </p:animEffect>
                                    <p:anim calcmode="lin" valueType="num">
                                      <p:cBhvr>
                                        <p:cTn id="31" dur="1000" fill="hold"/>
                                        <p:tgtEl>
                                          <p:spTgt spid="60"/>
                                        </p:tgtEl>
                                        <p:attrNameLst>
                                          <p:attrName>ppt_x</p:attrName>
                                        </p:attrNameLst>
                                      </p:cBhvr>
                                      <p:tavLst>
                                        <p:tav tm="0">
                                          <p:val>
                                            <p:strVal val="#ppt_x"/>
                                          </p:val>
                                        </p:tav>
                                        <p:tav tm="100000">
                                          <p:val>
                                            <p:strVal val="#ppt_x"/>
                                          </p:val>
                                        </p:tav>
                                      </p:tavLst>
                                    </p:anim>
                                    <p:anim calcmode="lin" valueType="num">
                                      <p:cBhvr>
                                        <p:cTn id="32" dur="1000" fill="hold"/>
                                        <p:tgtEl>
                                          <p:spTgt spid="6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1" presetClass="entr" presetSubtype="0" fill="hold" nodeType="after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p:cTn id="36" dur="1000" fill="hold"/>
                                        <p:tgtEl>
                                          <p:spTgt spid="24"/>
                                        </p:tgtEl>
                                        <p:attrNameLst>
                                          <p:attrName>ppt_w</p:attrName>
                                        </p:attrNameLst>
                                      </p:cBhvr>
                                      <p:tavLst>
                                        <p:tav tm="0">
                                          <p:val>
                                            <p:fltVal val="0"/>
                                          </p:val>
                                        </p:tav>
                                        <p:tav tm="100000">
                                          <p:val>
                                            <p:strVal val="#ppt_w"/>
                                          </p:val>
                                        </p:tav>
                                      </p:tavLst>
                                    </p:anim>
                                    <p:anim calcmode="lin" valueType="num">
                                      <p:cBhvr>
                                        <p:cTn id="37" dur="1000" fill="hold"/>
                                        <p:tgtEl>
                                          <p:spTgt spid="24"/>
                                        </p:tgtEl>
                                        <p:attrNameLst>
                                          <p:attrName>ppt_h</p:attrName>
                                        </p:attrNameLst>
                                      </p:cBhvr>
                                      <p:tavLst>
                                        <p:tav tm="0">
                                          <p:val>
                                            <p:fltVal val="0"/>
                                          </p:val>
                                        </p:tav>
                                        <p:tav tm="100000">
                                          <p:val>
                                            <p:strVal val="#ppt_h"/>
                                          </p:val>
                                        </p:tav>
                                      </p:tavLst>
                                    </p:anim>
                                    <p:anim calcmode="lin" valueType="num">
                                      <p:cBhvr>
                                        <p:cTn id="38" dur="1000" fill="hold"/>
                                        <p:tgtEl>
                                          <p:spTgt spid="24"/>
                                        </p:tgtEl>
                                        <p:attrNameLst>
                                          <p:attrName>style.rotation</p:attrName>
                                        </p:attrNameLst>
                                      </p:cBhvr>
                                      <p:tavLst>
                                        <p:tav tm="0">
                                          <p:val>
                                            <p:fltVal val="90"/>
                                          </p:val>
                                        </p:tav>
                                        <p:tav tm="100000">
                                          <p:val>
                                            <p:fltVal val="0"/>
                                          </p:val>
                                        </p:tav>
                                      </p:tavLst>
                                    </p:anim>
                                    <p:animEffect transition="in" filter="fade">
                                      <p:cBhvr>
                                        <p:cTn id="39" dur="1000"/>
                                        <p:tgtEl>
                                          <p:spTgt spid="2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62"/>
                                        </p:tgtEl>
                                        <p:attrNameLst>
                                          <p:attrName>style.visibility</p:attrName>
                                        </p:attrNameLst>
                                      </p:cBhvr>
                                      <p:to>
                                        <p:strVal val="visible"/>
                                      </p:to>
                                    </p:set>
                                    <p:animEffect transition="in" filter="fade">
                                      <p:cBhvr>
                                        <p:cTn id="49" dur="1000"/>
                                        <p:tgtEl>
                                          <p:spTgt spid="62"/>
                                        </p:tgtEl>
                                      </p:cBhvr>
                                    </p:animEffect>
                                    <p:anim calcmode="lin" valueType="num">
                                      <p:cBhvr>
                                        <p:cTn id="50" dur="1000" fill="hold"/>
                                        <p:tgtEl>
                                          <p:spTgt spid="62"/>
                                        </p:tgtEl>
                                        <p:attrNameLst>
                                          <p:attrName>ppt_x</p:attrName>
                                        </p:attrNameLst>
                                      </p:cBhvr>
                                      <p:tavLst>
                                        <p:tav tm="0">
                                          <p:val>
                                            <p:strVal val="#ppt_x"/>
                                          </p:val>
                                        </p:tav>
                                        <p:tav tm="100000">
                                          <p:val>
                                            <p:strVal val="#ppt_x"/>
                                          </p:val>
                                        </p:tav>
                                      </p:tavLst>
                                    </p:anim>
                                    <p:anim calcmode="lin" valueType="num">
                                      <p:cBhvr>
                                        <p:cTn id="51" dur="1000" fill="hold"/>
                                        <p:tgtEl>
                                          <p:spTgt spid="62"/>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31" presetClass="entr" presetSubtype="0"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1000" fill="hold"/>
                                        <p:tgtEl>
                                          <p:spTgt spid="27"/>
                                        </p:tgtEl>
                                        <p:attrNameLst>
                                          <p:attrName>ppt_w</p:attrName>
                                        </p:attrNameLst>
                                      </p:cBhvr>
                                      <p:tavLst>
                                        <p:tav tm="0">
                                          <p:val>
                                            <p:fltVal val="0"/>
                                          </p:val>
                                        </p:tav>
                                        <p:tav tm="100000">
                                          <p:val>
                                            <p:strVal val="#ppt_w"/>
                                          </p:val>
                                        </p:tav>
                                      </p:tavLst>
                                    </p:anim>
                                    <p:anim calcmode="lin" valueType="num">
                                      <p:cBhvr>
                                        <p:cTn id="56" dur="1000" fill="hold"/>
                                        <p:tgtEl>
                                          <p:spTgt spid="27"/>
                                        </p:tgtEl>
                                        <p:attrNameLst>
                                          <p:attrName>ppt_h</p:attrName>
                                        </p:attrNameLst>
                                      </p:cBhvr>
                                      <p:tavLst>
                                        <p:tav tm="0">
                                          <p:val>
                                            <p:fltVal val="0"/>
                                          </p:val>
                                        </p:tav>
                                        <p:tav tm="100000">
                                          <p:val>
                                            <p:strVal val="#ppt_h"/>
                                          </p:val>
                                        </p:tav>
                                      </p:tavLst>
                                    </p:anim>
                                    <p:anim calcmode="lin" valueType="num">
                                      <p:cBhvr>
                                        <p:cTn id="57" dur="1000" fill="hold"/>
                                        <p:tgtEl>
                                          <p:spTgt spid="27"/>
                                        </p:tgtEl>
                                        <p:attrNameLst>
                                          <p:attrName>style.rotation</p:attrName>
                                        </p:attrNameLst>
                                      </p:cBhvr>
                                      <p:tavLst>
                                        <p:tav tm="0">
                                          <p:val>
                                            <p:fltVal val="90"/>
                                          </p:val>
                                        </p:tav>
                                        <p:tav tm="100000">
                                          <p:val>
                                            <p:fltVal val="0"/>
                                          </p:val>
                                        </p:tav>
                                      </p:tavLst>
                                    </p:anim>
                                    <p:animEffect transition="in" filter="fade">
                                      <p:cBhvr>
                                        <p:cTn id="58" dur="1000"/>
                                        <p:tgtEl>
                                          <p:spTgt spid="27"/>
                                        </p:tgtEl>
                                      </p:cBhvr>
                                    </p:animEffect>
                                  </p:childTnLst>
                                </p:cTn>
                              </p:par>
                            </p:childTnLst>
                          </p:cTn>
                        </p:par>
                        <p:par>
                          <p:cTn id="59" fill="hold">
                            <p:stCondLst>
                              <p:cond delay="7000"/>
                            </p:stCondLst>
                            <p:childTnLst>
                              <p:par>
                                <p:cTn id="60" presetID="53" presetClass="entr" presetSubtype="16"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p:cTn id="62" dur="500" fill="hold"/>
                                        <p:tgtEl>
                                          <p:spTgt spid="49"/>
                                        </p:tgtEl>
                                        <p:attrNameLst>
                                          <p:attrName>ppt_w</p:attrName>
                                        </p:attrNameLst>
                                      </p:cBhvr>
                                      <p:tavLst>
                                        <p:tav tm="0">
                                          <p:val>
                                            <p:fltVal val="0"/>
                                          </p:val>
                                        </p:tav>
                                        <p:tav tm="100000">
                                          <p:val>
                                            <p:strVal val="#ppt_w"/>
                                          </p:val>
                                        </p:tav>
                                      </p:tavLst>
                                    </p:anim>
                                    <p:anim calcmode="lin" valueType="num">
                                      <p:cBhvr>
                                        <p:cTn id="63" dur="500" fill="hold"/>
                                        <p:tgtEl>
                                          <p:spTgt spid="49"/>
                                        </p:tgtEl>
                                        <p:attrNameLst>
                                          <p:attrName>ppt_h</p:attrName>
                                        </p:attrNameLst>
                                      </p:cBhvr>
                                      <p:tavLst>
                                        <p:tav tm="0">
                                          <p:val>
                                            <p:fltVal val="0"/>
                                          </p:val>
                                        </p:tav>
                                        <p:tav tm="100000">
                                          <p:val>
                                            <p:strVal val="#ppt_h"/>
                                          </p:val>
                                        </p:tav>
                                      </p:tavLst>
                                    </p:anim>
                                    <p:animEffect transition="in" filter="fade">
                                      <p:cBhvr>
                                        <p:cTn id="64" dur="500"/>
                                        <p:tgtEl>
                                          <p:spTgt spid="49"/>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63"/>
                                        </p:tgtEl>
                                        <p:attrNameLst>
                                          <p:attrName>style.visibility</p:attrName>
                                        </p:attrNameLst>
                                      </p:cBhvr>
                                      <p:to>
                                        <p:strVal val="visible"/>
                                      </p:to>
                                    </p:set>
                                    <p:animEffect transition="in" filter="fade">
                                      <p:cBhvr>
                                        <p:cTn id="68" dur="1000"/>
                                        <p:tgtEl>
                                          <p:spTgt spid="63"/>
                                        </p:tgtEl>
                                      </p:cBhvr>
                                    </p:animEffect>
                                    <p:anim calcmode="lin" valueType="num">
                                      <p:cBhvr>
                                        <p:cTn id="69" dur="1000" fill="hold"/>
                                        <p:tgtEl>
                                          <p:spTgt spid="63"/>
                                        </p:tgtEl>
                                        <p:attrNameLst>
                                          <p:attrName>ppt_x</p:attrName>
                                        </p:attrNameLst>
                                      </p:cBhvr>
                                      <p:tavLst>
                                        <p:tav tm="0">
                                          <p:val>
                                            <p:strVal val="#ppt_x"/>
                                          </p:val>
                                        </p:tav>
                                        <p:tav tm="100000">
                                          <p:val>
                                            <p:strVal val="#ppt_x"/>
                                          </p:val>
                                        </p:tav>
                                      </p:tavLst>
                                    </p:anim>
                                    <p:anim calcmode="lin" valueType="num">
                                      <p:cBhvr>
                                        <p:cTn id="70" dur="1000" fill="hold"/>
                                        <p:tgtEl>
                                          <p:spTgt spid="63"/>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31" presetClass="entr" presetSubtype="0" fill="hold" nodeType="afterEffect">
                                  <p:stCondLst>
                                    <p:cond delay="0"/>
                                  </p:stCondLst>
                                  <p:childTnLst>
                                    <p:set>
                                      <p:cBhvr>
                                        <p:cTn id="73" dur="1" fill="hold">
                                          <p:stCondLst>
                                            <p:cond delay="0"/>
                                          </p:stCondLst>
                                        </p:cTn>
                                        <p:tgtEl>
                                          <p:spTgt spid="30"/>
                                        </p:tgtEl>
                                        <p:attrNameLst>
                                          <p:attrName>style.visibility</p:attrName>
                                        </p:attrNameLst>
                                      </p:cBhvr>
                                      <p:to>
                                        <p:strVal val="visible"/>
                                      </p:to>
                                    </p:set>
                                    <p:anim calcmode="lin" valueType="num">
                                      <p:cBhvr>
                                        <p:cTn id="74" dur="1000" fill="hold"/>
                                        <p:tgtEl>
                                          <p:spTgt spid="30"/>
                                        </p:tgtEl>
                                        <p:attrNameLst>
                                          <p:attrName>ppt_w</p:attrName>
                                        </p:attrNameLst>
                                      </p:cBhvr>
                                      <p:tavLst>
                                        <p:tav tm="0">
                                          <p:val>
                                            <p:fltVal val="0"/>
                                          </p:val>
                                        </p:tav>
                                        <p:tav tm="100000">
                                          <p:val>
                                            <p:strVal val="#ppt_w"/>
                                          </p:val>
                                        </p:tav>
                                      </p:tavLst>
                                    </p:anim>
                                    <p:anim calcmode="lin" valueType="num">
                                      <p:cBhvr>
                                        <p:cTn id="75" dur="1000" fill="hold"/>
                                        <p:tgtEl>
                                          <p:spTgt spid="30"/>
                                        </p:tgtEl>
                                        <p:attrNameLst>
                                          <p:attrName>ppt_h</p:attrName>
                                        </p:attrNameLst>
                                      </p:cBhvr>
                                      <p:tavLst>
                                        <p:tav tm="0">
                                          <p:val>
                                            <p:fltVal val="0"/>
                                          </p:val>
                                        </p:tav>
                                        <p:tav tm="100000">
                                          <p:val>
                                            <p:strVal val="#ppt_h"/>
                                          </p:val>
                                        </p:tav>
                                      </p:tavLst>
                                    </p:anim>
                                    <p:anim calcmode="lin" valueType="num">
                                      <p:cBhvr>
                                        <p:cTn id="76" dur="1000" fill="hold"/>
                                        <p:tgtEl>
                                          <p:spTgt spid="30"/>
                                        </p:tgtEl>
                                        <p:attrNameLst>
                                          <p:attrName>style.rotation</p:attrName>
                                        </p:attrNameLst>
                                      </p:cBhvr>
                                      <p:tavLst>
                                        <p:tav tm="0">
                                          <p:val>
                                            <p:fltVal val="90"/>
                                          </p:val>
                                        </p:tav>
                                        <p:tav tm="100000">
                                          <p:val>
                                            <p:fltVal val="0"/>
                                          </p:val>
                                        </p:tav>
                                      </p:tavLst>
                                    </p:anim>
                                    <p:animEffect transition="in" filter="fade">
                                      <p:cBhvr>
                                        <p:cTn id="77" dur="1000"/>
                                        <p:tgtEl>
                                          <p:spTgt spid="30"/>
                                        </p:tgtEl>
                                      </p:cBhvr>
                                    </p:animEffect>
                                  </p:childTnLst>
                                </p:cTn>
                              </p:par>
                            </p:childTnLst>
                          </p:cTn>
                        </p:par>
                        <p:par>
                          <p:cTn id="78" fill="hold">
                            <p:stCondLst>
                              <p:cond delay="9500"/>
                            </p:stCondLst>
                            <p:childTnLst>
                              <p:par>
                                <p:cTn id="79" presetID="53" presetClass="entr" presetSubtype="16"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 calcmode="lin" valueType="num">
                                      <p:cBhvr>
                                        <p:cTn id="81" dur="500" fill="hold"/>
                                        <p:tgtEl>
                                          <p:spTgt spid="50"/>
                                        </p:tgtEl>
                                        <p:attrNameLst>
                                          <p:attrName>ppt_w</p:attrName>
                                        </p:attrNameLst>
                                      </p:cBhvr>
                                      <p:tavLst>
                                        <p:tav tm="0">
                                          <p:val>
                                            <p:fltVal val="0"/>
                                          </p:val>
                                        </p:tav>
                                        <p:tav tm="100000">
                                          <p:val>
                                            <p:strVal val="#ppt_w"/>
                                          </p:val>
                                        </p:tav>
                                      </p:tavLst>
                                    </p:anim>
                                    <p:anim calcmode="lin" valueType="num">
                                      <p:cBhvr>
                                        <p:cTn id="82" dur="500" fill="hold"/>
                                        <p:tgtEl>
                                          <p:spTgt spid="50"/>
                                        </p:tgtEl>
                                        <p:attrNameLst>
                                          <p:attrName>ppt_h</p:attrName>
                                        </p:attrNameLst>
                                      </p:cBhvr>
                                      <p:tavLst>
                                        <p:tav tm="0">
                                          <p:val>
                                            <p:fltVal val="0"/>
                                          </p:val>
                                        </p:tav>
                                        <p:tav tm="100000">
                                          <p:val>
                                            <p:strVal val="#ppt_h"/>
                                          </p:val>
                                        </p:tav>
                                      </p:tavLst>
                                    </p:anim>
                                    <p:animEffect transition="in" filter="fade">
                                      <p:cBhvr>
                                        <p:cTn id="83" dur="500"/>
                                        <p:tgtEl>
                                          <p:spTgt spid="50"/>
                                        </p:tgtEl>
                                      </p:cBhvr>
                                    </p:animEffect>
                                  </p:childTnLst>
                                </p:cTn>
                              </p:par>
                            </p:childTnLst>
                          </p:cTn>
                        </p:par>
                        <p:par>
                          <p:cTn id="84" fill="hold">
                            <p:stCondLst>
                              <p:cond delay="10000"/>
                            </p:stCondLst>
                            <p:childTnLst>
                              <p:par>
                                <p:cTn id="85" presetID="42" presetClass="entr" presetSubtype="0" fill="hold" grpId="0" nodeType="afterEffect">
                                  <p:stCondLst>
                                    <p:cond delay="0"/>
                                  </p:stCondLst>
                                  <p:childTnLst>
                                    <p:set>
                                      <p:cBhvr>
                                        <p:cTn id="86" dur="1" fill="hold">
                                          <p:stCondLst>
                                            <p:cond delay="0"/>
                                          </p:stCondLst>
                                        </p:cTn>
                                        <p:tgtEl>
                                          <p:spTgt spid="64"/>
                                        </p:tgtEl>
                                        <p:attrNameLst>
                                          <p:attrName>style.visibility</p:attrName>
                                        </p:attrNameLst>
                                      </p:cBhvr>
                                      <p:to>
                                        <p:strVal val="visible"/>
                                      </p:to>
                                    </p:set>
                                    <p:animEffect transition="in" filter="fade">
                                      <p:cBhvr>
                                        <p:cTn id="87" dur="1000"/>
                                        <p:tgtEl>
                                          <p:spTgt spid="64"/>
                                        </p:tgtEl>
                                      </p:cBhvr>
                                    </p:animEffect>
                                    <p:anim calcmode="lin" valueType="num">
                                      <p:cBhvr>
                                        <p:cTn id="88" dur="1000" fill="hold"/>
                                        <p:tgtEl>
                                          <p:spTgt spid="64"/>
                                        </p:tgtEl>
                                        <p:attrNameLst>
                                          <p:attrName>ppt_x</p:attrName>
                                        </p:attrNameLst>
                                      </p:cBhvr>
                                      <p:tavLst>
                                        <p:tav tm="0">
                                          <p:val>
                                            <p:strVal val="#ppt_x"/>
                                          </p:val>
                                        </p:tav>
                                        <p:tav tm="100000">
                                          <p:val>
                                            <p:strVal val="#ppt_x"/>
                                          </p:val>
                                        </p:tav>
                                      </p:tavLst>
                                    </p:anim>
                                    <p:anim calcmode="lin" valueType="num">
                                      <p:cBhvr>
                                        <p:cTn id="89" dur="1000" fill="hold"/>
                                        <p:tgtEl>
                                          <p:spTgt spid="64"/>
                                        </p:tgtEl>
                                        <p:attrNameLst>
                                          <p:attrName>ppt_y</p:attrName>
                                        </p:attrNameLst>
                                      </p:cBhvr>
                                      <p:tavLst>
                                        <p:tav tm="0">
                                          <p:val>
                                            <p:strVal val="#ppt_y+.1"/>
                                          </p:val>
                                        </p:tav>
                                        <p:tav tm="100000">
                                          <p:val>
                                            <p:strVal val="#ppt_y"/>
                                          </p:val>
                                        </p:tav>
                                      </p:tavLst>
                                    </p:anim>
                                  </p:childTnLst>
                                </p:cTn>
                              </p:par>
                            </p:childTnLst>
                          </p:cTn>
                        </p:par>
                        <p:par>
                          <p:cTn id="90" fill="hold">
                            <p:stCondLst>
                              <p:cond delay="11000"/>
                            </p:stCondLst>
                            <p:childTnLst>
                              <p:par>
                                <p:cTn id="91" presetID="31" presetClass="entr" presetSubtype="0"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p:cTn id="93" dur="1000" fill="hold"/>
                                        <p:tgtEl>
                                          <p:spTgt spid="33"/>
                                        </p:tgtEl>
                                        <p:attrNameLst>
                                          <p:attrName>ppt_w</p:attrName>
                                        </p:attrNameLst>
                                      </p:cBhvr>
                                      <p:tavLst>
                                        <p:tav tm="0">
                                          <p:val>
                                            <p:fltVal val="0"/>
                                          </p:val>
                                        </p:tav>
                                        <p:tav tm="100000">
                                          <p:val>
                                            <p:strVal val="#ppt_w"/>
                                          </p:val>
                                        </p:tav>
                                      </p:tavLst>
                                    </p:anim>
                                    <p:anim calcmode="lin" valueType="num">
                                      <p:cBhvr>
                                        <p:cTn id="94" dur="1000" fill="hold"/>
                                        <p:tgtEl>
                                          <p:spTgt spid="33"/>
                                        </p:tgtEl>
                                        <p:attrNameLst>
                                          <p:attrName>ppt_h</p:attrName>
                                        </p:attrNameLst>
                                      </p:cBhvr>
                                      <p:tavLst>
                                        <p:tav tm="0">
                                          <p:val>
                                            <p:fltVal val="0"/>
                                          </p:val>
                                        </p:tav>
                                        <p:tav tm="100000">
                                          <p:val>
                                            <p:strVal val="#ppt_h"/>
                                          </p:val>
                                        </p:tav>
                                      </p:tavLst>
                                    </p:anim>
                                    <p:anim calcmode="lin" valueType="num">
                                      <p:cBhvr>
                                        <p:cTn id="95" dur="1000" fill="hold"/>
                                        <p:tgtEl>
                                          <p:spTgt spid="33"/>
                                        </p:tgtEl>
                                        <p:attrNameLst>
                                          <p:attrName>style.rotation</p:attrName>
                                        </p:attrNameLst>
                                      </p:cBhvr>
                                      <p:tavLst>
                                        <p:tav tm="0">
                                          <p:val>
                                            <p:fltVal val="90"/>
                                          </p:val>
                                        </p:tav>
                                        <p:tav tm="100000">
                                          <p:val>
                                            <p:fltVal val="0"/>
                                          </p:val>
                                        </p:tav>
                                      </p:tavLst>
                                    </p:anim>
                                    <p:animEffect transition="in" filter="fade">
                                      <p:cBhvr>
                                        <p:cTn id="96" dur="1000"/>
                                        <p:tgtEl>
                                          <p:spTgt spid="33"/>
                                        </p:tgtEl>
                                      </p:cBhvr>
                                    </p:animEffect>
                                  </p:childTnLst>
                                </p:cTn>
                              </p:par>
                            </p:childTnLst>
                          </p:cTn>
                        </p:par>
                        <p:par>
                          <p:cTn id="97" fill="hold">
                            <p:stCondLst>
                              <p:cond delay="12000"/>
                            </p:stCondLst>
                            <p:childTnLst>
                              <p:par>
                                <p:cTn id="98" presetID="53" presetClass="entr" presetSubtype="16" fill="hold" grpId="0" nodeType="afterEffect">
                                  <p:stCondLst>
                                    <p:cond delay="0"/>
                                  </p:stCondLst>
                                  <p:childTnLst>
                                    <p:set>
                                      <p:cBhvr>
                                        <p:cTn id="99" dur="1" fill="hold">
                                          <p:stCondLst>
                                            <p:cond delay="0"/>
                                          </p:stCondLst>
                                        </p:cTn>
                                        <p:tgtEl>
                                          <p:spTgt spid="51"/>
                                        </p:tgtEl>
                                        <p:attrNameLst>
                                          <p:attrName>style.visibility</p:attrName>
                                        </p:attrNameLst>
                                      </p:cBhvr>
                                      <p:to>
                                        <p:strVal val="visible"/>
                                      </p:to>
                                    </p:set>
                                    <p:anim calcmode="lin" valueType="num">
                                      <p:cBhvr>
                                        <p:cTn id="100" dur="500" fill="hold"/>
                                        <p:tgtEl>
                                          <p:spTgt spid="51"/>
                                        </p:tgtEl>
                                        <p:attrNameLst>
                                          <p:attrName>ppt_w</p:attrName>
                                        </p:attrNameLst>
                                      </p:cBhvr>
                                      <p:tavLst>
                                        <p:tav tm="0">
                                          <p:val>
                                            <p:fltVal val="0"/>
                                          </p:val>
                                        </p:tav>
                                        <p:tav tm="100000">
                                          <p:val>
                                            <p:strVal val="#ppt_w"/>
                                          </p:val>
                                        </p:tav>
                                      </p:tavLst>
                                    </p:anim>
                                    <p:anim calcmode="lin" valueType="num">
                                      <p:cBhvr>
                                        <p:cTn id="101" dur="500" fill="hold"/>
                                        <p:tgtEl>
                                          <p:spTgt spid="51"/>
                                        </p:tgtEl>
                                        <p:attrNameLst>
                                          <p:attrName>ppt_h</p:attrName>
                                        </p:attrNameLst>
                                      </p:cBhvr>
                                      <p:tavLst>
                                        <p:tav tm="0">
                                          <p:val>
                                            <p:fltVal val="0"/>
                                          </p:val>
                                        </p:tav>
                                        <p:tav tm="100000">
                                          <p:val>
                                            <p:strVal val="#ppt_h"/>
                                          </p:val>
                                        </p:tav>
                                      </p:tavLst>
                                    </p:anim>
                                    <p:animEffect transition="in" filter="fade">
                                      <p:cBhvr>
                                        <p:cTn id="102" dur="500"/>
                                        <p:tgtEl>
                                          <p:spTgt spid="51"/>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61"/>
                                        </p:tgtEl>
                                        <p:attrNameLst>
                                          <p:attrName>style.visibility</p:attrName>
                                        </p:attrNameLst>
                                      </p:cBhvr>
                                      <p:to>
                                        <p:strVal val="visible"/>
                                      </p:to>
                                    </p:set>
                                    <p:animEffect transition="in" filter="fade">
                                      <p:cBhvr>
                                        <p:cTn id="106" dur="1000"/>
                                        <p:tgtEl>
                                          <p:spTgt spid="61"/>
                                        </p:tgtEl>
                                      </p:cBhvr>
                                    </p:animEffect>
                                    <p:anim calcmode="lin" valueType="num">
                                      <p:cBhvr>
                                        <p:cTn id="107" dur="1000" fill="hold"/>
                                        <p:tgtEl>
                                          <p:spTgt spid="61"/>
                                        </p:tgtEl>
                                        <p:attrNameLst>
                                          <p:attrName>ppt_x</p:attrName>
                                        </p:attrNameLst>
                                      </p:cBhvr>
                                      <p:tavLst>
                                        <p:tav tm="0">
                                          <p:val>
                                            <p:strVal val="#ppt_x"/>
                                          </p:val>
                                        </p:tav>
                                        <p:tav tm="100000">
                                          <p:val>
                                            <p:strVal val="#ppt_x"/>
                                          </p:val>
                                        </p:tav>
                                      </p:tavLst>
                                    </p:anim>
                                    <p:anim calcmode="lin" valueType="num">
                                      <p:cBhvr>
                                        <p:cTn id="108"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animBg="1"/>
      <p:bldP spid="48" grpId="0" animBg="1"/>
      <p:bldP spid="49" grpId="0" animBg="1"/>
      <p:bldP spid="50" grpId="0" animBg="1"/>
      <p:bldP spid="51" grpId="0" animBg="1"/>
      <p:bldP spid="52" grpId="0" animBg="1"/>
      <p:bldP spid="60" grpId="0"/>
      <p:bldP spid="61" grpId="0"/>
      <p:bldP spid="62" grpId="0"/>
      <p:bldP spid="63" grpId="0"/>
      <p:bldP spid="6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6727204" y="671386"/>
            <a:ext cx="2743204" cy="2402958"/>
            <a:chOff x="4437162" y="5884"/>
            <a:chExt cx="4417102" cy="3869226"/>
          </a:xfrm>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8020382" y="1541040"/>
            <a:ext cx="2743200" cy="2402958"/>
            <a:chOff x="4437163" y="5885"/>
            <a:chExt cx="4417102" cy="3869226"/>
          </a:xfrm>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7907614" y="3086992"/>
            <a:ext cx="2743200" cy="2402958"/>
            <a:chOff x="4437163" y="5885"/>
            <a:chExt cx="4417099" cy="3869225"/>
          </a:xfrm>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6505837" y="3756741"/>
            <a:ext cx="2743200" cy="2402958"/>
            <a:chOff x="4437163" y="5885"/>
            <a:chExt cx="4417099" cy="3869225"/>
          </a:xfrm>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5225767" y="2886284"/>
            <a:ext cx="2743200" cy="2402958"/>
            <a:chOff x="4437163" y="5885"/>
            <a:chExt cx="4417100" cy="3869226"/>
          </a:xfrm>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0050A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Shape 43">
            <a:extLst>
              <a:ext uri="{FF2B5EF4-FFF2-40B4-BE49-F238E27FC236}">
                <a16:creationId xmlns:a16="http://schemas.microsoft.com/office/drawing/2014/main" id="{E49D4A3D-E5BF-4D25-B3F7-EE06AC23FDE1}"/>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a:extLst>
              <a:ext uri="{FF2B5EF4-FFF2-40B4-BE49-F238E27FC236}">
                <a16:creationId xmlns:a16="http://schemas.microsoft.com/office/drawing/2014/main" id="{4A8C1D88-24F1-42D9-A6F6-6867D82803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7615575" y="3063240"/>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8437332" y="286795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8461214" y="3616088"/>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7812094" y="3937433"/>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7177235" y="343869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7792482" y="258929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TextBox 52">
            <a:extLst>
              <a:ext uri="{FF2B5EF4-FFF2-40B4-BE49-F238E27FC236}">
                <a16:creationId xmlns:a16="http://schemas.microsoft.com/office/drawing/2014/main" id="{6E1BDDDB-B6FE-43DB-985E-8D99E9FB60D6}"/>
              </a:ext>
            </a:extLst>
          </p:cNvPr>
          <p:cNvSpPr txBox="1"/>
          <p:nvPr/>
        </p:nvSpPr>
        <p:spPr>
          <a:xfrm>
            <a:off x="7313272" y="847437"/>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4" name="TextBox 53">
            <a:extLst>
              <a:ext uri="{FF2B5EF4-FFF2-40B4-BE49-F238E27FC236}">
                <a16:creationId xmlns:a16="http://schemas.microsoft.com/office/drawing/2014/main" id="{2311A95C-5035-4218-A253-697537419396}"/>
              </a:ext>
            </a:extLst>
          </p:cNvPr>
          <p:cNvSpPr txBox="1"/>
          <p:nvPr/>
        </p:nvSpPr>
        <p:spPr>
          <a:xfrm>
            <a:off x="8988310" y="1812222"/>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5" name="TextBox 54">
            <a:extLst>
              <a:ext uri="{FF2B5EF4-FFF2-40B4-BE49-F238E27FC236}">
                <a16:creationId xmlns:a16="http://schemas.microsoft.com/office/drawing/2014/main" id="{DFB8B7B8-E660-4E50-8450-FF5A3D52CAFC}"/>
              </a:ext>
            </a:extLst>
          </p:cNvPr>
          <p:cNvSpPr txBox="1"/>
          <p:nvPr/>
        </p:nvSpPr>
        <p:spPr>
          <a:xfrm>
            <a:off x="8940901" y="388540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6" name="TextBox 55">
            <a:extLst>
              <a:ext uri="{FF2B5EF4-FFF2-40B4-BE49-F238E27FC236}">
                <a16:creationId xmlns:a16="http://schemas.microsoft.com/office/drawing/2014/main" id="{2CAEA83F-849A-4770-9247-E9F529B8684D}"/>
              </a:ext>
            </a:extLst>
          </p:cNvPr>
          <p:cNvSpPr txBox="1"/>
          <p:nvPr/>
        </p:nvSpPr>
        <p:spPr>
          <a:xfrm>
            <a:off x="7198462" y="483772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7" name="TextBox 56">
            <a:extLst>
              <a:ext uri="{FF2B5EF4-FFF2-40B4-BE49-F238E27FC236}">
                <a16:creationId xmlns:a16="http://schemas.microsoft.com/office/drawing/2014/main" id="{6279BCB7-6381-4C39-B4EF-3ABCC7CA360A}"/>
              </a:ext>
            </a:extLst>
          </p:cNvPr>
          <p:cNvSpPr txBox="1"/>
          <p:nvPr/>
        </p:nvSpPr>
        <p:spPr>
          <a:xfrm>
            <a:off x="5478497" y="3775853"/>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25456970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wipe(left)">
                                      <p:cBhvr>
                                        <p:cTn id="10" dur="500"/>
                                        <p:tgtEl>
                                          <p:spTgt spid="44"/>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p:cTn id="50" dur="500" fill="hold"/>
                                        <p:tgtEl>
                                          <p:spTgt spid="47"/>
                                        </p:tgtEl>
                                        <p:attrNameLst>
                                          <p:attrName>ppt_w</p:attrName>
                                        </p:attrNameLst>
                                      </p:cBhvr>
                                      <p:tavLst>
                                        <p:tav tm="0">
                                          <p:val>
                                            <p:fltVal val="0"/>
                                          </p:val>
                                        </p:tav>
                                        <p:tav tm="100000">
                                          <p:val>
                                            <p:strVal val="#ppt_w"/>
                                          </p:val>
                                        </p:tav>
                                      </p:tavLst>
                                    </p:anim>
                                    <p:anim calcmode="lin" valueType="num">
                                      <p:cBhvr>
                                        <p:cTn id="51" dur="500" fill="hold"/>
                                        <p:tgtEl>
                                          <p:spTgt spid="47"/>
                                        </p:tgtEl>
                                        <p:attrNameLst>
                                          <p:attrName>ppt_h</p:attrName>
                                        </p:attrNameLst>
                                      </p:cBhvr>
                                      <p:tavLst>
                                        <p:tav tm="0">
                                          <p:val>
                                            <p:fltVal val="0"/>
                                          </p:val>
                                        </p:tav>
                                        <p:tav tm="100000">
                                          <p:val>
                                            <p:strVal val="#ppt_h"/>
                                          </p:val>
                                        </p:tav>
                                      </p:tavLst>
                                    </p:anim>
                                    <p:animEffect transition="in" filter="fade">
                                      <p:cBhvr>
                                        <p:cTn id="52" dur="500"/>
                                        <p:tgtEl>
                                          <p:spTgt spid="47"/>
                                        </p:tgtEl>
                                      </p:cBhvr>
                                    </p:animEffect>
                                  </p:childTnLst>
                                </p:cTn>
                              </p:par>
                            </p:childTnLst>
                          </p:cTn>
                        </p:par>
                        <p:par>
                          <p:cTn id="53" fill="hold">
                            <p:stCondLst>
                              <p:cond delay="4000"/>
                            </p:stCondLst>
                            <p:childTnLst>
                              <p:par>
                                <p:cTn id="54" presetID="31" presetClass="entr" presetSubtype="0"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1000" fill="hold"/>
                                        <p:tgtEl>
                                          <p:spTgt spid="23"/>
                                        </p:tgtEl>
                                        <p:attrNameLst>
                                          <p:attrName>ppt_w</p:attrName>
                                        </p:attrNameLst>
                                      </p:cBhvr>
                                      <p:tavLst>
                                        <p:tav tm="0">
                                          <p:val>
                                            <p:fltVal val="0"/>
                                          </p:val>
                                        </p:tav>
                                        <p:tav tm="100000">
                                          <p:val>
                                            <p:strVal val="#ppt_w"/>
                                          </p:val>
                                        </p:tav>
                                      </p:tavLst>
                                    </p:anim>
                                    <p:anim calcmode="lin" valueType="num">
                                      <p:cBhvr>
                                        <p:cTn id="57" dur="1000" fill="hold"/>
                                        <p:tgtEl>
                                          <p:spTgt spid="23"/>
                                        </p:tgtEl>
                                        <p:attrNameLst>
                                          <p:attrName>ppt_h</p:attrName>
                                        </p:attrNameLst>
                                      </p:cBhvr>
                                      <p:tavLst>
                                        <p:tav tm="0">
                                          <p:val>
                                            <p:fltVal val="0"/>
                                          </p:val>
                                        </p:tav>
                                        <p:tav tm="100000">
                                          <p:val>
                                            <p:strVal val="#ppt_h"/>
                                          </p:val>
                                        </p:tav>
                                      </p:tavLst>
                                    </p:anim>
                                    <p:anim calcmode="lin" valueType="num">
                                      <p:cBhvr>
                                        <p:cTn id="58" dur="1000" fill="hold"/>
                                        <p:tgtEl>
                                          <p:spTgt spid="23"/>
                                        </p:tgtEl>
                                        <p:attrNameLst>
                                          <p:attrName>style.rotation</p:attrName>
                                        </p:attrNameLst>
                                      </p:cBhvr>
                                      <p:tavLst>
                                        <p:tav tm="0">
                                          <p:val>
                                            <p:fltVal val="90"/>
                                          </p:val>
                                        </p:tav>
                                        <p:tav tm="100000">
                                          <p:val>
                                            <p:fltVal val="0"/>
                                          </p:val>
                                        </p:tav>
                                      </p:tavLst>
                                    </p:anim>
                                    <p:animEffect transition="in" filter="fade">
                                      <p:cBhvr>
                                        <p:cTn id="59" dur="1000"/>
                                        <p:tgtEl>
                                          <p:spTgt spid="23"/>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52"/>
                                        </p:tgtEl>
                                        <p:attrNameLst>
                                          <p:attrName>style.visibility</p:attrName>
                                        </p:attrNameLst>
                                      </p:cBhvr>
                                      <p:to>
                                        <p:strVal val="visible"/>
                                      </p:to>
                                    </p:set>
                                    <p:anim calcmode="lin" valueType="num">
                                      <p:cBhvr>
                                        <p:cTn id="63" dur="500" fill="hold"/>
                                        <p:tgtEl>
                                          <p:spTgt spid="52"/>
                                        </p:tgtEl>
                                        <p:attrNameLst>
                                          <p:attrName>ppt_w</p:attrName>
                                        </p:attrNameLst>
                                      </p:cBhvr>
                                      <p:tavLst>
                                        <p:tav tm="0">
                                          <p:val>
                                            <p:fltVal val="0"/>
                                          </p:val>
                                        </p:tav>
                                        <p:tav tm="100000">
                                          <p:val>
                                            <p:strVal val="#ppt_w"/>
                                          </p:val>
                                        </p:tav>
                                      </p:tavLst>
                                    </p:anim>
                                    <p:anim calcmode="lin" valueType="num">
                                      <p:cBhvr>
                                        <p:cTn id="64" dur="500" fill="hold"/>
                                        <p:tgtEl>
                                          <p:spTgt spid="52"/>
                                        </p:tgtEl>
                                        <p:attrNameLst>
                                          <p:attrName>ppt_h</p:attrName>
                                        </p:attrNameLst>
                                      </p:cBhvr>
                                      <p:tavLst>
                                        <p:tav tm="0">
                                          <p:val>
                                            <p:fltVal val="0"/>
                                          </p:val>
                                        </p:tav>
                                        <p:tav tm="100000">
                                          <p:val>
                                            <p:strVal val="#ppt_h"/>
                                          </p:val>
                                        </p:tav>
                                      </p:tavLst>
                                    </p:anim>
                                    <p:animEffect transition="in" filter="fade">
                                      <p:cBhvr>
                                        <p:cTn id="65" dur="500"/>
                                        <p:tgtEl>
                                          <p:spTgt spid="52"/>
                                        </p:tgtEl>
                                      </p:cBhvr>
                                    </p:animEffect>
                                  </p:childTnLst>
                                </p:cTn>
                              </p:par>
                            </p:childTnLst>
                          </p:cTn>
                        </p:par>
                        <p:par>
                          <p:cTn id="66" fill="hold">
                            <p:stCondLst>
                              <p:cond delay="5500"/>
                            </p:stCondLst>
                            <p:childTnLst>
                              <p:par>
                                <p:cTn id="67" presetID="22" presetClass="entr" presetSubtype="1" fill="hold" grpId="0" nodeType="afterEffect">
                                  <p:stCondLst>
                                    <p:cond delay="0"/>
                                  </p:stCondLst>
                                  <p:childTnLst>
                                    <p:set>
                                      <p:cBhvr>
                                        <p:cTn id="68" dur="1" fill="hold">
                                          <p:stCondLst>
                                            <p:cond delay="0"/>
                                          </p:stCondLst>
                                        </p:cTn>
                                        <p:tgtEl>
                                          <p:spTgt spid="53"/>
                                        </p:tgtEl>
                                        <p:attrNameLst>
                                          <p:attrName>style.visibility</p:attrName>
                                        </p:attrNameLst>
                                      </p:cBhvr>
                                      <p:to>
                                        <p:strVal val="visible"/>
                                      </p:to>
                                    </p:set>
                                    <p:animEffect transition="in" filter="wipe(up)">
                                      <p:cBhvr>
                                        <p:cTn id="69" dur="750"/>
                                        <p:tgtEl>
                                          <p:spTgt spid="53"/>
                                        </p:tgtEl>
                                      </p:cBhvr>
                                    </p:animEffect>
                                  </p:childTnLst>
                                </p:cTn>
                              </p:par>
                            </p:childTnLst>
                          </p:cTn>
                        </p:par>
                        <p:par>
                          <p:cTn id="70" fill="hold">
                            <p:stCondLst>
                              <p:cond delay="6250"/>
                            </p:stCondLst>
                            <p:childTnLst>
                              <p:par>
                                <p:cTn id="71" presetID="31" presetClass="entr" presetSubtype="0" fill="hold"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1000" fill="hold"/>
                                        <p:tgtEl>
                                          <p:spTgt spid="24"/>
                                        </p:tgtEl>
                                        <p:attrNameLst>
                                          <p:attrName>ppt_w</p:attrName>
                                        </p:attrNameLst>
                                      </p:cBhvr>
                                      <p:tavLst>
                                        <p:tav tm="0">
                                          <p:val>
                                            <p:fltVal val="0"/>
                                          </p:val>
                                        </p:tav>
                                        <p:tav tm="100000">
                                          <p:val>
                                            <p:strVal val="#ppt_w"/>
                                          </p:val>
                                        </p:tav>
                                      </p:tavLst>
                                    </p:anim>
                                    <p:anim calcmode="lin" valueType="num">
                                      <p:cBhvr>
                                        <p:cTn id="74" dur="1000" fill="hold"/>
                                        <p:tgtEl>
                                          <p:spTgt spid="24"/>
                                        </p:tgtEl>
                                        <p:attrNameLst>
                                          <p:attrName>ppt_h</p:attrName>
                                        </p:attrNameLst>
                                      </p:cBhvr>
                                      <p:tavLst>
                                        <p:tav tm="0">
                                          <p:val>
                                            <p:fltVal val="0"/>
                                          </p:val>
                                        </p:tav>
                                        <p:tav tm="100000">
                                          <p:val>
                                            <p:strVal val="#ppt_h"/>
                                          </p:val>
                                        </p:tav>
                                      </p:tavLst>
                                    </p:anim>
                                    <p:anim calcmode="lin" valueType="num">
                                      <p:cBhvr>
                                        <p:cTn id="75" dur="1000" fill="hold"/>
                                        <p:tgtEl>
                                          <p:spTgt spid="24"/>
                                        </p:tgtEl>
                                        <p:attrNameLst>
                                          <p:attrName>style.rotation</p:attrName>
                                        </p:attrNameLst>
                                      </p:cBhvr>
                                      <p:tavLst>
                                        <p:tav tm="0">
                                          <p:val>
                                            <p:fltVal val="90"/>
                                          </p:val>
                                        </p:tav>
                                        <p:tav tm="100000">
                                          <p:val>
                                            <p:fltVal val="0"/>
                                          </p:val>
                                        </p:tav>
                                      </p:tavLst>
                                    </p:anim>
                                    <p:animEffect transition="in" filter="fade">
                                      <p:cBhvr>
                                        <p:cTn id="76" dur="1000"/>
                                        <p:tgtEl>
                                          <p:spTgt spid="24"/>
                                        </p:tgtEl>
                                      </p:cBhvr>
                                    </p:animEffect>
                                  </p:childTnLst>
                                </p:cTn>
                              </p:par>
                            </p:childTnLst>
                          </p:cTn>
                        </p:par>
                        <p:par>
                          <p:cTn id="77" fill="hold">
                            <p:stCondLst>
                              <p:cond delay="7250"/>
                            </p:stCondLst>
                            <p:childTnLst>
                              <p:par>
                                <p:cTn id="78" presetID="53" presetClass="entr" presetSubtype="16"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childTnLst>
                                </p:cTn>
                              </p:par>
                            </p:childTnLst>
                          </p:cTn>
                        </p:par>
                        <p:par>
                          <p:cTn id="83" fill="hold">
                            <p:stCondLst>
                              <p:cond delay="7750"/>
                            </p:stCondLst>
                            <p:childTnLst>
                              <p:par>
                                <p:cTn id="84" presetID="22" presetClass="entr" presetSubtype="1" fill="hold" grpId="0" nodeType="afterEffect">
                                  <p:stCondLst>
                                    <p:cond delay="0"/>
                                  </p:stCondLst>
                                  <p:childTnLst>
                                    <p:set>
                                      <p:cBhvr>
                                        <p:cTn id="85" dur="1" fill="hold">
                                          <p:stCondLst>
                                            <p:cond delay="0"/>
                                          </p:stCondLst>
                                        </p:cTn>
                                        <p:tgtEl>
                                          <p:spTgt spid="54"/>
                                        </p:tgtEl>
                                        <p:attrNameLst>
                                          <p:attrName>style.visibility</p:attrName>
                                        </p:attrNameLst>
                                      </p:cBhvr>
                                      <p:to>
                                        <p:strVal val="visible"/>
                                      </p:to>
                                    </p:set>
                                    <p:animEffect transition="in" filter="wipe(up)">
                                      <p:cBhvr>
                                        <p:cTn id="86" dur="750"/>
                                        <p:tgtEl>
                                          <p:spTgt spid="54"/>
                                        </p:tgtEl>
                                      </p:cBhvr>
                                    </p:animEffect>
                                  </p:childTnLst>
                                </p:cTn>
                              </p:par>
                            </p:childTnLst>
                          </p:cTn>
                        </p:par>
                        <p:par>
                          <p:cTn id="87" fill="hold">
                            <p:stCondLst>
                              <p:cond delay="8500"/>
                            </p:stCondLst>
                            <p:childTnLst>
                              <p:par>
                                <p:cTn id="88" presetID="31" presetClass="entr" presetSubtype="0" fill="hold" nodeType="after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p:cTn id="90" dur="1000" fill="hold"/>
                                        <p:tgtEl>
                                          <p:spTgt spid="27"/>
                                        </p:tgtEl>
                                        <p:attrNameLst>
                                          <p:attrName>ppt_w</p:attrName>
                                        </p:attrNameLst>
                                      </p:cBhvr>
                                      <p:tavLst>
                                        <p:tav tm="0">
                                          <p:val>
                                            <p:fltVal val="0"/>
                                          </p:val>
                                        </p:tav>
                                        <p:tav tm="100000">
                                          <p:val>
                                            <p:strVal val="#ppt_w"/>
                                          </p:val>
                                        </p:tav>
                                      </p:tavLst>
                                    </p:anim>
                                    <p:anim calcmode="lin" valueType="num">
                                      <p:cBhvr>
                                        <p:cTn id="91" dur="1000" fill="hold"/>
                                        <p:tgtEl>
                                          <p:spTgt spid="27"/>
                                        </p:tgtEl>
                                        <p:attrNameLst>
                                          <p:attrName>ppt_h</p:attrName>
                                        </p:attrNameLst>
                                      </p:cBhvr>
                                      <p:tavLst>
                                        <p:tav tm="0">
                                          <p:val>
                                            <p:fltVal val="0"/>
                                          </p:val>
                                        </p:tav>
                                        <p:tav tm="100000">
                                          <p:val>
                                            <p:strVal val="#ppt_h"/>
                                          </p:val>
                                        </p:tav>
                                      </p:tavLst>
                                    </p:anim>
                                    <p:anim calcmode="lin" valueType="num">
                                      <p:cBhvr>
                                        <p:cTn id="92" dur="1000" fill="hold"/>
                                        <p:tgtEl>
                                          <p:spTgt spid="27"/>
                                        </p:tgtEl>
                                        <p:attrNameLst>
                                          <p:attrName>style.rotation</p:attrName>
                                        </p:attrNameLst>
                                      </p:cBhvr>
                                      <p:tavLst>
                                        <p:tav tm="0">
                                          <p:val>
                                            <p:fltVal val="90"/>
                                          </p:val>
                                        </p:tav>
                                        <p:tav tm="100000">
                                          <p:val>
                                            <p:fltVal val="0"/>
                                          </p:val>
                                        </p:tav>
                                      </p:tavLst>
                                    </p:anim>
                                    <p:animEffect transition="in" filter="fade">
                                      <p:cBhvr>
                                        <p:cTn id="93" dur="1000"/>
                                        <p:tgtEl>
                                          <p:spTgt spid="27"/>
                                        </p:tgtEl>
                                      </p:cBhvr>
                                    </p:animEffect>
                                  </p:childTnLst>
                                </p:cTn>
                              </p:par>
                            </p:childTnLst>
                          </p:cTn>
                        </p:par>
                        <p:par>
                          <p:cTn id="94" fill="hold">
                            <p:stCondLst>
                              <p:cond delay="9500"/>
                            </p:stCondLst>
                            <p:childTnLst>
                              <p:par>
                                <p:cTn id="95" presetID="53" presetClass="entr" presetSubtype="16" fill="hold" grpId="0" nodeType="afterEffect">
                                  <p:stCondLst>
                                    <p:cond delay="0"/>
                                  </p:stCondLst>
                                  <p:childTnLst>
                                    <p:set>
                                      <p:cBhvr>
                                        <p:cTn id="96" dur="1" fill="hold">
                                          <p:stCondLst>
                                            <p:cond delay="0"/>
                                          </p:stCondLst>
                                        </p:cTn>
                                        <p:tgtEl>
                                          <p:spTgt spid="49"/>
                                        </p:tgtEl>
                                        <p:attrNameLst>
                                          <p:attrName>style.visibility</p:attrName>
                                        </p:attrNameLst>
                                      </p:cBhvr>
                                      <p:to>
                                        <p:strVal val="visible"/>
                                      </p:to>
                                    </p:set>
                                    <p:anim calcmode="lin" valueType="num">
                                      <p:cBhvr>
                                        <p:cTn id="97" dur="500" fill="hold"/>
                                        <p:tgtEl>
                                          <p:spTgt spid="49"/>
                                        </p:tgtEl>
                                        <p:attrNameLst>
                                          <p:attrName>ppt_w</p:attrName>
                                        </p:attrNameLst>
                                      </p:cBhvr>
                                      <p:tavLst>
                                        <p:tav tm="0">
                                          <p:val>
                                            <p:fltVal val="0"/>
                                          </p:val>
                                        </p:tav>
                                        <p:tav tm="100000">
                                          <p:val>
                                            <p:strVal val="#ppt_w"/>
                                          </p:val>
                                        </p:tav>
                                      </p:tavLst>
                                    </p:anim>
                                    <p:anim calcmode="lin" valueType="num">
                                      <p:cBhvr>
                                        <p:cTn id="98" dur="500" fill="hold"/>
                                        <p:tgtEl>
                                          <p:spTgt spid="49"/>
                                        </p:tgtEl>
                                        <p:attrNameLst>
                                          <p:attrName>ppt_h</p:attrName>
                                        </p:attrNameLst>
                                      </p:cBhvr>
                                      <p:tavLst>
                                        <p:tav tm="0">
                                          <p:val>
                                            <p:fltVal val="0"/>
                                          </p:val>
                                        </p:tav>
                                        <p:tav tm="100000">
                                          <p:val>
                                            <p:strVal val="#ppt_h"/>
                                          </p:val>
                                        </p:tav>
                                      </p:tavLst>
                                    </p:anim>
                                    <p:animEffect transition="in" filter="fade">
                                      <p:cBhvr>
                                        <p:cTn id="99" dur="500"/>
                                        <p:tgtEl>
                                          <p:spTgt spid="49"/>
                                        </p:tgtEl>
                                      </p:cBhvr>
                                    </p:animEffect>
                                  </p:childTnLst>
                                </p:cTn>
                              </p:par>
                            </p:childTnLst>
                          </p:cTn>
                        </p:par>
                        <p:par>
                          <p:cTn id="100" fill="hold">
                            <p:stCondLst>
                              <p:cond delay="10000"/>
                            </p:stCondLst>
                            <p:childTnLst>
                              <p:par>
                                <p:cTn id="101" presetID="22" presetClass="entr" presetSubtype="1" fill="hold" grpId="0" nodeType="afterEffect">
                                  <p:stCondLst>
                                    <p:cond delay="0"/>
                                  </p:stCondLst>
                                  <p:childTnLst>
                                    <p:set>
                                      <p:cBhvr>
                                        <p:cTn id="102" dur="1" fill="hold">
                                          <p:stCondLst>
                                            <p:cond delay="0"/>
                                          </p:stCondLst>
                                        </p:cTn>
                                        <p:tgtEl>
                                          <p:spTgt spid="55"/>
                                        </p:tgtEl>
                                        <p:attrNameLst>
                                          <p:attrName>style.visibility</p:attrName>
                                        </p:attrNameLst>
                                      </p:cBhvr>
                                      <p:to>
                                        <p:strVal val="visible"/>
                                      </p:to>
                                    </p:set>
                                    <p:animEffect transition="in" filter="wipe(up)">
                                      <p:cBhvr>
                                        <p:cTn id="103" dur="750"/>
                                        <p:tgtEl>
                                          <p:spTgt spid="55"/>
                                        </p:tgtEl>
                                      </p:cBhvr>
                                    </p:animEffect>
                                  </p:childTnLst>
                                </p:cTn>
                              </p:par>
                            </p:childTnLst>
                          </p:cTn>
                        </p:par>
                        <p:par>
                          <p:cTn id="104" fill="hold">
                            <p:stCondLst>
                              <p:cond delay="10750"/>
                            </p:stCondLst>
                            <p:childTnLst>
                              <p:par>
                                <p:cTn id="105" presetID="31" presetClass="entr" presetSubtype="0" fill="hold"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1000" fill="hold"/>
                                        <p:tgtEl>
                                          <p:spTgt spid="30"/>
                                        </p:tgtEl>
                                        <p:attrNameLst>
                                          <p:attrName>ppt_w</p:attrName>
                                        </p:attrNameLst>
                                      </p:cBhvr>
                                      <p:tavLst>
                                        <p:tav tm="0">
                                          <p:val>
                                            <p:fltVal val="0"/>
                                          </p:val>
                                        </p:tav>
                                        <p:tav tm="100000">
                                          <p:val>
                                            <p:strVal val="#ppt_w"/>
                                          </p:val>
                                        </p:tav>
                                      </p:tavLst>
                                    </p:anim>
                                    <p:anim calcmode="lin" valueType="num">
                                      <p:cBhvr>
                                        <p:cTn id="108" dur="1000" fill="hold"/>
                                        <p:tgtEl>
                                          <p:spTgt spid="30"/>
                                        </p:tgtEl>
                                        <p:attrNameLst>
                                          <p:attrName>ppt_h</p:attrName>
                                        </p:attrNameLst>
                                      </p:cBhvr>
                                      <p:tavLst>
                                        <p:tav tm="0">
                                          <p:val>
                                            <p:fltVal val="0"/>
                                          </p:val>
                                        </p:tav>
                                        <p:tav tm="100000">
                                          <p:val>
                                            <p:strVal val="#ppt_h"/>
                                          </p:val>
                                        </p:tav>
                                      </p:tavLst>
                                    </p:anim>
                                    <p:anim calcmode="lin" valueType="num">
                                      <p:cBhvr>
                                        <p:cTn id="109" dur="1000" fill="hold"/>
                                        <p:tgtEl>
                                          <p:spTgt spid="30"/>
                                        </p:tgtEl>
                                        <p:attrNameLst>
                                          <p:attrName>style.rotation</p:attrName>
                                        </p:attrNameLst>
                                      </p:cBhvr>
                                      <p:tavLst>
                                        <p:tav tm="0">
                                          <p:val>
                                            <p:fltVal val="90"/>
                                          </p:val>
                                        </p:tav>
                                        <p:tav tm="100000">
                                          <p:val>
                                            <p:fltVal val="0"/>
                                          </p:val>
                                        </p:tav>
                                      </p:tavLst>
                                    </p:anim>
                                    <p:animEffect transition="in" filter="fade">
                                      <p:cBhvr>
                                        <p:cTn id="110" dur="1000"/>
                                        <p:tgtEl>
                                          <p:spTgt spid="30"/>
                                        </p:tgtEl>
                                      </p:cBhvr>
                                    </p:animEffect>
                                  </p:childTnLst>
                                </p:cTn>
                              </p:par>
                            </p:childTnLst>
                          </p:cTn>
                        </p:par>
                        <p:par>
                          <p:cTn id="111" fill="hold">
                            <p:stCondLst>
                              <p:cond delay="11750"/>
                            </p:stCondLst>
                            <p:childTnLst>
                              <p:par>
                                <p:cTn id="112" presetID="53" presetClass="entr" presetSubtype="16" fill="hold" grpId="0" nodeType="afterEffect">
                                  <p:stCondLst>
                                    <p:cond delay="0"/>
                                  </p:stCondLst>
                                  <p:childTnLst>
                                    <p:set>
                                      <p:cBhvr>
                                        <p:cTn id="113" dur="1" fill="hold">
                                          <p:stCondLst>
                                            <p:cond delay="0"/>
                                          </p:stCondLst>
                                        </p:cTn>
                                        <p:tgtEl>
                                          <p:spTgt spid="50"/>
                                        </p:tgtEl>
                                        <p:attrNameLst>
                                          <p:attrName>style.visibility</p:attrName>
                                        </p:attrNameLst>
                                      </p:cBhvr>
                                      <p:to>
                                        <p:strVal val="visible"/>
                                      </p:to>
                                    </p:set>
                                    <p:anim calcmode="lin" valueType="num">
                                      <p:cBhvr>
                                        <p:cTn id="114" dur="500" fill="hold"/>
                                        <p:tgtEl>
                                          <p:spTgt spid="50"/>
                                        </p:tgtEl>
                                        <p:attrNameLst>
                                          <p:attrName>ppt_w</p:attrName>
                                        </p:attrNameLst>
                                      </p:cBhvr>
                                      <p:tavLst>
                                        <p:tav tm="0">
                                          <p:val>
                                            <p:fltVal val="0"/>
                                          </p:val>
                                        </p:tav>
                                        <p:tav tm="100000">
                                          <p:val>
                                            <p:strVal val="#ppt_w"/>
                                          </p:val>
                                        </p:tav>
                                      </p:tavLst>
                                    </p:anim>
                                    <p:anim calcmode="lin" valueType="num">
                                      <p:cBhvr>
                                        <p:cTn id="115" dur="500" fill="hold"/>
                                        <p:tgtEl>
                                          <p:spTgt spid="50"/>
                                        </p:tgtEl>
                                        <p:attrNameLst>
                                          <p:attrName>ppt_h</p:attrName>
                                        </p:attrNameLst>
                                      </p:cBhvr>
                                      <p:tavLst>
                                        <p:tav tm="0">
                                          <p:val>
                                            <p:fltVal val="0"/>
                                          </p:val>
                                        </p:tav>
                                        <p:tav tm="100000">
                                          <p:val>
                                            <p:strVal val="#ppt_h"/>
                                          </p:val>
                                        </p:tav>
                                      </p:tavLst>
                                    </p:anim>
                                    <p:animEffect transition="in" filter="fade">
                                      <p:cBhvr>
                                        <p:cTn id="116" dur="500"/>
                                        <p:tgtEl>
                                          <p:spTgt spid="50"/>
                                        </p:tgtEl>
                                      </p:cBhvr>
                                    </p:animEffect>
                                  </p:childTnLst>
                                </p:cTn>
                              </p:par>
                            </p:childTnLst>
                          </p:cTn>
                        </p:par>
                        <p:par>
                          <p:cTn id="117" fill="hold">
                            <p:stCondLst>
                              <p:cond delay="12250"/>
                            </p:stCondLst>
                            <p:childTnLst>
                              <p:par>
                                <p:cTn id="118" presetID="22" presetClass="entr" presetSubtype="1" fill="hold" grpId="0" nodeType="afterEffect">
                                  <p:stCondLst>
                                    <p:cond delay="0"/>
                                  </p:stCondLst>
                                  <p:childTnLst>
                                    <p:set>
                                      <p:cBhvr>
                                        <p:cTn id="119" dur="1" fill="hold">
                                          <p:stCondLst>
                                            <p:cond delay="0"/>
                                          </p:stCondLst>
                                        </p:cTn>
                                        <p:tgtEl>
                                          <p:spTgt spid="56"/>
                                        </p:tgtEl>
                                        <p:attrNameLst>
                                          <p:attrName>style.visibility</p:attrName>
                                        </p:attrNameLst>
                                      </p:cBhvr>
                                      <p:to>
                                        <p:strVal val="visible"/>
                                      </p:to>
                                    </p:set>
                                    <p:animEffect transition="in" filter="wipe(up)">
                                      <p:cBhvr>
                                        <p:cTn id="120" dur="750"/>
                                        <p:tgtEl>
                                          <p:spTgt spid="56"/>
                                        </p:tgtEl>
                                      </p:cBhvr>
                                    </p:animEffect>
                                  </p:childTnLst>
                                </p:cTn>
                              </p:par>
                            </p:childTnLst>
                          </p:cTn>
                        </p:par>
                        <p:par>
                          <p:cTn id="121" fill="hold">
                            <p:stCondLst>
                              <p:cond delay="13000"/>
                            </p:stCondLst>
                            <p:childTnLst>
                              <p:par>
                                <p:cTn id="122" presetID="31" presetClass="entr" presetSubtype="0" fill="hold" nodeType="afterEffect">
                                  <p:stCondLst>
                                    <p:cond delay="0"/>
                                  </p:stCondLst>
                                  <p:childTnLst>
                                    <p:set>
                                      <p:cBhvr>
                                        <p:cTn id="123" dur="1" fill="hold">
                                          <p:stCondLst>
                                            <p:cond delay="0"/>
                                          </p:stCondLst>
                                        </p:cTn>
                                        <p:tgtEl>
                                          <p:spTgt spid="33"/>
                                        </p:tgtEl>
                                        <p:attrNameLst>
                                          <p:attrName>style.visibility</p:attrName>
                                        </p:attrNameLst>
                                      </p:cBhvr>
                                      <p:to>
                                        <p:strVal val="visible"/>
                                      </p:to>
                                    </p:set>
                                    <p:anim calcmode="lin" valueType="num">
                                      <p:cBhvr>
                                        <p:cTn id="124" dur="1000" fill="hold"/>
                                        <p:tgtEl>
                                          <p:spTgt spid="33"/>
                                        </p:tgtEl>
                                        <p:attrNameLst>
                                          <p:attrName>ppt_w</p:attrName>
                                        </p:attrNameLst>
                                      </p:cBhvr>
                                      <p:tavLst>
                                        <p:tav tm="0">
                                          <p:val>
                                            <p:fltVal val="0"/>
                                          </p:val>
                                        </p:tav>
                                        <p:tav tm="100000">
                                          <p:val>
                                            <p:strVal val="#ppt_w"/>
                                          </p:val>
                                        </p:tav>
                                      </p:tavLst>
                                    </p:anim>
                                    <p:anim calcmode="lin" valueType="num">
                                      <p:cBhvr>
                                        <p:cTn id="125" dur="1000" fill="hold"/>
                                        <p:tgtEl>
                                          <p:spTgt spid="33"/>
                                        </p:tgtEl>
                                        <p:attrNameLst>
                                          <p:attrName>ppt_h</p:attrName>
                                        </p:attrNameLst>
                                      </p:cBhvr>
                                      <p:tavLst>
                                        <p:tav tm="0">
                                          <p:val>
                                            <p:fltVal val="0"/>
                                          </p:val>
                                        </p:tav>
                                        <p:tav tm="100000">
                                          <p:val>
                                            <p:strVal val="#ppt_h"/>
                                          </p:val>
                                        </p:tav>
                                      </p:tavLst>
                                    </p:anim>
                                    <p:anim calcmode="lin" valueType="num">
                                      <p:cBhvr>
                                        <p:cTn id="126" dur="1000" fill="hold"/>
                                        <p:tgtEl>
                                          <p:spTgt spid="33"/>
                                        </p:tgtEl>
                                        <p:attrNameLst>
                                          <p:attrName>style.rotation</p:attrName>
                                        </p:attrNameLst>
                                      </p:cBhvr>
                                      <p:tavLst>
                                        <p:tav tm="0">
                                          <p:val>
                                            <p:fltVal val="90"/>
                                          </p:val>
                                        </p:tav>
                                        <p:tav tm="100000">
                                          <p:val>
                                            <p:fltVal val="0"/>
                                          </p:val>
                                        </p:tav>
                                      </p:tavLst>
                                    </p:anim>
                                    <p:animEffect transition="in" filter="fade">
                                      <p:cBhvr>
                                        <p:cTn id="127" dur="1000"/>
                                        <p:tgtEl>
                                          <p:spTgt spid="33"/>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51"/>
                                        </p:tgtEl>
                                        <p:attrNameLst>
                                          <p:attrName>style.visibility</p:attrName>
                                        </p:attrNameLst>
                                      </p:cBhvr>
                                      <p:to>
                                        <p:strVal val="visible"/>
                                      </p:to>
                                    </p:set>
                                    <p:anim calcmode="lin" valueType="num">
                                      <p:cBhvr>
                                        <p:cTn id="131" dur="500" fill="hold"/>
                                        <p:tgtEl>
                                          <p:spTgt spid="51"/>
                                        </p:tgtEl>
                                        <p:attrNameLst>
                                          <p:attrName>ppt_w</p:attrName>
                                        </p:attrNameLst>
                                      </p:cBhvr>
                                      <p:tavLst>
                                        <p:tav tm="0">
                                          <p:val>
                                            <p:fltVal val="0"/>
                                          </p:val>
                                        </p:tav>
                                        <p:tav tm="100000">
                                          <p:val>
                                            <p:strVal val="#ppt_w"/>
                                          </p:val>
                                        </p:tav>
                                      </p:tavLst>
                                    </p:anim>
                                    <p:anim calcmode="lin" valueType="num">
                                      <p:cBhvr>
                                        <p:cTn id="132" dur="500" fill="hold"/>
                                        <p:tgtEl>
                                          <p:spTgt spid="51"/>
                                        </p:tgtEl>
                                        <p:attrNameLst>
                                          <p:attrName>ppt_h</p:attrName>
                                        </p:attrNameLst>
                                      </p:cBhvr>
                                      <p:tavLst>
                                        <p:tav tm="0">
                                          <p:val>
                                            <p:fltVal val="0"/>
                                          </p:val>
                                        </p:tav>
                                        <p:tav tm="100000">
                                          <p:val>
                                            <p:strVal val="#ppt_h"/>
                                          </p:val>
                                        </p:tav>
                                      </p:tavLst>
                                    </p:anim>
                                    <p:animEffect transition="in" filter="fade">
                                      <p:cBhvr>
                                        <p:cTn id="133" dur="500"/>
                                        <p:tgtEl>
                                          <p:spTgt spid="51"/>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57"/>
                                        </p:tgtEl>
                                        <p:attrNameLst>
                                          <p:attrName>style.visibility</p:attrName>
                                        </p:attrNameLst>
                                      </p:cBhvr>
                                      <p:to>
                                        <p:strVal val="visible"/>
                                      </p:to>
                                    </p:set>
                                    <p:animEffect transition="in" filter="wipe(up)">
                                      <p:cBhvr>
                                        <p:cTn id="137" dur="75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build="p"/>
      <p:bldP spid="46" grpId="0"/>
      <p:bldP spid="47" grpId="0" animBg="1"/>
      <p:bldP spid="48" grpId="0" animBg="1"/>
      <p:bldP spid="49" grpId="0" animBg="1"/>
      <p:bldP spid="50" grpId="0" animBg="1"/>
      <p:bldP spid="51" grpId="0" animBg="1"/>
      <p:bldP spid="52" grpId="0" animBg="1"/>
      <p:bldP spid="53" grpId="0"/>
      <p:bldP spid="54" grpId="0"/>
      <p:bldP spid="55" grpId="0"/>
      <p:bldP spid="56" grpId="0"/>
      <p:bldP spid="5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795B78AF-9CD5-4314-A76C-FC7149CF64C4}"/>
              </a:ext>
            </a:extLst>
          </p:cNvPr>
          <p:cNvGrpSpPr/>
          <p:nvPr/>
        </p:nvGrpSpPr>
        <p:grpSpPr>
          <a:xfrm>
            <a:off x="838202" y="1799770"/>
            <a:ext cx="2514603" cy="4563127"/>
            <a:chOff x="1219199" y="2036617"/>
            <a:chExt cx="2514603" cy="4563127"/>
          </a:xfrm>
          <a:scene3d>
            <a:camera prst="orthographicFront">
              <a:rot lat="0" lon="0" rev="0"/>
            </a:camera>
            <a:lightRig rig="brightRoom" dir="t">
              <a:rot lat="0" lon="0" rev="600000"/>
            </a:lightRig>
          </a:scene3d>
        </p:grpSpPr>
        <p:sp>
          <p:nvSpPr>
            <p:cNvPr id="9" name="Rectangle 8">
              <a:extLst>
                <a:ext uri="{FF2B5EF4-FFF2-40B4-BE49-F238E27FC236}">
                  <a16:creationId xmlns:a16="http://schemas.microsoft.com/office/drawing/2014/main" id="{C89B4505-1C9D-4950-8B19-A728CEB31092}"/>
                </a:ext>
              </a:extLst>
            </p:cNvPr>
            <p:cNvSpPr/>
            <p:nvPr/>
          </p:nvSpPr>
          <p:spPr>
            <a:xfrm rot="16200000">
              <a:off x="210624" y="3048859"/>
              <a:ext cx="4531752" cy="2514600"/>
            </a:xfrm>
            <a:prstGeom prst="rect">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8" name="Freeform: Shape 7">
              <a:extLst>
                <a:ext uri="{FF2B5EF4-FFF2-40B4-BE49-F238E27FC236}">
                  <a16:creationId xmlns:a16="http://schemas.microsoft.com/office/drawing/2014/main" id="{26B99E71-E884-4389-9D2F-4D7DAC34D3D8}"/>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 name="Rectangle 9">
              <a:extLst>
                <a:ext uri="{FF2B5EF4-FFF2-40B4-BE49-F238E27FC236}">
                  <a16:creationId xmlns:a16="http://schemas.microsoft.com/office/drawing/2014/main" id="{12CA0BD3-2E72-48B3-A519-293BE70CC81C}"/>
                </a:ext>
              </a:extLst>
            </p:cNvPr>
            <p:cNvSpPr/>
            <p:nvPr/>
          </p:nvSpPr>
          <p:spPr>
            <a:xfrm rot="16200000">
              <a:off x="2081331" y="4947274"/>
              <a:ext cx="790339" cy="2514602"/>
            </a:xfrm>
            <a:prstGeom prst="rect">
              <a:avLst/>
            </a:pr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11" name="TextBox 10">
            <a:extLst>
              <a:ext uri="{FF2B5EF4-FFF2-40B4-BE49-F238E27FC236}">
                <a16:creationId xmlns:a16="http://schemas.microsoft.com/office/drawing/2014/main" id="{FA65D6DB-E65E-41AC-A63E-2FB0C8228660}"/>
              </a:ext>
            </a:extLst>
          </p:cNvPr>
          <p:cNvSpPr txBox="1"/>
          <p:nvPr/>
        </p:nvSpPr>
        <p:spPr>
          <a:xfrm>
            <a:off x="838200" y="2073943"/>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01</a:t>
            </a:r>
          </a:p>
        </p:txBody>
      </p:sp>
      <p:sp>
        <p:nvSpPr>
          <p:cNvPr id="12" name="TextBox 11">
            <a:extLst>
              <a:ext uri="{FF2B5EF4-FFF2-40B4-BE49-F238E27FC236}">
                <a16:creationId xmlns:a16="http://schemas.microsoft.com/office/drawing/2014/main" id="{3B438428-4598-4E18-920E-6EF655B5A083}"/>
              </a:ext>
            </a:extLst>
          </p:cNvPr>
          <p:cNvSpPr txBox="1"/>
          <p:nvPr/>
        </p:nvSpPr>
        <p:spPr>
          <a:xfrm>
            <a:off x="1371445" y="5721506"/>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$273</a:t>
            </a:r>
          </a:p>
        </p:txBody>
      </p:sp>
      <p:sp>
        <p:nvSpPr>
          <p:cNvPr id="13" name="TextBox 12">
            <a:extLst>
              <a:ext uri="{FF2B5EF4-FFF2-40B4-BE49-F238E27FC236}">
                <a16:creationId xmlns:a16="http://schemas.microsoft.com/office/drawing/2014/main" id="{884AA880-31DC-410F-AE25-514B4033ECBC}"/>
              </a:ext>
            </a:extLst>
          </p:cNvPr>
          <p:cNvSpPr txBox="1"/>
          <p:nvPr/>
        </p:nvSpPr>
        <p:spPr>
          <a:xfrm>
            <a:off x="838200" y="3174020"/>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grpSp>
        <p:nvGrpSpPr>
          <p:cNvPr id="21" name="Group 20">
            <a:extLst>
              <a:ext uri="{FF2B5EF4-FFF2-40B4-BE49-F238E27FC236}">
                <a16:creationId xmlns:a16="http://schemas.microsoft.com/office/drawing/2014/main" id="{42640FE6-1B36-413D-9C00-23578F9CE2FC}"/>
              </a:ext>
            </a:extLst>
          </p:cNvPr>
          <p:cNvGrpSpPr/>
          <p:nvPr/>
        </p:nvGrpSpPr>
        <p:grpSpPr>
          <a:xfrm>
            <a:off x="3483045" y="1802267"/>
            <a:ext cx="2514603" cy="4563127"/>
            <a:chOff x="1219199" y="2036617"/>
            <a:chExt cx="2514603" cy="4563127"/>
          </a:xfrm>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64C3F9FF-D144-4D47-AC00-03AE3ED42790}"/>
                </a:ext>
              </a:extLst>
            </p:cNvPr>
            <p:cNvSpPr/>
            <p:nvPr/>
          </p:nvSpPr>
          <p:spPr>
            <a:xfrm rot="16200000">
              <a:off x="210624" y="3048859"/>
              <a:ext cx="4531752" cy="2514600"/>
            </a:xfrm>
            <a:prstGeom prst="rect">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Shape 25">
              <a:extLst>
                <a:ext uri="{FF2B5EF4-FFF2-40B4-BE49-F238E27FC236}">
                  <a16:creationId xmlns:a16="http://schemas.microsoft.com/office/drawing/2014/main" id="{CC31F42B-A62E-4DB8-A9E7-2A199209EDFB}"/>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7" name="Rectangle 26">
              <a:extLst>
                <a:ext uri="{FF2B5EF4-FFF2-40B4-BE49-F238E27FC236}">
                  <a16:creationId xmlns:a16="http://schemas.microsoft.com/office/drawing/2014/main" id="{0EEB2558-54C6-4FE3-8863-5DDEFAF8670D}"/>
                </a:ext>
              </a:extLst>
            </p:cNvPr>
            <p:cNvSpPr/>
            <p:nvPr/>
          </p:nvSpPr>
          <p:spPr>
            <a:xfrm rot="16200000">
              <a:off x="2081331" y="4947274"/>
              <a:ext cx="790339" cy="2514602"/>
            </a:xfrm>
            <a:prstGeom prst="rect">
              <a:avLst/>
            </a:pr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22" name="TextBox 21">
            <a:extLst>
              <a:ext uri="{FF2B5EF4-FFF2-40B4-BE49-F238E27FC236}">
                <a16:creationId xmlns:a16="http://schemas.microsoft.com/office/drawing/2014/main" id="{F3A037DC-5FB6-4194-8FCB-05552D577D7B}"/>
              </a:ext>
            </a:extLst>
          </p:cNvPr>
          <p:cNvSpPr txBox="1"/>
          <p:nvPr/>
        </p:nvSpPr>
        <p:spPr>
          <a:xfrm>
            <a:off x="3483043" y="2076440"/>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02</a:t>
            </a:r>
          </a:p>
        </p:txBody>
      </p:sp>
      <p:sp>
        <p:nvSpPr>
          <p:cNvPr id="23" name="TextBox 22">
            <a:extLst>
              <a:ext uri="{FF2B5EF4-FFF2-40B4-BE49-F238E27FC236}">
                <a16:creationId xmlns:a16="http://schemas.microsoft.com/office/drawing/2014/main" id="{075D3546-02C7-4B76-95A1-7006126537B0}"/>
              </a:ext>
            </a:extLst>
          </p:cNvPr>
          <p:cNvSpPr txBox="1"/>
          <p:nvPr/>
        </p:nvSpPr>
        <p:spPr>
          <a:xfrm>
            <a:off x="4016288" y="5724003"/>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$427</a:t>
            </a:r>
          </a:p>
        </p:txBody>
      </p:sp>
      <p:sp>
        <p:nvSpPr>
          <p:cNvPr id="24" name="TextBox 23">
            <a:extLst>
              <a:ext uri="{FF2B5EF4-FFF2-40B4-BE49-F238E27FC236}">
                <a16:creationId xmlns:a16="http://schemas.microsoft.com/office/drawing/2014/main" id="{803A42C3-B235-45A9-B128-BA09B5F3E9C5}"/>
              </a:ext>
            </a:extLst>
          </p:cNvPr>
          <p:cNvSpPr txBox="1"/>
          <p:nvPr/>
        </p:nvSpPr>
        <p:spPr>
          <a:xfrm>
            <a:off x="3483043" y="3176517"/>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grpSp>
        <p:nvGrpSpPr>
          <p:cNvPr id="29" name="Group 28">
            <a:extLst>
              <a:ext uri="{FF2B5EF4-FFF2-40B4-BE49-F238E27FC236}">
                <a16:creationId xmlns:a16="http://schemas.microsoft.com/office/drawing/2014/main" id="{7BDAFDF5-8A26-445B-A0AA-5B0161F47AFD}"/>
              </a:ext>
            </a:extLst>
          </p:cNvPr>
          <p:cNvGrpSpPr/>
          <p:nvPr/>
        </p:nvGrpSpPr>
        <p:grpSpPr>
          <a:xfrm>
            <a:off x="6127887" y="1799771"/>
            <a:ext cx="2514603" cy="4563127"/>
            <a:chOff x="1219199" y="2036617"/>
            <a:chExt cx="2514603" cy="4563127"/>
          </a:xfrm>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40741CB6-97B5-41CD-A467-91369F192D16}"/>
                </a:ext>
              </a:extLst>
            </p:cNvPr>
            <p:cNvSpPr/>
            <p:nvPr/>
          </p:nvSpPr>
          <p:spPr>
            <a:xfrm rot="16200000">
              <a:off x="210624" y="3048859"/>
              <a:ext cx="4531752" cy="2514600"/>
            </a:xfrm>
            <a:prstGeom prst="rect">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Freeform: Shape 33">
              <a:extLst>
                <a:ext uri="{FF2B5EF4-FFF2-40B4-BE49-F238E27FC236}">
                  <a16:creationId xmlns:a16="http://schemas.microsoft.com/office/drawing/2014/main" id="{D8221B98-7409-4D04-AD2F-A64EABD50BD6}"/>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Rectangle 34">
              <a:extLst>
                <a:ext uri="{FF2B5EF4-FFF2-40B4-BE49-F238E27FC236}">
                  <a16:creationId xmlns:a16="http://schemas.microsoft.com/office/drawing/2014/main" id="{9685DD90-7946-4AE0-AC03-7F8477B21496}"/>
                </a:ext>
              </a:extLst>
            </p:cNvPr>
            <p:cNvSpPr/>
            <p:nvPr/>
          </p:nvSpPr>
          <p:spPr>
            <a:xfrm rot="16200000">
              <a:off x="2081331" y="4947274"/>
              <a:ext cx="790339" cy="2514602"/>
            </a:xfrm>
            <a:prstGeom prst="rect">
              <a:avLst/>
            </a:pr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30" name="TextBox 29">
            <a:extLst>
              <a:ext uri="{FF2B5EF4-FFF2-40B4-BE49-F238E27FC236}">
                <a16:creationId xmlns:a16="http://schemas.microsoft.com/office/drawing/2014/main" id="{5AD6B0BA-DFDE-4EAE-A4D6-8DF318D716D4}"/>
              </a:ext>
            </a:extLst>
          </p:cNvPr>
          <p:cNvSpPr txBox="1"/>
          <p:nvPr/>
        </p:nvSpPr>
        <p:spPr>
          <a:xfrm>
            <a:off x="6127885" y="2073944"/>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03</a:t>
            </a:r>
          </a:p>
        </p:txBody>
      </p:sp>
      <p:sp>
        <p:nvSpPr>
          <p:cNvPr id="31" name="TextBox 30">
            <a:extLst>
              <a:ext uri="{FF2B5EF4-FFF2-40B4-BE49-F238E27FC236}">
                <a16:creationId xmlns:a16="http://schemas.microsoft.com/office/drawing/2014/main" id="{16E3D1D1-8AB6-45FB-8139-2B3CEF66B7B3}"/>
              </a:ext>
            </a:extLst>
          </p:cNvPr>
          <p:cNvSpPr txBox="1"/>
          <p:nvPr/>
        </p:nvSpPr>
        <p:spPr>
          <a:xfrm>
            <a:off x="6661130" y="5721507"/>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$189</a:t>
            </a:r>
          </a:p>
        </p:txBody>
      </p:sp>
      <p:sp>
        <p:nvSpPr>
          <p:cNvPr id="32" name="TextBox 31">
            <a:extLst>
              <a:ext uri="{FF2B5EF4-FFF2-40B4-BE49-F238E27FC236}">
                <a16:creationId xmlns:a16="http://schemas.microsoft.com/office/drawing/2014/main" id="{47A37F5E-7301-474C-B271-B433129C03D5}"/>
              </a:ext>
            </a:extLst>
          </p:cNvPr>
          <p:cNvSpPr txBox="1"/>
          <p:nvPr/>
        </p:nvSpPr>
        <p:spPr>
          <a:xfrm>
            <a:off x="6127885" y="3174021"/>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grpSp>
        <p:nvGrpSpPr>
          <p:cNvPr id="37" name="Group 36">
            <a:extLst>
              <a:ext uri="{FF2B5EF4-FFF2-40B4-BE49-F238E27FC236}">
                <a16:creationId xmlns:a16="http://schemas.microsoft.com/office/drawing/2014/main" id="{8CC83978-A362-4931-BA49-CA44142FCFB6}"/>
              </a:ext>
            </a:extLst>
          </p:cNvPr>
          <p:cNvGrpSpPr/>
          <p:nvPr/>
        </p:nvGrpSpPr>
        <p:grpSpPr>
          <a:xfrm>
            <a:off x="8772736" y="1809195"/>
            <a:ext cx="2514603" cy="4563127"/>
            <a:chOff x="1219199" y="2036617"/>
            <a:chExt cx="2514603" cy="4563127"/>
          </a:xfrm>
          <a:scene3d>
            <a:camera prst="orthographicFront">
              <a:rot lat="0" lon="0" rev="0"/>
            </a:camera>
            <a:lightRig rig="brightRoom" dir="t">
              <a:rot lat="0" lon="0" rev="600000"/>
            </a:lightRig>
          </a:scene3d>
        </p:grpSpPr>
        <p:sp>
          <p:nvSpPr>
            <p:cNvPr id="41" name="Rectangle 40">
              <a:extLst>
                <a:ext uri="{FF2B5EF4-FFF2-40B4-BE49-F238E27FC236}">
                  <a16:creationId xmlns:a16="http://schemas.microsoft.com/office/drawing/2014/main" id="{AE25EE7D-0083-4203-B15F-21E45BC5B87F}"/>
                </a:ext>
              </a:extLst>
            </p:cNvPr>
            <p:cNvSpPr/>
            <p:nvPr/>
          </p:nvSpPr>
          <p:spPr>
            <a:xfrm rot="16200000">
              <a:off x="210624" y="3048859"/>
              <a:ext cx="4531752" cy="2514600"/>
            </a:xfrm>
            <a:prstGeom prst="rect">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42" name="Freeform: Shape 41">
              <a:extLst>
                <a:ext uri="{FF2B5EF4-FFF2-40B4-BE49-F238E27FC236}">
                  <a16:creationId xmlns:a16="http://schemas.microsoft.com/office/drawing/2014/main" id="{47B80994-EDD2-438B-BBF6-68C67C9C799E}"/>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43" name="Rectangle 42">
              <a:extLst>
                <a:ext uri="{FF2B5EF4-FFF2-40B4-BE49-F238E27FC236}">
                  <a16:creationId xmlns:a16="http://schemas.microsoft.com/office/drawing/2014/main" id="{CF7B9626-B639-4C11-A670-C22949D3C3EC}"/>
                </a:ext>
              </a:extLst>
            </p:cNvPr>
            <p:cNvSpPr/>
            <p:nvPr/>
          </p:nvSpPr>
          <p:spPr>
            <a:xfrm rot="16200000">
              <a:off x="2081331" y="4947274"/>
              <a:ext cx="790339" cy="2514602"/>
            </a:xfrm>
            <a:prstGeom prst="rect">
              <a:avLst/>
            </a:pr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38" name="TextBox 37">
            <a:extLst>
              <a:ext uri="{FF2B5EF4-FFF2-40B4-BE49-F238E27FC236}">
                <a16:creationId xmlns:a16="http://schemas.microsoft.com/office/drawing/2014/main" id="{F63B78AB-959F-4744-B549-3CBB521B9FF9}"/>
              </a:ext>
            </a:extLst>
          </p:cNvPr>
          <p:cNvSpPr txBox="1"/>
          <p:nvPr/>
        </p:nvSpPr>
        <p:spPr>
          <a:xfrm>
            <a:off x="8772734" y="2083368"/>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04</a:t>
            </a:r>
          </a:p>
        </p:txBody>
      </p:sp>
      <p:sp>
        <p:nvSpPr>
          <p:cNvPr id="39" name="TextBox 38">
            <a:extLst>
              <a:ext uri="{FF2B5EF4-FFF2-40B4-BE49-F238E27FC236}">
                <a16:creationId xmlns:a16="http://schemas.microsoft.com/office/drawing/2014/main" id="{5B55CB16-CF7B-4129-97F4-0A5538118821}"/>
              </a:ext>
            </a:extLst>
          </p:cNvPr>
          <p:cNvSpPr txBox="1"/>
          <p:nvPr/>
        </p:nvSpPr>
        <p:spPr>
          <a:xfrm>
            <a:off x="9305979" y="5730931"/>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$269</a:t>
            </a:r>
          </a:p>
        </p:txBody>
      </p:sp>
      <p:sp>
        <p:nvSpPr>
          <p:cNvPr id="40" name="TextBox 39">
            <a:extLst>
              <a:ext uri="{FF2B5EF4-FFF2-40B4-BE49-F238E27FC236}">
                <a16:creationId xmlns:a16="http://schemas.microsoft.com/office/drawing/2014/main" id="{3140C39B-6CC2-4606-868D-D0FAA448B7F8}"/>
              </a:ext>
            </a:extLst>
          </p:cNvPr>
          <p:cNvSpPr txBox="1"/>
          <p:nvPr/>
        </p:nvSpPr>
        <p:spPr>
          <a:xfrm>
            <a:off x="8772734" y="3183445"/>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sp>
        <p:nvSpPr>
          <p:cNvPr id="15" name="Freeform 18">
            <a:extLst>
              <a:ext uri="{FF2B5EF4-FFF2-40B4-BE49-F238E27FC236}">
                <a16:creationId xmlns:a16="http://schemas.microsoft.com/office/drawing/2014/main" id="{4B8AAD47-31B2-4CCC-9861-F98605BA7EA6}"/>
              </a:ext>
            </a:extLst>
          </p:cNvPr>
          <p:cNvSpPr>
            <a:spLocks noChangeAspect="1" noChangeArrowheads="1"/>
          </p:cNvSpPr>
          <p:nvPr/>
        </p:nvSpPr>
        <p:spPr bwMode="auto">
          <a:xfrm rot="21480000">
            <a:off x="10826911" y="269460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16" name="Freeform 17">
            <a:extLst>
              <a:ext uri="{FF2B5EF4-FFF2-40B4-BE49-F238E27FC236}">
                <a16:creationId xmlns:a16="http://schemas.microsoft.com/office/drawing/2014/main" id="{070405B7-179C-4031-B4DE-8E9374AEEB9C}"/>
              </a:ext>
            </a:extLst>
          </p:cNvPr>
          <p:cNvSpPr>
            <a:spLocks noChangeAspect="1" noChangeArrowheads="1"/>
          </p:cNvSpPr>
          <p:nvPr/>
        </p:nvSpPr>
        <p:spPr bwMode="auto">
          <a:xfrm rot="21480000">
            <a:off x="8158661" y="2694867"/>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solidFill>
                <a:schemeClr val="bg1"/>
              </a:solidFill>
            </a:endParaRPr>
          </a:p>
        </p:txBody>
      </p:sp>
      <p:sp>
        <p:nvSpPr>
          <p:cNvPr id="17" name="Freeform 13">
            <a:extLst>
              <a:ext uri="{FF2B5EF4-FFF2-40B4-BE49-F238E27FC236}">
                <a16:creationId xmlns:a16="http://schemas.microsoft.com/office/drawing/2014/main" id="{30B61963-8F93-463B-9E5A-7829520F6F53}"/>
              </a:ext>
            </a:extLst>
          </p:cNvPr>
          <p:cNvSpPr>
            <a:spLocks noChangeAspect="1" noChangeArrowheads="1"/>
          </p:cNvSpPr>
          <p:nvPr/>
        </p:nvSpPr>
        <p:spPr bwMode="auto">
          <a:xfrm rot="21480000">
            <a:off x="2885229" y="2669270"/>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18" name="Freeform 6">
            <a:extLst>
              <a:ext uri="{FF2B5EF4-FFF2-40B4-BE49-F238E27FC236}">
                <a16:creationId xmlns:a16="http://schemas.microsoft.com/office/drawing/2014/main" id="{6F7D0D70-4339-461E-83A0-C4758E86F146}"/>
              </a:ext>
            </a:extLst>
          </p:cNvPr>
          <p:cNvSpPr>
            <a:spLocks noChangeAspect="1" noChangeArrowheads="1"/>
          </p:cNvSpPr>
          <p:nvPr/>
        </p:nvSpPr>
        <p:spPr bwMode="auto">
          <a:xfrm rot="21480000">
            <a:off x="5523042" y="2668723"/>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Tree>
    <p:extLst>
      <p:ext uri="{BB962C8B-B14F-4D97-AF65-F5344CB8AC3E}">
        <p14:creationId xmlns:p14="http://schemas.microsoft.com/office/powerpoint/2010/main" val="293269092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2000"/>
                            </p:stCondLst>
                            <p:childTnLst>
                              <p:par>
                                <p:cTn id="19" presetID="31"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p:cTn id="21" dur="1000" fill="hold"/>
                                        <p:tgtEl>
                                          <p:spTgt spid="17"/>
                                        </p:tgtEl>
                                        <p:attrNameLst>
                                          <p:attrName>ppt_w</p:attrName>
                                        </p:attrNameLst>
                                      </p:cBhvr>
                                      <p:tavLst>
                                        <p:tav tm="0">
                                          <p:val>
                                            <p:fltVal val="0"/>
                                          </p:val>
                                        </p:tav>
                                        <p:tav tm="100000">
                                          <p:val>
                                            <p:strVal val="#ppt_w"/>
                                          </p:val>
                                        </p:tav>
                                      </p:tavLst>
                                    </p:anim>
                                    <p:anim calcmode="lin" valueType="num">
                                      <p:cBhvr>
                                        <p:cTn id="22" dur="1000" fill="hold"/>
                                        <p:tgtEl>
                                          <p:spTgt spid="17"/>
                                        </p:tgtEl>
                                        <p:attrNameLst>
                                          <p:attrName>ppt_h</p:attrName>
                                        </p:attrNameLst>
                                      </p:cBhvr>
                                      <p:tavLst>
                                        <p:tav tm="0">
                                          <p:val>
                                            <p:fltVal val="0"/>
                                          </p:val>
                                        </p:tav>
                                        <p:tav tm="100000">
                                          <p:val>
                                            <p:strVal val="#ppt_h"/>
                                          </p:val>
                                        </p:tav>
                                      </p:tavLst>
                                    </p:anim>
                                    <p:anim calcmode="lin" valueType="num">
                                      <p:cBhvr>
                                        <p:cTn id="23" dur="1000" fill="hold"/>
                                        <p:tgtEl>
                                          <p:spTgt spid="17"/>
                                        </p:tgtEl>
                                        <p:attrNameLst>
                                          <p:attrName>style.rotation</p:attrName>
                                        </p:attrNameLst>
                                      </p:cBhvr>
                                      <p:tavLst>
                                        <p:tav tm="0">
                                          <p:val>
                                            <p:fltVal val="90"/>
                                          </p:val>
                                        </p:tav>
                                        <p:tav tm="100000">
                                          <p:val>
                                            <p:fltVal val="0"/>
                                          </p:val>
                                        </p:tav>
                                      </p:tavLst>
                                    </p:anim>
                                    <p:animEffect transition="in" filter="fade">
                                      <p:cBhvr>
                                        <p:cTn id="24" dur="1000"/>
                                        <p:tgtEl>
                                          <p:spTgt spid="17"/>
                                        </p:tgtEl>
                                      </p:cBhvr>
                                    </p:animEffect>
                                  </p:childTnLst>
                                </p:cTn>
                              </p:par>
                            </p:childTnLst>
                          </p:cTn>
                        </p:par>
                        <p:par>
                          <p:cTn id="25" fill="hold">
                            <p:stCondLst>
                              <p:cond delay="3000"/>
                            </p:stCondLst>
                            <p:childTnLst>
                              <p:par>
                                <p:cTn id="26" presetID="42" presetClass="entr" presetSubtype="0" fill="hold" grpId="0" nodeType="afterEffect">
                                  <p:stCondLst>
                                    <p:cond delay="0"/>
                                  </p:stCondLst>
                                  <p:childTnLst>
                                    <p:set>
                                      <p:cBhvr>
                                        <p:cTn id="27" dur="1" fill="hold">
                                          <p:stCondLst>
                                            <p:cond delay="0"/>
                                          </p:stCondLst>
                                        </p:cTn>
                                        <p:tgtEl>
                                          <p:spTgt spid="13">
                                            <p:txEl>
                                              <p:pRg st="0" end="0"/>
                                            </p:txEl>
                                          </p:spTgt>
                                        </p:tgtEl>
                                        <p:attrNameLst>
                                          <p:attrName>style.visibility</p:attrName>
                                        </p:attrNameLst>
                                      </p:cBhvr>
                                      <p:to>
                                        <p:strVal val="visible"/>
                                      </p:to>
                                    </p:set>
                                    <p:animEffect transition="in" filter="fade">
                                      <p:cBhvr>
                                        <p:cTn id="28" dur="1000"/>
                                        <p:tgtEl>
                                          <p:spTgt spid="13">
                                            <p:txEl>
                                              <p:pRg st="0" end="0"/>
                                            </p:txEl>
                                          </p:spTgt>
                                        </p:tgtEl>
                                      </p:cBhvr>
                                    </p:animEffect>
                                    <p:anim calcmode="lin" valueType="num">
                                      <p:cBhvr>
                                        <p:cTn id="29"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4000"/>
                            </p:stCondLst>
                            <p:childTnLst>
                              <p:par>
                                <p:cTn id="32" presetID="42" presetClass="entr" presetSubtype="0" fill="hold" grpId="0" nodeType="afterEffect">
                                  <p:stCondLst>
                                    <p:cond delay="0"/>
                                  </p:stCondLst>
                                  <p:childTnLst>
                                    <p:set>
                                      <p:cBhvr>
                                        <p:cTn id="33" dur="1" fill="hold">
                                          <p:stCondLst>
                                            <p:cond delay="0"/>
                                          </p:stCondLst>
                                        </p:cTn>
                                        <p:tgtEl>
                                          <p:spTgt spid="13">
                                            <p:txEl>
                                              <p:pRg st="1" end="1"/>
                                            </p:txEl>
                                          </p:spTgt>
                                        </p:tgtEl>
                                        <p:attrNameLst>
                                          <p:attrName>style.visibility</p:attrName>
                                        </p:attrNameLst>
                                      </p:cBhvr>
                                      <p:to>
                                        <p:strVal val="visible"/>
                                      </p:to>
                                    </p:set>
                                    <p:animEffect transition="in" filter="fade">
                                      <p:cBhvr>
                                        <p:cTn id="34" dur="1000"/>
                                        <p:tgtEl>
                                          <p:spTgt spid="13">
                                            <p:txEl>
                                              <p:pRg st="1" end="1"/>
                                            </p:txEl>
                                          </p:spTgt>
                                        </p:tgtEl>
                                      </p:cBhvr>
                                    </p:animEffect>
                                    <p:anim calcmode="lin" valueType="num">
                                      <p:cBhvr>
                                        <p:cTn id="35"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36"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3">
                                            <p:txEl>
                                              <p:pRg st="2" end="2"/>
                                            </p:txEl>
                                          </p:spTgt>
                                        </p:tgtEl>
                                        <p:attrNameLst>
                                          <p:attrName>style.visibility</p:attrName>
                                        </p:attrNameLst>
                                      </p:cBhvr>
                                      <p:to>
                                        <p:strVal val="visible"/>
                                      </p:to>
                                    </p:set>
                                    <p:animEffect transition="in" filter="fade">
                                      <p:cBhvr>
                                        <p:cTn id="40" dur="1000"/>
                                        <p:tgtEl>
                                          <p:spTgt spid="13">
                                            <p:txEl>
                                              <p:pRg st="2" end="2"/>
                                            </p:txEl>
                                          </p:spTgt>
                                        </p:tgtEl>
                                      </p:cBhvr>
                                    </p:animEffect>
                                    <p:anim calcmode="lin" valueType="num">
                                      <p:cBhvr>
                                        <p:cTn id="4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42" presetClass="entr" presetSubtype="0" fill="hold" grpId="0" nodeType="afterEffect">
                                  <p:stCondLst>
                                    <p:cond delay="0"/>
                                  </p:stCondLst>
                                  <p:childTnLst>
                                    <p:set>
                                      <p:cBhvr>
                                        <p:cTn id="45" dur="1" fill="hold">
                                          <p:stCondLst>
                                            <p:cond delay="0"/>
                                          </p:stCondLst>
                                        </p:cTn>
                                        <p:tgtEl>
                                          <p:spTgt spid="13">
                                            <p:txEl>
                                              <p:pRg st="3" end="3"/>
                                            </p:txEl>
                                          </p:spTgt>
                                        </p:tgtEl>
                                        <p:attrNameLst>
                                          <p:attrName>style.visibility</p:attrName>
                                        </p:attrNameLst>
                                      </p:cBhvr>
                                      <p:to>
                                        <p:strVal val="visible"/>
                                      </p:to>
                                    </p:set>
                                    <p:animEffect transition="in" filter="fade">
                                      <p:cBhvr>
                                        <p:cTn id="46" dur="1000"/>
                                        <p:tgtEl>
                                          <p:spTgt spid="13">
                                            <p:txEl>
                                              <p:pRg st="3" end="3"/>
                                            </p:txEl>
                                          </p:spTgt>
                                        </p:tgtEl>
                                      </p:cBhvr>
                                    </p:animEffect>
                                    <p:anim calcmode="lin" valueType="num">
                                      <p:cBhvr>
                                        <p:cTn id="47"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7000"/>
                            </p:stCondLst>
                            <p:childTnLst>
                              <p:par>
                                <p:cTn id="50" presetID="42" presetClass="entr" presetSubtype="0" fill="hold" grpId="0" nodeType="afterEffect">
                                  <p:stCondLst>
                                    <p:cond delay="0"/>
                                  </p:stCondLst>
                                  <p:childTnLst>
                                    <p:set>
                                      <p:cBhvr>
                                        <p:cTn id="51" dur="1" fill="hold">
                                          <p:stCondLst>
                                            <p:cond delay="0"/>
                                          </p:stCondLst>
                                        </p:cTn>
                                        <p:tgtEl>
                                          <p:spTgt spid="13">
                                            <p:txEl>
                                              <p:pRg st="4" end="4"/>
                                            </p:txEl>
                                          </p:spTgt>
                                        </p:tgtEl>
                                        <p:attrNameLst>
                                          <p:attrName>style.visibility</p:attrName>
                                        </p:attrNameLst>
                                      </p:cBhvr>
                                      <p:to>
                                        <p:strVal val="visible"/>
                                      </p:to>
                                    </p:set>
                                    <p:animEffect transition="in" filter="fade">
                                      <p:cBhvr>
                                        <p:cTn id="52" dur="1000"/>
                                        <p:tgtEl>
                                          <p:spTgt spid="13">
                                            <p:txEl>
                                              <p:pRg st="4" end="4"/>
                                            </p:txEl>
                                          </p:spTgt>
                                        </p:tgtEl>
                                      </p:cBhvr>
                                    </p:animEffect>
                                    <p:anim calcmode="lin" valueType="num">
                                      <p:cBhvr>
                                        <p:cTn id="53"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5" fill="hold">
                            <p:stCondLst>
                              <p:cond delay="8000"/>
                            </p:stCondLst>
                            <p:childTnLst>
                              <p:par>
                                <p:cTn id="56" presetID="22" presetClass="entr" presetSubtype="8"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wipe(left)">
                                      <p:cBhvr>
                                        <p:cTn id="58" dur="500"/>
                                        <p:tgtEl>
                                          <p:spTgt spid="12"/>
                                        </p:tgtEl>
                                      </p:cBhvr>
                                    </p:animEffect>
                                  </p:childTnLst>
                                </p:cTn>
                              </p:par>
                            </p:childTnLst>
                          </p:cTn>
                        </p:par>
                        <p:par>
                          <p:cTn id="59" fill="hold">
                            <p:stCondLst>
                              <p:cond delay="8500"/>
                            </p:stCondLst>
                            <p:childTnLst>
                              <p:par>
                                <p:cTn id="60" presetID="42" presetClass="entr" presetSubtype="0" fill="hold" nodeType="afterEffect">
                                  <p:stCondLst>
                                    <p:cond delay="0"/>
                                  </p:stCondLst>
                                  <p:childTnLst>
                                    <p:set>
                                      <p:cBhvr>
                                        <p:cTn id="61" dur="1" fill="hold">
                                          <p:stCondLst>
                                            <p:cond delay="0"/>
                                          </p:stCondLst>
                                        </p:cTn>
                                        <p:tgtEl>
                                          <p:spTgt spid="21"/>
                                        </p:tgtEl>
                                        <p:attrNameLst>
                                          <p:attrName>style.visibility</p:attrName>
                                        </p:attrNameLst>
                                      </p:cBhvr>
                                      <p:to>
                                        <p:strVal val="visible"/>
                                      </p:to>
                                    </p:set>
                                    <p:animEffect transition="in" filter="fade">
                                      <p:cBhvr>
                                        <p:cTn id="62" dur="1000"/>
                                        <p:tgtEl>
                                          <p:spTgt spid="21"/>
                                        </p:tgtEl>
                                      </p:cBhvr>
                                    </p:animEffect>
                                    <p:anim calcmode="lin" valueType="num">
                                      <p:cBhvr>
                                        <p:cTn id="63" dur="1000" fill="hold"/>
                                        <p:tgtEl>
                                          <p:spTgt spid="21"/>
                                        </p:tgtEl>
                                        <p:attrNameLst>
                                          <p:attrName>ppt_x</p:attrName>
                                        </p:attrNameLst>
                                      </p:cBhvr>
                                      <p:tavLst>
                                        <p:tav tm="0">
                                          <p:val>
                                            <p:strVal val="#ppt_x"/>
                                          </p:val>
                                        </p:tav>
                                        <p:tav tm="100000">
                                          <p:val>
                                            <p:strVal val="#ppt_x"/>
                                          </p:val>
                                        </p:tav>
                                      </p:tavLst>
                                    </p:anim>
                                    <p:anim calcmode="lin" valueType="num">
                                      <p:cBhvr>
                                        <p:cTn id="64" dur="1000" fill="hold"/>
                                        <p:tgtEl>
                                          <p:spTgt spid="21"/>
                                        </p:tgtEl>
                                        <p:attrNameLst>
                                          <p:attrName>ppt_y</p:attrName>
                                        </p:attrNameLst>
                                      </p:cBhvr>
                                      <p:tavLst>
                                        <p:tav tm="0">
                                          <p:val>
                                            <p:strVal val="#ppt_y+.1"/>
                                          </p:val>
                                        </p:tav>
                                        <p:tav tm="100000">
                                          <p:val>
                                            <p:strVal val="#ppt_y"/>
                                          </p:val>
                                        </p:tav>
                                      </p:tavLst>
                                    </p:anim>
                                  </p:childTnLst>
                                </p:cTn>
                              </p:par>
                            </p:childTnLst>
                          </p:cTn>
                        </p:par>
                        <p:par>
                          <p:cTn id="65" fill="hold">
                            <p:stCondLst>
                              <p:cond delay="9500"/>
                            </p:stCondLst>
                            <p:childTnLst>
                              <p:par>
                                <p:cTn id="66" presetID="22" presetClass="entr" presetSubtype="8"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Effect transition="in" filter="wipe(left)">
                                      <p:cBhvr>
                                        <p:cTn id="68" dur="500"/>
                                        <p:tgtEl>
                                          <p:spTgt spid="22"/>
                                        </p:tgtEl>
                                      </p:cBhvr>
                                    </p:animEffect>
                                  </p:childTnLst>
                                </p:cTn>
                              </p:par>
                            </p:childTnLst>
                          </p:cTn>
                        </p:par>
                        <p:par>
                          <p:cTn id="69" fill="hold">
                            <p:stCondLst>
                              <p:cond delay="10000"/>
                            </p:stCondLst>
                            <p:childTnLst>
                              <p:par>
                                <p:cTn id="70" presetID="31" presetClass="entr" presetSubtype="0" fill="hold" grpId="0" nodeType="afterEffect">
                                  <p:stCondLst>
                                    <p:cond delay="0"/>
                                  </p:stCondLst>
                                  <p:childTnLst>
                                    <p:set>
                                      <p:cBhvr>
                                        <p:cTn id="71" dur="1" fill="hold">
                                          <p:stCondLst>
                                            <p:cond delay="0"/>
                                          </p:stCondLst>
                                        </p:cTn>
                                        <p:tgtEl>
                                          <p:spTgt spid="18"/>
                                        </p:tgtEl>
                                        <p:attrNameLst>
                                          <p:attrName>style.visibility</p:attrName>
                                        </p:attrNameLst>
                                      </p:cBhvr>
                                      <p:to>
                                        <p:strVal val="visible"/>
                                      </p:to>
                                    </p:set>
                                    <p:anim calcmode="lin" valueType="num">
                                      <p:cBhvr>
                                        <p:cTn id="72" dur="1000" fill="hold"/>
                                        <p:tgtEl>
                                          <p:spTgt spid="18"/>
                                        </p:tgtEl>
                                        <p:attrNameLst>
                                          <p:attrName>ppt_w</p:attrName>
                                        </p:attrNameLst>
                                      </p:cBhvr>
                                      <p:tavLst>
                                        <p:tav tm="0">
                                          <p:val>
                                            <p:fltVal val="0"/>
                                          </p:val>
                                        </p:tav>
                                        <p:tav tm="100000">
                                          <p:val>
                                            <p:strVal val="#ppt_w"/>
                                          </p:val>
                                        </p:tav>
                                      </p:tavLst>
                                    </p:anim>
                                    <p:anim calcmode="lin" valueType="num">
                                      <p:cBhvr>
                                        <p:cTn id="73" dur="1000" fill="hold"/>
                                        <p:tgtEl>
                                          <p:spTgt spid="18"/>
                                        </p:tgtEl>
                                        <p:attrNameLst>
                                          <p:attrName>ppt_h</p:attrName>
                                        </p:attrNameLst>
                                      </p:cBhvr>
                                      <p:tavLst>
                                        <p:tav tm="0">
                                          <p:val>
                                            <p:fltVal val="0"/>
                                          </p:val>
                                        </p:tav>
                                        <p:tav tm="100000">
                                          <p:val>
                                            <p:strVal val="#ppt_h"/>
                                          </p:val>
                                        </p:tav>
                                      </p:tavLst>
                                    </p:anim>
                                    <p:anim calcmode="lin" valueType="num">
                                      <p:cBhvr>
                                        <p:cTn id="74" dur="1000" fill="hold"/>
                                        <p:tgtEl>
                                          <p:spTgt spid="18"/>
                                        </p:tgtEl>
                                        <p:attrNameLst>
                                          <p:attrName>style.rotation</p:attrName>
                                        </p:attrNameLst>
                                      </p:cBhvr>
                                      <p:tavLst>
                                        <p:tav tm="0">
                                          <p:val>
                                            <p:fltVal val="90"/>
                                          </p:val>
                                        </p:tav>
                                        <p:tav tm="100000">
                                          <p:val>
                                            <p:fltVal val="0"/>
                                          </p:val>
                                        </p:tav>
                                      </p:tavLst>
                                    </p:anim>
                                    <p:animEffect transition="in" filter="fade">
                                      <p:cBhvr>
                                        <p:cTn id="75" dur="1000"/>
                                        <p:tgtEl>
                                          <p:spTgt spid="18"/>
                                        </p:tgtEl>
                                      </p:cBhvr>
                                    </p:animEffect>
                                  </p:childTnLst>
                                </p:cTn>
                              </p:par>
                            </p:childTnLst>
                          </p:cTn>
                        </p:par>
                        <p:par>
                          <p:cTn id="76" fill="hold">
                            <p:stCondLst>
                              <p:cond delay="11000"/>
                            </p:stCondLst>
                            <p:childTnLst>
                              <p:par>
                                <p:cTn id="77" presetID="42" presetClass="entr" presetSubtype="0" fill="hold" grpId="0" nodeType="afterEffect">
                                  <p:stCondLst>
                                    <p:cond delay="0"/>
                                  </p:stCondLst>
                                  <p:childTnLst>
                                    <p:set>
                                      <p:cBhvr>
                                        <p:cTn id="78" dur="1" fill="hold">
                                          <p:stCondLst>
                                            <p:cond delay="0"/>
                                          </p:stCondLst>
                                        </p:cTn>
                                        <p:tgtEl>
                                          <p:spTgt spid="24">
                                            <p:txEl>
                                              <p:pRg st="0" end="0"/>
                                            </p:txEl>
                                          </p:spTgt>
                                        </p:tgtEl>
                                        <p:attrNameLst>
                                          <p:attrName>style.visibility</p:attrName>
                                        </p:attrNameLst>
                                      </p:cBhvr>
                                      <p:to>
                                        <p:strVal val="visible"/>
                                      </p:to>
                                    </p:set>
                                    <p:animEffect transition="in" filter="fade">
                                      <p:cBhvr>
                                        <p:cTn id="79" dur="1000"/>
                                        <p:tgtEl>
                                          <p:spTgt spid="24">
                                            <p:txEl>
                                              <p:pRg st="0" end="0"/>
                                            </p:txEl>
                                          </p:spTgt>
                                        </p:tgtEl>
                                      </p:cBhvr>
                                    </p:animEffect>
                                    <p:anim calcmode="lin" valueType="num">
                                      <p:cBhvr>
                                        <p:cTn id="80" dur="1000" fill="hold"/>
                                        <p:tgtEl>
                                          <p:spTgt spid="24">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24">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12000"/>
                            </p:stCondLst>
                            <p:childTnLst>
                              <p:par>
                                <p:cTn id="83" presetID="42" presetClass="entr" presetSubtype="0" fill="hold" grpId="0" nodeType="afterEffect">
                                  <p:stCondLst>
                                    <p:cond delay="0"/>
                                  </p:stCondLst>
                                  <p:childTnLst>
                                    <p:set>
                                      <p:cBhvr>
                                        <p:cTn id="84" dur="1" fill="hold">
                                          <p:stCondLst>
                                            <p:cond delay="0"/>
                                          </p:stCondLst>
                                        </p:cTn>
                                        <p:tgtEl>
                                          <p:spTgt spid="24">
                                            <p:txEl>
                                              <p:pRg st="1" end="1"/>
                                            </p:txEl>
                                          </p:spTgt>
                                        </p:tgtEl>
                                        <p:attrNameLst>
                                          <p:attrName>style.visibility</p:attrName>
                                        </p:attrNameLst>
                                      </p:cBhvr>
                                      <p:to>
                                        <p:strVal val="visible"/>
                                      </p:to>
                                    </p:set>
                                    <p:animEffect transition="in" filter="fade">
                                      <p:cBhvr>
                                        <p:cTn id="85" dur="1000"/>
                                        <p:tgtEl>
                                          <p:spTgt spid="24">
                                            <p:txEl>
                                              <p:pRg st="1" end="1"/>
                                            </p:txEl>
                                          </p:spTgt>
                                        </p:tgtEl>
                                      </p:cBhvr>
                                    </p:animEffect>
                                    <p:anim calcmode="lin" valueType="num">
                                      <p:cBhvr>
                                        <p:cTn id="86"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3000"/>
                            </p:stCondLst>
                            <p:childTnLst>
                              <p:par>
                                <p:cTn id="89" presetID="42" presetClass="entr" presetSubtype="0" fill="hold" grpId="0" nodeType="afterEffect">
                                  <p:stCondLst>
                                    <p:cond delay="0"/>
                                  </p:stCondLst>
                                  <p:childTnLst>
                                    <p:set>
                                      <p:cBhvr>
                                        <p:cTn id="90" dur="1" fill="hold">
                                          <p:stCondLst>
                                            <p:cond delay="0"/>
                                          </p:stCondLst>
                                        </p:cTn>
                                        <p:tgtEl>
                                          <p:spTgt spid="24">
                                            <p:txEl>
                                              <p:pRg st="2" end="2"/>
                                            </p:txEl>
                                          </p:spTgt>
                                        </p:tgtEl>
                                        <p:attrNameLst>
                                          <p:attrName>style.visibility</p:attrName>
                                        </p:attrNameLst>
                                      </p:cBhvr>
                                      <p:to>
                                        <p:strVal val="visible"/>
                                      </p:to>
                                    </p:set>
                                    <p:animEffect transition="in" filter="fade">
                                      <p:cBhvr>
                                        <p:cTn id="91" dur="1000"/>
                                        <p:tgtEl>
                                          <p:spTgt spid="24">
                                            <p:txEl>
                                              <p:pRg st="2" end="2"/>
                                            </p:txEl>
                                          </p:spTgt>
                                        </p:tgtEl>
                                      </p:cBhvr>
                                    </p:animEffect>
                                    <p:anim calcmode="lin" valueType="num">
                                      <p:cBhvr>
                                        <p:cTn id="92" dur="1000" fill="hold"/>
                                        <p:tgtEl>
                                          <p:spTgt spid="24">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24">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4000"/>
                            </p:stCondLst>
                            <p:childTnLst>
                              <p:par>
                                <p:cTn id="95" presetID="42" presetClass="entr" presetSubtype="0" fill="hold" grpId="0" nodeType="afterEffect">
                                  <p:stCondLst>
                                    <p:cond delay="0"/>
                                  </p:stCondLst>
                                  <p:childTnLst>
                                    <p:set>
                                      <p:cBhvr>
                                        <p:cTn id="96" dur="1" fill="hold">
                                          <p:stCondLst>
                                            <p:cond delay="0"/>
                                          </p:stCondLst>
                                        </p:cTn>
                                        <p:tgtEl>
                                          <p:spTgt spid="24">
                                            <p:txEl>
                                              <p:pRg st="3" end="3"/>
                                            </p:txEl>
                                          </p:spTgt>
                                        </p:tgtEl>
                                        <p:attrNameLst>
                                          <p:attrName>style.visibility</p:attrName>
                                        </p:attrNameLst>
                                      </p:cBhvr>
                                      <p:to>
                                        <p:strVal val="visible"/>
                                      </p:to>
                                    </p:set>
                                    <p:animEffect transition="in" filter="fade">
                                      <p:cBhvr>
                                        <p:cTn id="97" dur="1000"/>
                                        <p:tgtEl>
                                          <p:spTgt spid="24">
                                            <p:txEl>
                                              <p:pRg st="3" end="3"/>
                                            </p:txEl>
                                          </p:spTgt>
                                        </p:tgtEl>
                                      </p:cBhvr>
                                    </p:animEffect>
                                    <p:anim calcmode="lin" valueType="num">
                                      <p:cBhvr>
                                        <p:cTn id="98"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5000"/>
                            </p:stCondLst>
                            <p:childTnLst>
                              <p:par>
                                <p:cTn id="101" presetID="42" presetClass="entr" presetSubtype="0" fill="hold" grpId="0" nodeType="afterEffect">
                                  <p:stCondLst>
                                    <p:cond delay="0"/>
                                  </p:stCondLst>
                                  <p:childTnLst>
                                    <p:set>
                                      <p:cBhvr>
                                        <p:cTn id="102" dur="1" fill="hold">
                                          <p:stCondLst>
                                            <p:cond delay="0"/>
                                          </p:stCondLst>
                                        </p:cTn>
                                        <p:tgtEl>
                                          <p:spTgt spid="24">
                                            <p:txEl>
                                              <p:pRg st="4" end="4"/>
                                            </p:txEl>
                                          </p:spTgt>
                                        </p:tgtEl>
                                        <p:attrNameLst>
                                          <p:attrName>style.visibility</p:attrName>
                                        </p:attrNameLst>
                                      </p:cBhvr>
                                      <p:to>
                                        <p:strVal val="visible"/>
                                      </p:to>
                                    </p:set>
                                    <p:animEffect transition="in" filter="fade">
                                      <p:cBhvr>
                                        <p:cTn id="103" dur="1000"/>
                                        <p:tgtEl>
                                          <p:spTgt spid="24">
                                            <p:txEl>
                                              <p:pRg st="4" end="4"/>
                                            </p:txEl>
                                          </p:spTgt>
                                        </p:tgtEl>
                                      </p:cBhvr>
                                    </p:animEffect>
                                    <p:anim calcmode="lin" valueType="num">
                                      <p:cBhvr>
                                        <p:cTn id="104" dur="1000" fill="hold"/>
                                        <p:tgtEl>
                                          <p:spTgt spid="24">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24">
                                            <p:txEl>
                                              <p:pRg st="4" end="4"/>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6000"/>
                            </p:stCondLst>
                            <p:childTnLst>
                              <p:par>
                                <p:cTn id="107" presetID="22" presetClass="entr" presetSubtype="8" fill="hold" grpId="0" nodeType="afterEffect">
                                  <p:stCondLst>
                                    <p:cond delay="0"/>
                                  </p:stCondLst>
                                  <p:childTnLst>
                                    <p:set>
                                      <p:cBhvr>
                                        <p:cTn id="108" dur="1" fill="hold">
                                          <p:stCondLst>
                                            <p:cond delay="0"/>
                                          </p:stCondLst>
                                        </p:cTn>
                                        <p:tgtEl>
                                          <p:spTgt spid="23"/>
                                        </p:tgtEl>
                                        <p:attrNameLst>
                                          <p:attrName>style.visibility</p:attrName>
                                        </p:attrNameLst>
                                      </p:cBhvr>
                                      <p:to>
                                        <p:strVal val="visible"/>
                                      </p:to>
                                    </p:set>
                                    <p:animEffect transition="in" filter="wipe(left)">
                                      <p:cBhvr>
                                        <p:cTn id="109" dur="500"/>
                                        <p:tgtEl>
                                          <p:spTgt spid="23"/>
                                        </p:tgtEl>
                                      </p:cBhvr>
                                    </p:animEffect>
                                  </p:childTnLst>
                                </p:cTn>
                              </p:par>
                            </p:childTnLst>
                          </p:cTn>
                        </p:par>
                        <p:par>
                          <p:cTn id="110" fill="hold">
                            <p:stCondLst>
                              <p:cond delay="16500"/>
                            </p:stCondLst>
                            <p:childTnLst>
                              <p:par>
                                <p:cTn id="111" presetID="42" presetClass="entr" presetSubtype="0" fill="hold"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fade">
                                      <p:cBhvr>
                                        <p:cTn id="113" dur="1000"/>
                                        <p:tgtEl>
                                          <p:spTgt spid="29"/>
                                        </p:tgtEl>
                                      </p:cBhvr>
                                    </p:animEffect>
                                    <p:anim calcmode="lin" valueType="num">
                                      <p:cBhvr>
                                        <p:cTn id="114" dur="1000" fill="hold"/>
                                        <p:tgtEl>
                                          <p:spTgt spid="29"/>
                                        </p:tgtEl>
                                        <p:attrNameLst>
                                          <p:attrName>ppt_x</p:attrName>
                                        </p:attrNameLst>
                                      </p:cBhvr>
                                      <p:tavLst>
                                        <p:tav tm="0">
                                          <p:val>
                                            <p:strVal val="#ppt_x"/>
                                          </p:val>
                                        </p:tav>
                                        <p:tav tm="100000">
                                          <p:val>
                                            <p:strVal val="#ppt_x"/>
                                          </p:val>
                                        </p:tav>
                                      </p:tavLst>
                                    </p:anim>
                                    <p:anim calcmode="lin" valueType="num">
                                      <p:cBhvr>
                                        <p:cTn id="115" dur="1000" fill="hold"/>
                                        <p:tgtEl>
                                          <p:spTgt spid="29"/>
                                        </p:tgtEl>
                                        <p:attrNameLst>
                                          <p:attrName>ppt_y</p:attrName>
                                        </p:attrNameLst>
                                      </p:cBhvr>
                                      <p:tavLst>
                                        <p:tav tm="0">
                                          <p:val>
                                            <p:strVal val="#ppt_y+.1"/>
                                          </p:val>
                                        </p:tav>
                                        <p:tav tm="100000">
                                          <p:val>
                                            <p:strVal val="#ppt_y"/>
                                          </p:val>
                                        </p:tav>
                                      </p:tavLst>
                                    </p:anim>
                                  </p:childTnLst>
                                </p:cTn>
                              </p:par>
                            </p:childTnLst>
                          </p:cTn>
                        </p:par>
                        <p:par>
                          <p:cTn id="116" fill="hold">
                            <p:stCondLst>
                              <p:cond delay="17500"/>
                            </p:stCondLst>
                            <p:childTnLst>
                              <p:par>
                                <p:cTn id="117" presetID="22" presetClass="entr" presetSubtype="8" fill="hold" grpId="0" nodeType="afterEffect">
                                  <p:stCondLst>
                                    <p:cond delay="0"/>
                                  </p:stCondLst>
                                  <p:childTnLst>
                                    <p:set>
                                      <p:cBhvr>
                                        <p:cTn id="118" dur="1" fill="hold">
                                          <p:stCondLst>
                                            <p:cond delay="0"/>
                                          </p:stCondLst>
                                        </p:cTn>
                                        <p:tgtEl>
                                          <p:spTgt spid="30"/>
                                        </p:tgtEl>
                                        <p:attrNameLst>
                                          <p:attrName>style.visibility</p:attrName>
                                        </p:attrNameLst>
                                      </p:cBhvr>
                                      <p:to>
                                        <p:strVal val="visible"/>
                                      </p:to>
                                    </p:set>
                                    <p:animEffect transition="in" filter="wipe(left)">
                                      <p:cBhvr>
                                        <p:cTn id="119" dur="500"/>
                                        <p:tgtEl>
                                          <p:spTgt spid="30"/>
                                        </p:tgtEl>
                                      </p:cBhvr>
                                    </p:animEffect>
                                  </p:childTnLst>
                                </p:cTn>
                              </p:par>
                            </p:childTnLst>
                          </p:cTn>
                        </p:par>
                        <p:par>
                          <p:cTn id="120" fill="hold">
                            <p:stCondLst>
                              <p:cond delay="18000"/>
                            </p:stCondLst>
                            <p:childTnLst>
                              <p:par>
                                <p:cTn id="121" presetID="31" presetClass="entr" presetSubtype="0" fill="hold" grpId="0" nodeType="afterEffect">
                                  <p:stCondLst>
                                    <p:cond delay="0"/>
                                  </p:stCondLst>
                                  <p:childTnLst>
                                    <p:set>
                                      <p:cBhvr>
                                        <p:cTn id="122" dur="1" fill="hold">
                                          <p:stCondLst>
                                            <p:cond delay="0"/>
                                          </p:stCondLst>
                                        </p:cTn>
                                        <p:tgtEl>
                                          <p:spTgt spid="16"/>
                                        </p:tgtEl>
                                        <p:attrNameLst>
                                          <p:attrName>style.visibility</p:attrName>
                                        </p:attrNameLst>
                                      </p:cBhvr>
                                      <p:to>
                                        <p:strVal val="visible"/>
                                      </p:to>
                                    </p:set>
                                    <p:anim calcmode="lin" valueType="num">
                                      <p:cBhvr>
                                        <p:cTn id="123" dur="1000" fill="hold"/>
                                        <p:tgtEl>
                                          <p:spTgt spid="16"/>
                                        </p:tgtEl>
                                        <p:attrNameLst>
                                          <p:attrName>ppt_w</p:attrName>
                                        </p:attrNameLst>
                                      </p:cBhvr>
                                      <p:tavLst>
                                        <p:tav tm="0">
                                          <p:val>
                                            <p:fltVal val="0"/>
                                          </p:val>
                                        </p:tav>
                                        <p:tav tm="100000">
                                          <p:val>
                                            <p:strVal val="#ppt_w"/>
                                          </p:val>
                                        </p:tav>
                                      </p:tavLst>
                                    </p:anim>
                                    <p:anim calcmode="lin" valueType="num">
                                      <p:cBhvr>
                                        <p:cTn id="124" dur="1000" fill="hold"/>
                                        <p:tgtEl>
                                          <p:spTgt spid="16"/>
                                        </p:tgtEl>
                                        <p:attrNameLst>
                                          <p:attrName>ppt_h</p:attrName>
                                        </p:attrNameLst>
                                      </p:cBhvr>
                                      <p:tavLst>
                                        <p:tav tm="0">
                                          <p:val>
                                            <p:fltVal val="0"/>
                                          </p:val>
                                        </p:tav>
                                        <p:tav tm="100000">
                                          <p:val>
                                            <p:strVal val="#ppt_h"/>
                                          </p:val>
                                        </p:tav>
                                      </p:tavLst>
                                    </p:anim>
                                    <p:anim calcmode="lin" valueType="num">
                                      <p:cBhvr>
                                        <p:cTn id="125" dur="1000" fill="hold"/>
                                        <p:tgtEl>
                                          <p:spTgt spid="16"/>
                                        </p:tgtEl>
                                        <p:attrNameLst>
                                          <p:attrName>style.rotation</p:attrName>
                                        </p:attrNameLst>
                                      </p:cBhvr>
                                      <p:tavLst>
                                        <p:tav tm="0">
                                          <p:val>
                                            <p:fltVal val="90"/>
                                          </p:val>
                                        </p:tav>
                                        <p:tav tm="100000">
                                          <p:val>
                                            <p:fltVal val="0"/>
                                          </p:val>
                                        </p:tav>
                                      </p:tavLst>
                                    </p:anim>
                                    <p:animEffect transition="in" filter="fade">
                                      <p:cBhvr>
                                        <p:cTn id="126" dur="1000"/>
                                        <p:tgtEl>
                                          <p:spTgt spid="16"/>
                                        </p:tgtEl>
                                      </p:cBhvr>
                                    </p:animEffect>
                                  </p:childTnLst>
                                </p:cTn>
                              </p:par>
                            </p:childTnLst>
                          </p:cTn>
                        </p:par>
                        <p:par>
                          <p:cTn id="127" fill="hold">
                            <p:stCondLst>
                              <p:cond delay="19000"/>
                            </p:stCondLst>
                            <p:childTnLst>
                              <p:par>
                                <p:cTn id="128" presetID="42" presetClass="entr" presetSubtype="0" fill="hold" grpId="0" nodeType="afterEffect">
                                  <p:stCondLst>
                                    <p:cond delay="0"/>
                                  </p:stCondLst>
                                  <p:childTnLst>
                                    <p:set>
                                      <p:cBhvr>
                                        <p:cTn id="129" dur="1" fill="hold">
                                          <p:stCondLst>
                                            <p:cond delay="0"/>
                                          </p:stCondLst>
                                        </p:cTn>
                                        <p:tgtEl>
                                          <p:spTgt spid="32">
                                            <p:txEl>
                                              <p:pRg st="0" end="0"/>
                                            </p:txEl>
                                          </p:spTgt>
                                        </p:tgtEl>
                                        <p:attrNameLst>
                                          <p:attrName>style.visibility</p:attrName>
                                        </p:attrNameLst>
                                      </p:cBhvr>
                                      <p:to>
                                        <p:strVal val="visible"/>
                                      </p:to>
                                    </p:set>
                                    <p:animEffect transition="in" filter="fade">
                                      <p:cBhvr>
                                        <p:cTn id="130" dur="1000"/>
                                        <p:tgtEl>
                                          <p:spTgt spid="32">
                                            <p:txEl>
                                              <p:pRg st="0" end="0"/>
                                            </p:txEl>
                                          </p:spTgt>
                                        </p:tgtEl>
                                      </p:cBhvr>
                                    </p:animEffect>
                                    <p:anim calcmode="lin" valueType="num">
                                      <p:cBhvr>
                                        <p:cTn id="131" dur="1000" fill="hold"/>
                                        <p:tgtEl>
                                          <p:spTgt spid="32">
                                            <p:txEl>
                                              <p:pRg st="0" end="0"/>
                                            </p:txEl>
                                          </p:spTgt>
                                        </p:tgtEl>
                                        <p:attrNameLst>
                                          <p:attrName>ppt_x</p:attrName>
                                        </p:attrNameLst>
                                      </p:cBhvr>
                                      <p:tavLst>
                                        <p:tav tm="0">
                                          <p:val>
                                            <p:strVal val="#ppt_x"/>
                                          </p:val>
                                        </p:tav>
                                        <p:tav tm="100000">
                                          <p:val>
                                            <p:strVal val="#ppt_x"/>
                                          </p:val>
                                        </p:tav>
                                      </p:tavLst>
                                    </p:anim>
                                    <p:anim calcmode="lin" valueType="num">
                                      <p:cBhvr>
                                        <p:cTn id="132" dur="1000" fill="hold"/>
                                        <p:tgtEl>
                                          <p:spTgt spid="32">
                                            <p:txEl>
                                              <p:pRg st="0" end="0"/>
                                            </p:txEl>
                                          </p:spTgt>
                                        </p:tgtEl>
                                        <p:attrNameLst>
                                          <p:attrName>ppt_y</p:attrName>
                                        </p:attrNameLst>
                                      </p:cBhvr>
                                      <p:tavLst>
                                        <p:tav tm="0">
                                          <p:val>
                                            <p:strVal val="#ppt_y+.1"/>
                                          </p:val>
                                        </p:tav>
                                        <p:tav tm="100000">
                                          <p:val>
                                            <p:strVal val="#ppt_y"/>
                                          </p:val>
                                        </p:tav>
                                      </p:tavLst>
                                    </p:anim>
                                  </p:childTnLst>
                                </p:cTn>
                              </p:par>
                            </p:childTnLst>
                          </p:cTn>
                        </p:par>
                        <p:par>
                          <p:cTn id="133" fill="hold">
                            <p:stCondLst>
                              <p:cond delay="20000"/>
                            </p:stCondLst>
                            <p:childTnLst>
                              <p:par>
                                <p:cTn id="134" presetID="42" presetClass="entr" presetSubtype="0" fill="hold" grpId="0" nodeType="afterEffect">
                                  <p:stCondLst>
                                    <p:cond delay="0"/>
                                  </p:stCondLst>
                                  <p:childTnLst>
                                    <p:set>
                                      <p:cBhvr>
                                        <p:cTn id="135" dur="1" fill="hold">
                                          <p:stCondLst>
                                            <p:cond delay="0"/>
                                          </p:stCondLst>
                                        </p:cTn>
                                        <p:tgtEl>
                                          <p:spTgt spid="32">
                                            <p:txEl>
                                              <p:pRg st="1" end="1"/>
                                            </p:txEl>
                                          </p:spTgt>
                                        </p:tgtEl>
                                        <p:attrNameLst>
                                          <p:attrName>style.visibility</p:attrName>
                                        </p:attrNameLst>
                                      </p:cBhvr>
                                      <p:to>
                                        <p:strVal val="visible"/>
                                      </p:to>
                                    </p:set>
                                    <p:animEffect transition="in" filter="fade">
                                      <p:cBhvr>
                                        <p:cTn id="136" dur="1000"/>
                                        <p:tgtEl>
                                          <p:spTgt spid="32">
                                            <p:txEl>
                                              <p:pRg st="1" end="1"/>
                                            </p:txEl>
                                          </p:spTgt>
                                        </p:tgtEl>
                                      </p:cBhvr>
                                    </p:animEffect>
                                    <p:anim calcmode="lin" valueType="num">
                                      <p:cBhvr>
                                        <p:cTn id="137" dur="1000" fill="hold"/>
                                        <p:tgtEl>
                                          <p:spTgt spid="32">
                                            <p:txEl>
                                              <p:pRg st="1" end="1"/>
                                            </p:txEl>
                                          </p:spTgt>
                                        </p:tgtEl>
                                        <p:attrNameLst>
                                          <p:attrName>ppt_x</p:attrName>
                                        </p:attrNameLst>
                                      </p:cBhvr>
                                      <p:tavLst>
                                        <p:tav tm="0">
                                          <p:val>
                                            <p:strVal val="#ppt_x"/>
                                          </p:val>
                                        </p:tav>
                                        <p:tav tm="100000">
                                          <p:val>
                                            <p:strVal val="#ppt_x"/>
                                          </p:val>
                                        </p:tav>
                                      </p:tavLst>
                                    </p:anim>
                                    <p:anim calcmode="lin" valueType="num">
                                      <p:cBhvr>
                                        <p:cTn id="138" dur="1000" fill="hold"/>
                                        <p:tgtEl>
                                          <p:spTgt spid="32">
                                            <p:txEl>
                                              <p:pRg st="1" end="1"/>
                                            </p:txEl>
                                          </p:spTgt>
                                        </p:tgtEl>
                                        <p:attrNameLst>
                                          <p:attrName>ppt_y</p:attrName>
                                        </p:attrNameLst>
                                      </p:cBhvr>
                                      <p:tavLst>
                                        <p:tav tm="0">
                                          <p:val>
                                            <p:strVal val="#ppt_y+.1"/>
                                          </p:val>
                                        </p:tav>
                                        <p:tav tm="100000">
                                          <p:val>
                                            <p:strVal val="#ppt_y"/>
                                          </p:val>
                                        </p:tav>
                                      </p:tavLst>
                                    </p:anim>
                                  </p:childTnLst>
                                </p:cTn>
                              </p:par>
                            </p:childTnLst>
                          </p:cTn>
                        </p:par>
                        <p:par>
                          <p:cTn id="139" fill="hold">
                            <p:stCondLst>
                              <p:cond delay="21000"/>
                            </p:stCondLst>
                            <p:childTnLst>
                              <p:par>
                                <p:cTn id="140" presetID="42" presetClass="entr" presetSubtype="0" fill="hold" grpId="0" nodeType="afterEffect">
                                  <p:stCondLst>
                                    <p:cond delay="0"/>
                                  </p:stCondLst>
                                  <p:childTnLst>
                                    <p:set>
                                      <p:cBhvr>
                                        <p:cTn id="141" dur="1" fill="hold">
                                          <p:stCondLst>
                                            <p:cond delay="0"/>
                                          </p:stCondLst>
                                        </p:cTn>
                                        <p:tgtEl>
                                          <p:spTgt spid="32">
                                            <p:txEl>
                                              <p:pRg st="2" end="2"/>
                                            </p:txEl>
                                          </p:spTgt>
                                        </p:tgtEl>
                                        <p:attrNameLst>
                                          <p:attrName>style.visibility</p:attrName>
                                        </p:attrNameLst>
                                      </p:cBhvr>
                                      <p:to>
                                        <p:strVal val="visible"/>
                                      </p:to>
                                    </p:set>
                                    <p:animEffect transition="in" filter="fade">
                                      <p:cBhvr>
                                        <p:cTn id="142" dur="1000"/>
                                        <p:tgtEl>
                                          <p:spTgt spid="32">
                                            <p:txEl>
                                              <p:pRg st="2" end="2"/>
                                            </p:txEl>
                                          </p:spTgt>
                                        </p:tgtEl>
                                      </p:cBhvr>
                                    </p:animEffect>
                                    <p:anim calcmode="lin" valueType="num">
                                      <p:cBhvr>
                                        <p:cTn id="143" dur="1000" fill="hold"/>
                                        <p:tgtEl>
                                          <p:spTgt spid="32">
                                            <p:txEl>
                                              <p:pRg st="2" end="2"/>
                                            </p:txEl>
                                          </p:spTgt>
                                        </p:tgtEl>
                                        <p:attrNameLst>
                                          <p:attrName>ppt_x</p:attrName>
                                        </p:attrNameLst>
                                      </p:cBhvr>
                                      <p:tavLst>
                                        <p:tav tm="0">
                                          <p:val>
                                            <p:strVal val="#ppt_x"/>
                                          </p:val>
                                        </p:tav>
                                        <p:tav tm="100000">
                                          <p:val>
                                            <p:strVal val="#ppt_x"/>
                                          </p:val>
                                        </p:tav>
                                      </p:tavLst>
                                    </p:anim>
                                    <p:anim calcmode="lin" valueType="num">
                                      <p:cBhvr>
                                        <p:cTn id="144" dur="1000" fill="hold"/>
                                        <p:tgtEl>
                                          <p:spTgt spid="32">
                                            <p:txEl>
                                              <p:pRg st="2" end="2"/>
                                            </p:txEl>
                                          </p:spTgt>
                                        </p:tgtEl>
                                        <p:attrNameLst>
                                          <p:attrName>ppt_y</p:attrName>
                                        </p:attrNameLst>
                                      </p:cBhvr>
                                      <p:tavLst>
                                        <p:tav tm="0">
                                          <p:val>
                                            <p:strVal val="#ppt_y+.1"/>
                                          </p:val>
                                        </p:tav>
                                        <p:tav tm="100000">
                                          <p:val>
                                            <p:strVal val="#ppt_y"/>
                                          </p:val>
                                        </p:tav>
                                      </p:tavLst>
                                    </p:anim>
                                  </p:childTnLst>
                                </p:cTn>
                              </p:par>
                            </p:childTnLst>
                          </p:cTn>
                        </p:par>
                        <p:par>
                          <p:cTn id="145" fill="hold">
                            <p:stCondLst>
                              <p:cond delay="22000"/>
                            </p:stCondLst>
                            <p:childTnLst>
                              <p:par>
                                <p:cTn id="146" presetID="42" presetClass="entr" presetSubtype="0" fill="hold" grpId="0" nodeType="afterEffect">
                                  <p:stCondLst>
                                    <p:cond delay="0"/>
                                  </p:stCondLst>
                                  <p:childTnLst>
                                    <p:set>
                                      <p:cBhvr>
                                        <p:cTn id="147" dur="1" fill="hold">
                                          <p:stCondLst>
                                            <p:cond delay="0"/>
                                          </p:stCondLst>
                                        </p:cTn>
                                        <p:tgtEl>
                                          <p:spTgt spid="32">
                                            <p:txEl>
                                              <p:pRg st="3" end="3"/>
                                            </p:txEl>
                                          </p:spTgt>
                                        </p:tgtEl>
                                        <p:attrNameLst>
                                          <p:attrName>style.visibility</p:attrName>
                                        </p:attrNameLst>
                                      </p:cBhvr>
                                      <p:to>
                                        <p:strVal val="visible"/>
                                      </p:to>
                                    </p:set>
                                    <p:animEffect transition="in" filter="fade">
                                      <p:cBhvr>
                                        <p:cTn id="148" dur="1000"/>
                                        <p:tgtEl>
                                          <p:spTgt spid="32">
                                            <p:txEl>
                                              <p:pRg st="3" end="3"/>
                                            </p:txEl>
                                          </p:spTgt>
                                        </p:tgtEl>
                                      </p:cBhvr>
                                    </p:animEffect>
                                    <p:anim calcmode="lin" valueType="num">
                                      <p:cBhvr>
                                        <p:cTn id="149" dur="1000" fill="hold"/>
                                        <p:tgtEl>
                                          <p:spTgt spid="32">
                                            <p:txEl>
                                              <p:pRg st="3" end="3"/>
                                            </p:txEl>
                                          </p:spTgt>
                                        </p:tgtEl>
                                        <p:attrNameLst>
                                          <p:attrName>ppt_x</p:attrName>
                                        </p:attrNameLst>
                                      </p:cBhvr>
                                      <p:tavLst>
                                        <p:tav tm="0">
                                          <p:val>
                                            <p:strVal val="#ppt_x"/>
                                          </p:val>
                                        </p:tav>
                                        <p:tav tm="100000">
                                          <p:val>
                                            <p:strVal val="#ppt_x"/>
                                          </p:val>
                                        </p:tav>
                                      </p:tavLst>
                                    </p:anim>
                                    <p:anim calcmode="lin" valueType="num">
                                      <p:cBhvr>
                                        <p:cTn id="150" dur="1000" fill="hold"/>
                                        <p:tgtEl>
                                          <p:spTgt spid="32">
                                            <p:txEl>
                                              <p:pRg st="3" end="3"/>
                                            </p:txEl>
                                          </p:spTgt>
                                        </p:tgtEl>
                                        <p:attrNameLst>
                                          <p:attrName>ppt_y</p:attrName>
                                        </p:attrNameLst>
                                      </p:cBhvr>
                                      <p:tavLst>
                                        <p:tav tm="0">
                                          <p:val>
                                            <p:strVal val="#ppt_y+.1"/>
                                          </p:val>
                                        </p:tav>
                                        <p:tav tm="100000">
                                          <p:val>
                                            <p:strVal val="#ppt_y"/>
                                          </p:val>
                                        </p:tav>
                                      </p:tavLst>
                                    </p:anim>
                                  </p:childTnLst>
                                </p:cTn>
                              </p:par>
                            </p:childTnLst>
                          </p:cTn>
                        </p:par>
                        <p:par>
                          <p:cTn id="151" fill="hold">
                            <p:stCondLst>
                              <p:cond delay="23000"/>
                            </p:stCondLst>
                            <p:childTnLst>
                              <p:par>
                                <p:cTn id="152" presetID="42" presetClass="entr" presetSubtype="0" fill="hold" grpId="0" nodeType="afterEffect">
                                  <p:stCondLst>
                                    <p:cond delay="0"/>
                                  </p:stCondLst>
                                  <p:childTnLst>
                                    <p:set>
                                      <p:cBhvr>
                                        <p:cTn id="153" dur="1" fill="hold">
                                          <p:stCondLst>
                                            <p:cond delay="0"/>
                                          </p:stCondLst>
                                        </p:cTn>
                                        <p:tgtEl>
                                          <p:spTgt spid="32">
                                            <p:txEl>
                                              <p:pRg st="4" end="4"/>
                                            </p:txEl>
                                          </p:spTgt>
                                        </p:tgtEl>
                                        <p:attrNameLst>
                                          <p:attrName>style.visibility</p:attrName>
                                        </p:attrNameLst>
                                      </p:cBhvr>
                                      <p:to>
                                        <p:strVal val="visible"/>
                                      </p:to>
                                    </p:set>
                                    <p:animEffect transition="in" filter="fade">
                                      <p:cBhvr>
                                        <p:cTn id="154" dur="1000"/>
                                        <p:tgtEl>
                                          <p:spTgt spid="32">
                                            <p:txEl>
                                              <p:pRg st="4" end="4"/>
                                            </p:txEl>
                                          </p:spTgt>
                                        </p:tgtEl>
                                      </p:cBhvr>
                                    </p:animEffect>
                                    <p:anim calcmode="lin" valueType="num">
                                      <p:cBhvr>
                                        <p:cTn id="155" dur="1000" fill="hold"/>
                                        <p:tgtEl>
                                          <p:spTgt spid="32">
                                            <p:txEl>
                                              <p:pRg st="4" end="4"/>
                                            </p:txEl>
                                          </p:spTgt>
                                        </p:tgtEl>
                                        <p:attrNameLst>
                                          <p:attrName>ppt_x</p:attrName>
                                        </p:attrNameLst>
                                      </p:cBhvr>
                                      <p:tavLst>
                                        <p:tav tm="0">
                                          <p:val>
                                            <p:strVal val="#ppt_x"/>
                                          </p:val>
                                        </p:tav>
                                        <p:tav tm="100000">
                                          <p:val>
                                            <p:strVal val="#ppt_x"/>
                                          </p:val>
                                        </p:tav>
                                      </p:tavLst>
                                    </p:anim>
                                    <p:anim calcmode="lin" valueType="num">
                                      <p:cBhvr>
                                        <p:cTn id="156" dur="1000" fill="hold"/>
                                        <p:tgtEl>
                                          <p:spTgt spid="32">
                                            <p:txEl>
                                              <p:pRg st="4" end="4"/>
                                            </p:txEl>
                                          </p:spTgt>
                                        </p:tgtEl>
                                        <p:attrNameLst>
                                          <p:attrName>ppt_y</p:attrName>
                                        </p:attrNameLst>
                                      </p:cBhvr>
                                      <p:tavLst>
                                        <p:tav tm="0">
                                          <p:val>
                                            <p:strVal val="#ppt_y+.1"/>
                                          </p:val>
                                        </p:tav>
                                        <p:tav tm="100000">
                                          <p:val>
                                            <p:strVal val="#ppt_y"/>
                                          </p:val>
                                        </p:tav>
                                      </p:tavLst>
                                    </p:anim>
                                  </p:childTnLst>
                                </p:cTn>
                              </p:par>
                            </p:childTnLst>
                          </p:cTn>
                        </p:par>
                        <p:par>
                          <p:cTn id="157" fill="hold">
                            <p:stCondLst>
                              <p:cond delay="24000"/>
                            </p:stCondLst>
                            <p:childTnLst>
                              <p:par>
                                <p:cTn id="158" presetID="22" presetClass="entr" presetSubtype="8" fill="hold" grpId="0" nodeType="afterEffect">
                                  <p:stCondLst>
                                    <p:cond delay="0"/>
                                  </p:stCondLst>
                                  <p:childTnLst>
                                    <p:set>
                                      <p:cBhvr>
                                        <p:cTn id="159" dur="1" fill="hold">
                                          <p:stCondLst>
                                            <p:cond delay="0"/>
                                          </p:stCondLst>
                                        </p:cTn>
                                        <p:tgtEl>
                                          <p:spTgt spid="31"/>
                                        </p:tgtEl>
                                        <p:attrNameLst>
                                          <p:attrName>style.visibility</p:attrName>
                                        </p:attrNameLst>
                                      </p:cBhvr>
                                      <p:to>
                                        <p:strVal val="visible"/>
                                      </p:to>
                                    </p:set>
                                    <p:animEffect transition="in" filter="wipe(left)">
                                      <p:cBhvr>
                                        <p:cTn id="160" dur="500"/>
                                        <p:tgtEl>
                                          <p:spTgt spid="31"/>
                                        </p:tgtEl>
                                      </p:cBhvr>
                                    </p:animEffect>
                                  </p:childTnLst>
                                </p:cTn>
                              </p:par>
                            </p:childTnLst>
                          </p:cTn>
                        </p:par>
                        <p:par>
                          <p:cTn id="161" fill="hold">
                            <p:stCondLst>
                              <p:cond delay="24500"/>
                            </p:stCondLst>
                            <p:childTnLst>
                              <p:par>
                                <p:cTn id="162" presetID="42" presetClass="entr" presetSubtype="0" fill="hold" nodeType="afterEffect">
                                  <p:stCondLst>
                                    <p:cond delay="0"/>
                                  </p:stCondLst>
                                  <p:childTnLst>
                                    <p:set>
                                      <p:cBhvr>
                                        <p:cTn id="163" dur="1" fill="hold">
                                          <p:stCondLst>
                                            <p:cond delay="0"/>
                                          </p:stCondLst>
                                        </p:cTn>
                                        <p:tgtEl>
                                          <p:spTgt spid="37"/>
                                        </p:tgtEl>
                                        <p:attrNameLst>
                                          <p:attrName>style.visibility</p:attrName>
                                        </p:attrNameLst>
                                      </p:cBhvr>
                                      <p:to>
                                        <p:strVal val="visible"/>
                                      </p:to>
                                    </p:set>
                                    <p:animEffect transition="in" filter="fade">
                                      <p:cBhvr>
                                        <p:cTn id="164" dur="1000"/>
                                        <p:tgtEl>
                                          <p:spTgt spid="37"/>
                                        </p:tgtEl>
                                      </p:cBhvr>
                                    </p:animEffect>
                                    <p:anim calcmode="lin" valueType="num">
                                      <p:cBhvr>
                                        <p:cTn id="165" dur="1000" fill="hold"/>
                                        <p:tgtEl>
                                          <p:spTgt spid="37"/>
                                        </p:tgtEl>
                                        <p:attrNameLst>
                                          <p:attrName>ppt_x</p:attrName>
                                        </p:attrNameLst>
                                      </p:cBhvr>
                                      <p:tavLst>
                                        <p:tav tm="0">
                                          <p:val>
                                            <p:strVal val="#ppt_x"/>
                                          </p:val>
                                        </p:tav>
                                        <p:tav tm="100000">
                                          <p:val>
                                            <p:strVal val="#ppt_x"/>
                                          </p:val>
                                        </p:tav>
                                      </p:tavLst>
                                    </p:anim>
                                    <p:anim calcmode="lin" valueType="num">
                                      <p:cBhvr>
                                        <p:cTn id="166" dur="1000" fill="hold"/>
                                        <p:tgtEl>
                                          <p:spTgt spid="37"/>
                                        </p:tgtEl>
                                        <p:attrNameLst>
                                          <p:attrName>ppt_y</p:attrName>
                                        </p:attrNameLst>
                                      </p:cBhvr>
                                      <p:tavLst>
                                        <p:tav tm="0">
                                          <p:val>
                                            <p:strVal val="#ppt_y+.1"/>
                                          </p:val>
                                        </p:tav>
                                        <p:tav tm="100000">
                                          <p:val>
                                            <p:strVal val="#ppt_y"/>
                                          </p:val>
                                        </p:tav>
                                      </p:tavLst>
                                    </p:anim>
                                  </p:childTnLst>
                                </p:cTn>
                              </p:par>
                            </p:childTnLst>
                          </p:cTn>
                        </p:par>
                        <p:par>
                          <p:cTn id="167" fill="hold">
                            <p:stCondLst>
                              <p:cond delay="25500"/>
                            </p:stCondLst>
                            <p:childTnLst>
                              <p:par>
                                <p:cTn id="168" presetID="22" presetClass="entr" presetSubtype="8" fill="hold" grpId="0" nodeType="afterEffect">
                                  <p:stCondLst>
                                    <p:cond delay="0"/>
                                  </p:stCondLst>
                                  <p:childTnLst>
                                    <p:set>
                                      <p:cBhvr>
                                        <p:cTn id="169" dur="1" fill="hold">
                                          <p:stCondLst>
                                            <p:cond delay="0"/>
                                          </p:stCondLst>
                                        </p:cTn>
                                        <p:tgtEl>
                                          <p:spTgt spid="38"/>
                                        </p:tgtEl>
                                        <p:attrNameLst>
                                          <p:attrName>style.visibility</p:attrName>
                                        </p:attrNameLst>
                                      </p:cBhvr>
                                      <p:to>
                                        <p:strVal val="visible"/>
                                      </p:to>
                                    </p:set>
                                    <p:animEffect transition="in" filter="wipe(left)">
                                      <p:cBhvr>
                                        <p:cTn id="170" dur="500"/>
                                        <p:tgtEl>
                                          <p:spTgt spid="38"/>
                                        </p:tgtEl>
                                      </p:cBhvr>
                                    </p:animEffect>
                                  </p:childTnLst>
                                </p:cTn>
                              </p:par>
                            </p:childTnLst>
                          </p:cTn>
                        </p:par>
                        <p:par>
                          <p:cTn id="171" fill="hold">
                            <p:stCondLst>
                              <p:cond delay="26000"/>
                            </p:stCondLst>
                            <p:childTnLst>
                              <p:par>
                                <p:cTn id="172" presetID="31" presetClass="entr" presetSubtype="0" fill="hold" grpId="0" nodeType="afterEffect">
                                  <p:stCondLst>
                                    <p:cond delay="0"/>
                                  </p:stCondLst>
                                  <p:childTnLst>
                                    <p:set>
                                      <p:cBhvr>
                                        <p:cTn id="173" dur="1" fill="hold">
                                          <p:stCondLst>
                                            <p:cond delay="0"/>
                                          </p:stCondLst>
                                        </p:cTn>
                                        <p:tgtEl>
                                          <p:spTgt spid="15"/>
                                        </p:tgtEl>
                                        <p:attrNameLst>
                                          <p:attrName>style.visibility</p:attrName>
                                        </p:attrNameLst>
                                      </p:cBhvr>
                                      <p:to>
                                        <p:strVal val="visible"/>
                                      </p:to>
                                    </p:set>
                                    <p:anim calcmode="lin" valueType="num">
                                      <p:cBhvr>
                                        <p:cTn id="174" dur="1000" fill="hold"/>
                                        <p:tgtEl>
                                          <p:spTgt spid="15"/>
                                        </p:tgtEl>
                                        <p:attrNameLst>
                                          <p:attrName>ppt_w</p:attrName>
                                        </p:attrNameLst>
                                      </p:cBhvr>
                                      <p:tavLst>
                                        <p:tav tm="0">
                                          <p:val>
                                            <p:fltVal val="0"/>
                                          </p:val>
                                        </p:tav>
                                        <p:tav tm="100000">
                                          <p:val>
                                            <p:strVal val="#ppt_w"/>
                                          </p:val>
                                        </p:tav>
                                      </p:tavLst>
                                    </p:anim>
                                    <p:anim calcmode="lin" valueType="num">
                                      <p:cBhvr>
                                        <p:cTn id="175" dur="1000" fill="hold"/>
                                        <p:tgtEl>
                                          <p:spTgt spid="15"/>
                                        </p:tgtEl>
                                        <p:attrNameLst>
                                          <p:attrName>ppt_h</p:attrName>
                                        </p:attrNameLst>
                                      </p:cBhvr>
                                      <p:tavLst>
                                        <p:tav tm="0">
                                          <p:val>
                                            <p:fltVal val="0"/>
                                          </p:val>
                                        </p:tav>
                                        <p:tav tm="100000">
                                          <p:val>
                                            <p:strVal val="#ppt_h"/>
                                          </p:val>
                                        </p:tav>
                                      </p:tavLst>
                                    </p:anim>
                                    <p:anim calcmode="lin" valueType="num">
                                      <p:cBhvr>
                                        <p:cTn id="176" dur="1000" fill="hold"/>
                                        <p:tgtEl>
                                          <p:spTgt spid="15"/>
                                        </p:tgtEl>
                                        <p:attrNameLst>
                                          <p:attrName>style.rotation</p:attrName>
                                        </p:attrNameLst>
                                      </p:cBhvr>
                                      <p:tavLst>
                                        <p:tav tm="0">
                                          <p:val>
                                            <p:fltVal val="90"/>
                                          </p:val>
                                        </p:tav>
                                        <p:tav tm="100000">
                                          <p:val>
                                            <p:fltVal val="0"/>
                                          </p:val>
                                        </p:tav>
                                      </p:tavLst>
                                    </p:anim>
                                    <p:animEffect transition="in" filter="fade">
                                      <p:cBhvr>
                                        <p:cTn id="177" dur="1000"/>
                                        <p:tgtEl>
                                          <p:spTgt spid="15"/>
                                        </p:tgtEl>
                                      </p:cBhvr>
                                    </p:animEffect>
                                  </p:childTnLst>
                                </p:cTn>
                              </p:par>
                            </p:childTnLst>
                          </p:cTn>
                        </p:par>
                        <p:par>
                          <p:cTn id="178" fill="hold">
                            <p:stCondLst>
                              <p:cond delay="27000"/>
                            </p:stCondLst>
                            <p:childTnLst>
                              <p:par>
                                <p:cTn id="179" presetID="42" presetClass="entr" presetSubtype="0" fill="hold" grpId="0" nodeType="afterEffect">
                                  <p:stCondLst>
                                    <p:cond delay="0"/>
                                  </p:stCondLst>
                                  <p:childTnLst>
                                    <p:set>
                                      <p:cBhvr>
                                        <p:cTn id="180" dur="1" fill="hold">
                                          <p:stCondLst>
                                            <p:cond delay="0"/>
                                          </p:stCondLst>
                                        </p:cTn>
                                        <p:tgtEl>
                                          <p:spTgt spid="40">
                                            <p:txEl>
                                              <p:pRg st="0" end="0"/>
                                            </p:txEl>
                                          </p:spTgt>
                                        </p:tgtEl>
                                        <p:attrNameLst>
                                          <p:attrName>style.visibility</p:attrName>
                                        </p:attrNameLst>
                                      </p:cBhvr>
                                      <p:to>
                                        <p:strVal val="visible"/>
                                      </p:to>
                                    </p:set>
                                    <p:animEffect transition="in" filter="fade">
                                      <p:cBhvr>
                                        <p:cTn id="181" dur="1000"/>
                                        <p:tgtEl>
                                          <p:spTgt spid="40">
                                            <p:txEl>
                                              <p:pRg st="0" end="0"/>
                                            </p:txEl>
                                          </p:spTgt>
                                        </p:tgtEl>
                                      </p:cBhvr>
                                    </p:animEffect>
                                    <p:anim calcmode="lin" valueType="num">
                                      <p:cBhvr>
                                        <p:cTn id="182" dur="100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83" dur="100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84" fill="hold">
                            <p:stCondLst>
                              <p:cond delay="28000"/>
                            </p:stCondLst>
                            <p:childTnLst>
                              <p:par>
                                <p:cTn id="185" presetID="42" presetClass="entr" presetSubtype="0" fill="hold" grpId="0" nodeType="afterEffect">
                                  <p:stCondLst>
                                    <p:cond delay="0"/>
                                  </p:stCondLst>
                                  <p:childTnLst>
                                    <p:set>
                                      <p:cBhvr>
                                        <p:cTn id="186" dur="1" fill="hold">
                                          <p:stCondLst>
                                            <p:cond delay="0"/>
                                          </p:stCondLst>
                                        </p:cTn>
                                        <p:tgtEl>
                                          <p:spTgt spid="40">
                                            <p:txEl>
                                              <p:pRg st="1" end="1"/>
                                            </p:txEl>
                                          </p:spTgt>
                                        </p:tgtEl>
                                        <p:attrNameLst>
                                          <p:attrName>style.visibility</p:attrName>
                                        </p:attrNameLst>
                                      </p:cBhvr>
                                      <p:to>
                                        <p:strVal val="visible"/>
                                      </p:to>
                                    </p:set>
                                    <p:animEffect transition="in" filter="fade">
                                      <p:cBhvr>
                                        <p:cTn id="187" dur="1000"/>
                                        <p:tgtEl>
                                          <p:spTgt spid="40">
                                            <p:txEl>
                                              <p:pRg st="1" end="1"/>
                                            </p:txEl>
                                          </p:spTgt>
                                        </p:tgtEl>
                                      </p:cBhvr>
                                    </p:animEffect>
                                    <p:anim calcmode="lin" valueType="num">
                                      <p:cBhvr>
                                        <p:cTn id="188" dur="1000" fill="hold"/>
                                        <p:tgtEl>
                                          <p:spTgt spid="40">
                                            <p:txEl>
                                              <p:pRg st="1" end="1"/>
                                            </p:txEl>
                                          </p:spTgt>
                                        </p:tgtEl>
                                        <p:attrNameLst>
                                          <p:attrName>ppt_x</p:attrName>
                                        </p:attrNameLst>
                                      </p:cBhvr>
                                      <p:tavLst>
                                        <p:tav tm="0">
                                          <p:val>
                                            <p:strVal val="#ppt_x"/>
                                          </p:val>
                                        </p:tav>
                                        <p:tav tm="100000">
                                          <p:val>
                                            <p:strVal val="#ppt_x"/>
                                          </p:val>
                                        </p:tav>
                                      </p:tavLst>
                                    </p:anim>
                                    <p:anim calcmode="lin" valueType="num">
                                      <p:cBhvr>
                                        <p:cTn id="189" dur="1000" fill="hold"/>
                                        <p:tgtEl>
                                          <p:spTgt spid="40">
                                            <p:txEl>
                                              <p:pRg st="1" end="1"/>
                                            </p:txEl>
                                          </p:spTgt>
                                        </p:tgtEl>
                                        <p:attrNameLst>
                                          <p:attrName>ppt_y</p:attrName>
                                        </p:attrNameLst>
                                      </p:cBhvr>
                                      <p:tavLst>
                                        <p:tav tm="0">
                                          <p:val>
                                            <p:strVal val="#ppt_y+.1"/>
                                          </p:val>
                                        </p:tav>
                                        <p:tav tm="100000">
                                          <p:val>
                                            <p:strVal val="#ppt_y"/>
                                          </p:val>
                                        </p:tav>
                                      </p:tavLst>
                                    </p:anim>
                                  </p:childTnLst>
                                </p:cTn>
                              </p:par>
                            </p:childTnLst>
                          </p:cTn>
                        </p:par>
                        <p:par>
                          <p:cTn id="190" fill="hold">
                            <p:stCondLst>
                              <p:cond delay="29000"/>
                            </p:stCondLst>
                            <p:childTnLst>
                              <p:par>
                                <p:cTn id="191" presetID="42" presetClass="entr" presetSubtype="0" fill="hold" grpId="0" nodeType="afterEffect">
                                  <p:stCondLst>
                                    <p:cond delay="0"/>
                                  </p:stCondLst>
                                  <p:childTnLst>
                                    <p:set>
                                      <p:cBhvr>
                                        <p:cTn id="192" dur="1" fill="hold">
                                          <p:stCondLst>
                                            <p:cond delay="0"/>
                                          </p:stCondLst>
                                        </p:cTn>
                                        <p:tgtEl>
                                          <p:spTgt spid="40">
                                            <p:txEl>
                                              <p:pRg st="2" end="2"/>
                                            </p:txEl>
                                          </p:spTgt>
                                        </p:tgtEl>
                                        <p:attrNameLst>
                                          <p:attrName>style.visibility</p:attrName>
                                        </p:attrNameLst>
                                      </p:cBhvr>
                                      <p:to>
                                        <p:strVal val="visible"/>
                                      </p:to>
                                    </p:set>
                                    <p:animEffect transition="in" filter="fade">
                                      <p:cBhvr>
                                        <p:cTn id="193" dur="1000"/>
                                        <p:tgtEl>
                                          <p:spTgt spid="40">
                                            <p:txEl>
                                              <p:pRg st="2" end="2"/>
                                            </p:txEl>
                                          </p:spTgt>
                                        </p:tgtEl>
                                      </p:cBhvr>
                                    </p:animEffect>
                                    <p:anim calcmode="lin" valueType="num">
                                      <p:cBhvr>
                                        <p:cTn id="194" dur="100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195" dur="100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196" fill="hold">
                            <p:stCondLst>
                              <p:cond delay="30000"/>
                            </p:stCondLst>
                            <p:childTnLst>
                              <p:par>
                                <p:cTn id="197" presetID="42" presetClass="entr" presetSubtype="0" fill="hold" grpId="0" nodeType="afterEffect">
                                  <p:stCondLst>
                                    <p:cond delay="0"/>
                                  </p:stCondLst>
                                  <p:childTnLst>
                                    <p:set>
                                      <p:cBhvr>
                                        <p:cTn id="198" dur="1" fill="hold">
                                          <p:stCondLst>
                                            <p:cond delay="0"/>
                                          </p:stCondLst>
                                        </p:cTn>
                                        <p:tgtEl>
                                          <p:spTgt spid="40">
                                            <p:txEl>
                                              <p:pRg st="3" end="3"/>
                                            </p:txEl>
                                          </p:spTgt>
                                        </p:tgtEl>
                                        <p:attrNameLst>
                                          <p:attrName>style.visibility</p:attrName>
                                        </p:attrNameLst>
                                      </p:cBhvr>
                                      <p:to>
                                        <p:strVal val="visible"/>
                                      </p:to>
                                    </p:set>
                                    <p:animEffect transition="in" filter="fade">
                                      <p:cBhvr>
                                        <p:cTn id="199" dur="1000"/>
                                        <p:tgtEl>
                                          <p:spTgt spid="40">
                                            <p:txEl>
                                              <p:pRg st="3" end="3"/>
                                            </p:txEl>
                                          </p:spTgt>
                                        </p:tgtEl>
                                      </p:cBhvr>
                                    </p:animEffect>
                                    <p:anim calcmode="lin" valueType="num">
                                      <p:cBhvr>
                                        <p:cTn id="200" dur="1000" fill="hold"/>
                                        <p:tgtEl>
                                          <p:spTgt spid="40">
                                            <p:txEl>
                                              <p:pRg st="3" end="3"/>
                                            </p:txEl>
                                          </p:spTgt>
                                        </p:tgtEl>
                                        <p:attrNameLst>
                                          <p:attrName>ppt_x</p:attrName>
                                        </p:attrNameLst>
                                      </p:cBhvr>
                                      <p:tavLst>
                                        <p:tav tm="0">
                                          <p:val>
                                            <p:strVal val="#ppt_x"/>
                                          </p:val>
                                        </p:tav>
                                        <p:tav tm="100000">
                                          <p:val>
                                            <p:strVal val="#ppt_x"/>
                                          </p:val>
                                        </p:tav>
                                      </p:tavLst>
                                    </p:anim>
                                    <p:anim calcmode="lin" valueType="num">
                                      <p:cBhvr>
                                        <p:cTn id="201" dur="1000" fill="hold"/>
                                        <p:tgtEl>
                                          <p:spTgt spid="40">
                                            <p:txEl>
                                              <p:pRg st="3" end="3"/>
                                            </p:txEl>
                                          </p:spTgt>
                                        </p:tgtEl>
                                        <p:attrNameLst>
                                          <p:attrName>ppt_y</p:attrName>
                                        </p:attrNameLst>
                                      </p:cBhvr>
                                      <p:tavLst>
                                        <p:tav tm="0">
                                          <p:val>
                                            <p:strVal val="#ppt_y+.1"/>
                                          </p:val>
                                        </p:tav>
                                        <p:tav tm="100000">
                                          <p:val>
                                            <p:strVal val="#ppt_y"/>
                                          </p:val>
                                        </p:tav>
                                      </p:tavLst>
                                    </p:anim>
                                  </p:childTnLst>
                                </p:cTn>
                              </p:par>
                            </p:childTnLst>
                          </p:cTn>
                        </p:par>
                        <p:par>
                          <p:cTn id="202" fill="hold">
                            <p:stCondLst>
                              <p:cond delay="31000"/>
                            </p:stCondLst>
                            <p:childTnLst>
                              <p:par>
                                <p:cTn id="203" presetID="42" presetClass="entr" presetSubtype="0" fill="hold" grpId="0" nodeType="afterEffect">
                                  <p:stCondLst>
                                    <p:cond delay="0"/>
                                  </p:stCondLst>
                                  <p:childTnLst>
                                    <p:set>
                                      <p:cBhvr>
                                        <p:cTn id="204" dur="1" fill="hold">
                                          <p:stCondLst>
                                            <p:cond delay="0"/>
                                          </p:stCondLst>
                                        </p:cTn>
                                        <p:tgtEl>
                                          <p:spTgt spid="40">
                                            <p:txEl>
                                              <p:pRg st="4" end="4"/>
                                            </p:txEl>
                                          </p:spTgt>
                                        </p:tgtEl>
                                        <p:attrNameLst>
                                          <p:attrName>style.visibility</p:attrName>
                                        </p:attrNameLst>
                                      </p:cBhvr>
                                      <p:to>
                                        <p:strVal val="visible"/>
                                      </p:to>
                                    </p:set>
                                    <p:animEffect transition="in" filter="fade">
                                      <p:cBhvr>
                                        <p:cTn id="205" dur="1000"/>
                                        <p:tgtEl>
                                          <p:spTgt spid="40">
                                            <p:txEl>
                                              <p:pRg st="4" end="4"/>
                                            </p:txEl>
                                          </p:spTgt>
                                        </p:tgtEl>
                                      </p:cBhvr>
                                    </p:animEffect>
                                    <p:anim calcmode="lin" valueType="num">
                                      <p:cBhvr>
                                        <p:cTn id="206" dur="100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07" dur="100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08" fill="hold">
                            <p:stCondLst>
                              <p:cond delay="32000"/>
                            </p:stCondLst>
                            <p:childTnLst>
                              <p:par>
                                <p:cTn id="209" presetID="22" presetClass="entr" presetSubtype="8" fill="hold" grpId="0" nodeType="afterEffect">
                                  <p:stCondLst>
                                    <p:cond delay="0"/>
                                  </p:stCondLst>
                                  <p:childTnLst>
                                    <p:set>
                                      <p:cBhvr>
                                        <p:cTn id="210" dur="1" fill="hold">
                                          <p:stCondLst>
                                            <p:cond delay="0"/>
                                          </p:stCondLst>
                                        </p:cTn>
                                        <p:tgtEl>
                                          <p:spTgt spid="39"/>
                                        </p:tgtEl>
                                        <p:attrNameLst>
                                          <p:attrName>style.visibility</p:attrName>
                                        </p:attrNameLst>
                                      </p:cBhvr>
                                      <p:to>
                                        <p:strVal val="visible"/>
                                      </p:to>
                                    </p:set>
                                    <p:animEffect transition="in" filter="wipe(left)">
                                      <p:cBhvr>
                                        <p:cTn id="211"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12" grpId="0"/>
      <p:bldP spid="13" grpId="0" build="p"/>
      <p:bldP spid="22" grpId="0"/>
      <p:bldP spid="23" grpId="0"/>
      <p:bldP spid="24" grpId="0" build="p"/>
      <p:bldP spid="30" grpId="0"/>
      <p:bldP spid="31" grpId="0"/>
      <p:bldP spid="32" grpId="0" build="p"/>
      <p:bldP spid="38" grpId="0"/>
      <p:bldP spid="39" grpId="0"/>
      <p:bldP spid="40" grpId="0" build="p"/>
      <p:bldP spid="15" grpId="0" animBg="1"/>
      <p:bldP spid="16" grpId="0" animBg="1"/>
      <p:bldP spid="17" grpId="0" animBg="1"/>
      <p:bldP spid="1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8E4F8357-3B08-4B16-8B27-6578E0955D8C}"/>
              </a:ext>
            </a:extLst>
          </p:cNvPr>
          <p:cNvSpPr>
            <a:spLocks noChangeAspect="1"/>
          </p:cNvSpPr>
          <p:nvPr/>
        </p:nvSpPr>
        <p:spPr>
          <a:xfrm rot="5400000">
            <a:off x="4246074" y="3209602"/>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36B8E3"/>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BF88DC1-8D86-4B3E-BED1-86CF034546F3}"/>
              </a:ext>
            </a:extLst>
          </p:cNvPr>
          <p:cNvSpPr>
            <a:spLocks noChangeAspect="1"/>
          </p:cNvSpPr>
          <p:nvPr/>
        </p:nvSpPr>
        <p:spPr>
          <a:xfrm rot="16200000">
            <a:off x="5363488" y="2515350"/>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239B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5D619FD0-7B78-43F9-91F4-968D5285F019}"/>
              </a:ext>
            </a:extLst>
          </p:cNvPr>
          <p:cNvSpPr>
            <a:spLocks noChangeAspect="1"/>
          </p:cNvSpPr>
          <p:nvPr/>
        </p:nvSpPr>
        <p:spPr>
          <a:xfrm rot="5400000">
            <a:off x="6480902" y="3212518"/>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157EBF"/>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287B16A-5526-470C-8BDC-92572E7E7250}"/>
              </a:ext>
            </a:extLst>
          </p:cNvPr>
          <p:cNvSpPr>
            <a:spLocks noChangeAspect="1"/>
          </p:cNvSpPr>
          <p:nvPr/>
        </p:nvSpPr>
        <p:spPr>
          <a:xfrm rot="16200000">
            <a:off x="7598316" y="2518267"/>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0967B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BE21638-8007-4331-BDA5-4AA8F2E59B1A}"/>
              </a:ext>
            </a:extLst>
          </p:cNvPr>
          <p:cNvSpPr>
            <a:spLocks noChangeAspect="1"/>
          </p:cNvSpPr>
          <p:nvPr/>
        </p:nvSpPr>
        <p:spPr>
          <a:xfrm rot="16200000">
            <a:off x="3122049" y="2515350"/>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4D7F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EF476207-7F54-4E52-9B2B-F33CB638037C}"/>
              </a:ext>
            </a:extLst>
          </p:cNvPr>
          <p:cNvSpPr/>
          <p:nvPr/>
        </p:nvSpPr>
        <p:spPr>
          <a:xfrm>
            <a:off x="2774922" y="3556727"/>
            <a:ext cx="271090" cy="2148874"/>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377664B-49A9-4748-AAF1-591DFA851377}"/>
              </a:ext>
            </a:extLst>
          </p:cNvPr>
          <p:cNvSpPr>
            <a:spLocks noChangeAspect="1"/>
          </p:cNvSpPr>
          <p:nvPr/>
        </p:nvSpPr>
        <p:spPr>
          <a:xfrm rot="5400000">
            <a:off x="8715730" y="3200851"/>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0050AA"/>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0F33CBC-EB2D-4D3F-8EBC-226383088C9C}"/>
              </a:ext>
            </a:extLst>
          </p:cNvPr>
          <p:cNvSpPr/>
          <p:nvPr/>
        </p:nvSpPr>
        <p:spPr>
          <a:xfrm>
            <a:off x="9486018" y="1407854"/>
            <a:ext cx="271090" cy="2148874"/>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A6A1F787-2E7A-44C9-871F-107011A237F3}"/>
              </a:ext>
            </a:extLst>
          </p:cNvPr>
          <p:cNvSpPr>
            <a:spLocks noChangeAspect="1"/>
          </p:cNvSpPr>
          <p:nvPr/>
        </p:nvSpPr>
        <p:spPr>
          <a:xfrm>
            <a:off x="3022869" y="3110423"/>
            <a:ext cx="892609" cy="892609"/>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C1C26F7D-8FB8-4266-B354-A9BD0301341E}"/>
              </a:ext>
            </a:extLst>
          </p:cNvPr>
          <p:cNvSpPr>
            <a:spLocks noChangeAspect="1"/>
          </p:cNvSpPr>
          <p:nvPr/>
        </p:nvSpPr>
        <p:spPr>
          <a:xfrm>
            <a:off x="4138631" y="3110423"/>
            <a:ext cx="892609" cy="892609"/>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C68F92FD-3F90-4AD0-9022-B76B6B440298}"/>
              </a:ext>
            </a:extLst>
          </p:cNvPr>
          <p:cNvSpPr>
            <a:spLocks noChangeAspect="1"/>
          </p:cNvSpPr>
          <p:nvPr/>
        </p:nvSpPr>
        <p:spPr>
          <a:xfrm>
            <a:off x="5275005" y="3110423"/>
            <a:ext cx="892609" cy="892609"/>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BAFF17D7-1CA7-4C3F-B777-522745898C93}"/>
              </a:ext>
            </a:extLst>
          </p:cNvPr>
          <p:cNvSpPr>
            <a:spLocks noChangeAspect="1"/>
          </p:cNvSpPr>
          <p:nvPr/>
        </p:nvSpPr>
        <p:spPr>
          <a:xfrm>
            <a:off x="6371028" y="3110423"/>
            <a:ext cx="892609" cy="892609"/>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6EF1C9A0-C5E4-4741-AD98-000D6C62C251}"/>
              </a:ext>
            </a:extLst>
          </p:cNvPr>
          <p:cNvSpPr>
            <a:spLocks noChangeAspect="1"/>
          </p:cNvSpPr>
          <p:nvPr/>
        </p:nvSpPr>
        <p:spPr>
          <a:xfrm>
            <a:off x="7507695" y="3110423"/>
            <a:ext cx="892609" cy="892609"/>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4FEFE95F-4BA6-439E-89CF-760C57433EFF}"/>
              </a:ext>
            </a:extLst>
          </p:cNvPr>
          <p:cNvSpPr>
            <a:spLocks noChangeAspect="1"/>
          </p:cNvSpPr>
          <p:nvPr/>
        </p:nvSpPr>
        <p:spPr>
          <a:xfrm>
            <a:off x="8627247" y="3113729"/>
            <a:ext cx="892609" cy="892609"/>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F818158D-857B-4FEB-975C-9C675BDFD23E}"/>
              </a:ext>
            </a:extLst>
          </p:cNvPr>
          <p:cNvSpPr>
            <a:spLocks noChangeAspect="1"/>
          </p:cNvSpPr>
          <p:nvPr/>
        </p:nvSpPr>
        <p:spPr>
          <a:xfrm>
            <a:off x="2612930" y="5599600"/>
            <a:ext cx="595072" cy="595073"/>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4">
            <a:extLst>
              <a:ext uri="{FF2B5EF4-FFF2-40B4-BE49-F238E27FC236}">
                <a16:creationId xmlns:a16="http://schemas.microsoft.com/office/drawing/2014/main" id="{E7DFE19D-80C3-47D9-99E8-B7D37A44C811}"/>
              </a:ext>
            </a:extLst>
          </p:cNvPr>
          <p:cNvSpPr>
            <a:spLocks noChangeAspect="1" noChangeArrowheads="1"/>
          </p:cNvSpPr>
          <p:nvPr/>
        </p:nvSpPr>
        <p:spPr bwMode="auto">
          <a:xfrm>
            <a:off x="2761698" y="5791308"/>
            <a:ext cx="297536" cy="185422"/>
          </a:xfrm>
          <a:custGeom>
            <a:avLst/>
            <a:gdLst>
              <a:gd name="T0" fmla="*/ 155 w 306"/>
              <a:gd name="T1" fmla="*/ 0 h 190"/>
              <a:gd name="T2" fmla="*/ 0 w 306"/>
              <a:gd name="T3" fmla="*/ 155 h 190"/>
              <a:gd name="T4" fmla="*/ 39 w 306"/>
              <a:gd name="T5" fmla="*/ 189 h 190"/>
              <a:gd name="T6" fmla="*/ 155 w 306"/>
              <a:gd name="T7" fmla="*/ 73 h 190"/>
              <a:gd name="T8" fmla="*/ 271 w 306"/>
              <a:gd name="T9" fmla="*/ 189 h 190"/>
              <a:gd name="T10" fmla="*/ 305 w 306"/>
              <a:gd name="T11" fmla="*/ 155 h 190"/>
              <a:gd name="T12" fmla="*/ 155 w 306"/>
              <a:gd name="T13" fmla="*/ 0 h 190"/>
            </a:gdLst>
            <a:ahLst/>
            <a:cxnLst>
              <a:cxn ang="0">
                <a:pos x="T0" y="T1"/>
              </a:cxn>
              <a:cxn ang="0">
                <a:pos x="T2" y="T3"/>
              </a:cxn>
              <a:cxn ang="0">
                <a:pos x="T4" y="T5"/>
              </a:cxn>
              <a:cxn ang="0">
                <a:pos x="T6" y="T7"/>
              </a:cxn>
              <a:cxn ang="0">
                <a:pos x="T8" y="T9"/>
              </a:cxn>
              <a:cxn ang="0">
                <a:pos x="T10" y="T11"/>
              </a:cxn>
              <a:cxn ang="0">
                <a:pos x="T12" y="T13"/>
              </a:cxn>
            </a:cxnLst>
            <a:rect l="0" t="0" r="r" b="b"/>
            <a:pathLst>
              <a:path w="306" h="190">
                <a:moveTo>
                  <a:pt x="155" y="0"/>
                </a:moveTo>
                <a:lnTo>
                  <a:pt x="0" y="155"/>
                </a:lnTo>
                <a:lnTo>
                  <a:pt x="39" y="189"/>
                </a:lnTo>
                <a:lnTo>
                  <a:pt x="155" y="73"/>
                </a:lnTo>
                <a:lnTo>
                  <a:pt x="271" y="189"/>
                </a:lnTo>
                <a:lnTo>
                  <a:pt x="305" y="155"/>
                </a:lnTo>
                <a:lnTo>
                  <a:pt x="155" y="0"/>
                </a:lnTo>
              </a:path>
            </a:pathLst>
          </a:custGeom>
          <a:solidFill>
            <a:schemeClr val="bg1"/>
          </a:solidFill>
          <a:ln>
            <a:noFill/>
          </a:ln>
          <a:effectLst/>
        </p:spPr>
        <p:txBody>
          <a:bodyPr wrap="none" anchor="ctr"/>
          <a:lstStyle/>
          <a:p>
            <a:endParaRPr lang="en-US"/>
          </a:p>
        </p:txBody>
      </p:sp>
      <p:sp>
        <p:nvSpPr>
          <p:cNvPr id="24" name="Freeform 6">
            <a:extLst>
              <a:ext uri="{FF2B5EF4-FFF2-40B4-BE49-F238E27FC236}">
                <a16:creationId xmlns:a16="http://schemas.microsoft.com/office/drawing/2014/main" id="{EA105D2D-CBC5-4909-89D1-3FE323221AF2}"/>
              </a:ext>
            </a:extLst>
          </p:cNvPr>
          <p:cNvSpPr>
            <a:spLocks noChangeAspect="1" noChangeArrowheads="1"/>
          </p:cNvSpPr>
          <p:nvPr/>
        </p:nvSpPr>
        <p:spPr bwMode="auto">
          <a:xfrm>
            <a:off x="3293359" y="3399208"/>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25" name="Freeform 10">
            <a:extLst>
              <a:ext uri="{FF2B5EF4-FFF2-40B4-BE49-F238E27FC236}">
                <a16:creationId xmlns:a16="http://schemas.microsoft.com/office/drawing/2014/main" id="{79EEE8BB-4CEA-41FD-82E9-EB062279210B}"/>
              </a:ext>
            </a:extLst>
          </p:cNvPr>
          <p:cNvSpPr>
            <a:spLocks noChangeAspect="1" noChangeArrowheads="1"/>
          </p:cNvSpPr>
          <p:nvPr/>
        </p:nvSpPr>
        <p:spPr bwMode="auto">
          <a:xfrm>
            <a:off x="6629483" y="3401153"/>
            <a:ext cx="363253" cy="357044"/>
          </a:xfrm>
          <a:custGeom>
            <a:avLst/>
            <a:gdLst>
              <a:gd name="T0" fmla="*/ 229 w 514"/>
              <a:gd name="T1" fmla="*/ 381 h 509"/>
              <a:gd name="T2" fmla="*/ 283 w 514"/>
              <a:gd name="T3" fmla="*/ 381 h 509"/>
              <a:gd name="T4" fmla="*/ 283 w 514"/>
              <a:gd name="T5" fmla="*/ 230 h 509"/>
              <a:gd name="T6" fmla="*/ 229 w 514"/>
              <a:gd name="T7" fmla="*/ 230 h 509"/>
              <a:gd name="T8" fmla="*/ 229 w 514"/>
              <a:gd name="T9" fmla="*/ 381 h 509"/>
              <a:gd name="T10" fmla="*/ 259 w 514"/>
              <a:gd name="T11" fmla="*/ 0 h 509"/>
              <a:gd name="T12" fmla="*/ 0 w 514"/>
              <a:gd name="T13" fmla="*/ 254 h 509"/>
              <a:gd name="T14" fmla="*/ 259 w 514"/>
              <a:gd name="T15" fmla="*/ 508 h 509"/>
              <a:gd name="T16" fmla="*/ 513 w 514"/>
              <a:gd name="T17" fmla="*/ 254 h 509"/>
              <a:gd name="T18" fmla="*/ 259 w 514"/>
              <a:gd name="T19" fmla="*/ 0 h 509"/>
              <a:gd name="T20" fmla="*/ 259 w 514"/>
              <a:gd name="T21" fmla="*/ 459 h 509"/>
              <a:gd name="T22" fmla="*/ 54 w 514"/>
              <a:gd name="T23" fmla="*/ 254 h 509"/>
              <a:gd name="T24" fmla="*/ 259 w 514"/>
              <a:gd name="T25" fmla="*/ 49 h 509"/>
              <a:gd name="T26" fmla="*/ 459 w 514"/>
              <a:gd name="T27" fmla="*/ 254 h 509"/>
              <a:gd name="T28" fmla="*/ 259 w 514"/>
              <a:gd name="T29" fmla="*/ 459 h 509"/>
              <a:gd name="T30" fmla="*/ 229 w 514"/>
              <a:gd name="T31" fmla="*/ 176 h 509"/>
              <a:gd name="T32" fmla="*/ 283 w 514"/>
              <a:gd name="T33" fmla="*/ 176 h 509"/>
              <a:gd name="T34" fmla="*/ 283 w 514"/>
              <a:gd name="T35" fmla="*/ 127 h 509"/>
              <a:gd name="T36" fmla="*/ 229 w 514"/>
              <a:gd name="T37" fmla="*/ 127 h 509"/>
              <a:gd name="T38" fmla="*/ 229 w 514"/>
              <a:gd name="T39" fmla="*/ 176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14" h="509">
                <a:moveTo>
                  <a:pt x="229" y="381"/>
                </a:moveTo>
                <a:lnTo>
                  <a:pt x="283" y="381"/>
                </a:lnTo>
                <a:lnTo>
                  <a:pt x="283" y="230"/>
                </a:lnTo>
                <a:lnTo>
                  <a:pt x="229" y="230"/>
                </a:lnTo>
                <a:lnTo>
                  <a:pt x="229" y="381"/>
                </a:lnTo>
                <a:close/>
                <a:moveTo>
                  <a:pt x="259" y="0"/>
                </a:moveTo>
                <a:cubicBezTo>
                  <a:pt x="117" y="0"/>
                  <a:pt x="0" y="112"/>
                  <a:pt x="0" y="254"/>
                </a:cubicBezTo>
                <a:cubicBezTo>
                  <a:pt x="0" y="396"/>
                  <a:pt x="120" y="508"/>
                  <a:pt x="259" y="508"/>
                </a:cubicBezTo>
                <a:cubicBezTo>
                  <a:pt x="398" y="508"/>
                  <a:pt x="513" y="396"/>
                  <a:pt x="513" y="254"/>
                </a:cubicBezTo>
                <a:cubicBezTo>
                  <a:pt x="513" y="112"/>
                  <a:pt x="396" y="0"/>
                  <a:pt x="259" y="0"/>
                </a:cubicBezTo>
                <a:close/>
                <a:moveTo>
                  <a:pt x="259" y="459"/>
                </a:moveTo>
                <a:cubicBezTo>
                  <a:pt x="146" y="459"/>
                  <a:pt x="54" y="366"/>
                  <a:pt x="54" y="254"/>
                </a:cubicBezTo>
                <a:cubicBezTo>
                  <a:pt x="54" y="142"/>
                  <a:pt x="146" y="49"/>
                  <a:pt x="259" y="49"/>
                </a:cubicBezTo>
                <a:cubicBezTo>
                  <a:pt x="371" y="49"/>
                  <a:pt x="459" y="142"/>
                  <a:pt x="459" y="254"/>
                </a:cubicBezTo>
                <a:cubicBezTo>
                  <a:pt x="459" y="366"/>
                  <a:pt x="371" y="459"/>
                  <a:pt x="259" y="459"/>
                </a:cubicBezTo>
                <a:close/>
                <a:moveTo>
                  <a:pt x="229" y="176"/>
                </a:moveTo>
                <a:lnTo>
                  <a:pt x="283" y="176"/>
                </a:lnTo>
                <a:lnTo>
                  <a:pt x="283" y="127"/>
                </a:lnTo>
                <a:lnTo>
                  <a:pt x="229" y="127"/>
                </a:lnTo>
                <a:lnTo>
                  <a:pt x="229" y="176"/>
                </a:lnTo>
                <a:close/>
              </a:path>
            </a:pathLst>
          </a:custGeom>
          <a:solidFill>
            <a:schemeClr val="bg1"/>
          </a:solidFill>
          <a:ln>
            <a:noFill/>
          </a:ln>
          <a:effectLst/>
        </p:spPr>
        <p:txBody>
          <a:bodyPr wrap="none" anchor="ctr"/>
          <a:lstStyle/>
          <a:p>
            <a:endParaRPr lang="en-US"/>
          </a:p>
        </p:txBody>
      </p:sp>
      <p:sp>
        <p:nvSpPr>
          <p:cNvPr id="26" name="Freeform 17">
            <a:extLst>
              <a:ext uri="{FF2B5EF4-FFF2-40B4-BE49-F238E27FC236}">
                <a16:creationId xmlns:a16="http://schemas.microsoft.com/office/drawing/2014/main" id="{19E00FD5-71FB-4258-A829-F94A4A9DF5B0}"/>
              </a:ext>
            </a:extLst>
          </p:cNvPr>
          <p:cNvSpPr>
            <a:spLocks noChangeAspect="1" noChangeArrowheads="1"/>
          </p:cNvSpPr>
          <p:nvPr/>
        </p:nvSpPr>
        <p:spPr bwMode="auto">
          <a:xfrm>
            <a:off x="7770518" y="3379374"/>
            <a:ext cx="317372" cy="31737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27" name="Freeform 18">
            <a:extLst>
              <a:ext uri="{FF2B5EF4-FFF2-40B4-BE49-F238E27FC236}">
                <a16:creationId xmlns:a16="http://schemas.microsoft.com/office/drawing/2014/main" id="{D0B5BA71-B9BD-45E2-808F-FD215E25F0AC}"/>
              </a:ext>
            </a:extLst>
          </p:cNvPr>
          <p:cNvSpPr>
            <a:spLocks noChangeAspect="1" noChangeArrowheads="1"/>
          </p:cNvSpPr>
          <p:nvPr/>
        </p:nvSpPr>
        <p:spPr bwMode="auto">
          <a:xfrm>
            <a:off x="4438986" y="3383380"/>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28" name="Freeform 13">
            <a:extLst>
              <a:ext uri="{FF2B5EF4-FFF2-40B4-BE49-F238E27FC236}">
                <a16:creationId xmlns:a16="http://schemas.microsoft.com/office/drawing/2014/main" id="{A0B13072-6ABF-4C9C-8EB8-4DE6A29638DD}"/>
              </a:ext>
            </a:extLst>
          </p:cNvPr>
          <p:cNvSpPr>
            <a:spLocks noChangeAspect="1" noChangeArrowheads="1"/>
          </p:cNvSpPr>
          <p:nvPr/>
        </p:nvSpPr>
        <p:spPr bwMode="auto">
          <a:xfrm>
            <a:off x="5541410" y="337296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29" name="Freeform 6">
            <a:extLst>
              <a:ext uri="{FF2B5EF4-FFF2-40B4-BE49-F238E27FC236}">
                <a16:creationId xmlns:a16="http://schemas.microsoft.com/office/drawing/2014/main" id="{F9299026-36A3-4FDB-9CDD-6A14ECCF1B97}"/>
              </a:ext>
            </a:extLst>
          </p:cNvPr>
          <p:cNvSpPr>
            <a:spLocks noChangeAspect="1" noChangeArrowheads="1"/>
          </p:cNvSpPr>
          <p:nvPr/>
        </p:nvSpPr>
        <p:spPr bwMode="auto">
          <a:xfrm>
            <a:off x="8920408" y="3352104"/>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grpSp>
        <p:nvGrpSpPr>
          <p:cNvPr id="35" name="Group 34">
            <a:extLst>
              <a:ext uri="{FF2B5EF4-FFF2-40B4-BE49-F238E27FC236}">
                <a16:creationId xmlns:a16="http://schemas.microsoft.com/office/drawing/2014/main" id="{8DC897BE-35DF-4D75-8E8B-A3D5EE744A33}"/>
              </a:ext>
            </a:extLst>
          </p:cNvPr>
          <p:cNvGrpSpPr/>
          <p:nvPr/>
        </p:nvGrpSpPr>
        <p:grpSpPr>
          <a:xfrm>
            <a:off x="2434118" y="1733364"/>
            <a:ext cx="2100452" cy="1203712"/>
            <a:chOff x="2514599" y="1676400"/>
            <a:chExt cx="1936557" cy="1109788"/>
          </a:xfrm>
        </p:grpSpPr>
        <p:cxnSp>
          <p:nvCxnSpPr>
            <p:cNvPr id="31" name="Straight Connector 30">
              <a:extLst>
                <a:ext uri="{FF2B5EF4-FFF2-40B4-BE49-F238E27FC236}">
                  <a16:creationId xmlns:a16="http://schemas.microsoft.com/office/drawing/2014/main" id="{0F4D8DB6-1659-436D-BBF7-EEE8C8151519}"/>
                </a:ext>
              </a:extLst>
            </p:cNvPr>
            <p:cNvCxnSpPr>
              <a:cxnSpLocks/>
            </p:cNvCxnSpPr>
            <p:nvPr/>
          </p:nvCxnSpPr>
          <p:spPr>
            <a:xfrm>
              <a:off x="3968496" y="1688908"/>
              <a:ext cx="482660" cy="1097280"/>
            </a:xfrm>
            <a:prstGeom prst="line">
              <a:avLst/>
            </a:prstGeom>
            <a:ln w="12700">
              <a:solidFill>
                <a:srgbClr val="36B8E3"/>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AF7106F7-E966-45CF-81A2-E7EB747702DF}"/>
                </a:ext>
              </a:extLst>
            </p:cNvPr>
            <p:cNvCxnSpPr>
              <a:cxnSpLocks/>
            </p:cNvCxnSpPr>
            <p:nvPr/>
          </p:nvCxnSpPr>
          <p:spPr>
            <a:xfrm>
              <a:off x="2514599" y="1676400"/>
              <a:ext cx="1463040" cy="12508"/>
            </a:xfrm>
            <a:prstGeom prst="line">
              <a:avLst/>
            </a:prstGeom>
            <a:ln w="12700">
              <a:solidFill>
                <a:srgbClr val="36B8E3"/>
              </a:solidFill>
              <a:headEnd type="ova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48209A51-E5A6-4A66-92B6-A80390E57CE5}"/>
              </a:ext>
            </a:extLst>
          </p:cNvPr>
          <p:cNvGrpSpPr/>
          <p:nvPr/>
        </p:nvGrpSpPr>
        <p:grpSpPr>
          <a:xfrm>
            <a:off x="4710657" y="1735136"/>
            <a:ext cx="2100452" cy="1203712"/>
            <a:chOff x="2514599" y="1676400"/>
            <a:chExt cx="1936557" cy="1109788"/>
          </a:xfrm>
        </p:grpSpPr>
        <p:cxnSp>
          <p:nvCxnSpPr>
            <p:cNvPr id="37" name="Straight Connector 36">
              <a:extLst>
                <a:ext uri="{FF2B5EF4-FFF2-40B4-BE49-F238E27FC236}">
                  <a16:creationId xmlns:a16="http://schemas.microsoft.com/office/drawing/2014/main" id="{E5123B9D-785A-4AD5-BB29-A8057414AFAB}"/>
                </a:ext>
              </a:extLst>
            </p:cNvPr>
            <p:cNvCxnSpPr>
              <a:cxnSpLocks/>
            </p:cNvCxnSpPr>
            <p:nvPr/>
          </p:nvCxnSpPr>
          <p:spPr>
            <a:xfrm>
              <a:off x="3968496" y="1688908"/>
              <a:ext cx="482660" cy="1097280"/>
            </a:xfrm>
            <a:prstGeom prst="line">
              <a:avLst/>
            </a:prstGeom>
            <a:ln w="12700">
              <a:solidFill>
                <a:srgbClr val="157EBF"/>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B5D911BD-C365-4161-8345-7331966E4064}"/>
                </a:ext>
              </a:extLst>
            </p:cNvPr>
            <p:cNvCxnSpPr>
              <a:cxnSpLocks/>
            </p:cNvCxnSpPr>
            <p:nvPr/>
          </p:nvCxnSpPr>
          <p:spPr>
            <a:xfrm>
              <a:off x="2514599" y="1676400"/>
              <a:ext cx="1463040" cy="12508"/>
            </a:xfrm>
            <a:prstGeom prst="line">
              <a:avLst/>
            </a:prstGeom>
            <a:ln w="12700">
              <a:solidFill>
                <a:srgbClr val="157EBF"/>
              </a:solidFill>
              <a:headEnd type="ova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81E6A64D-8CA5-43CD-91A6-5405233AF06D}"/>
              </a:ext>
            </a:extLst>
          </p:cNvPr>
          <p:cNvGrpSpPr/>
          <p:nvPr/>
        </p:nvGrpSpPr>
        <p:grpSpPr>
          <a:xfrm>
            <a:off x="6973100" y="1728628"/>
            <a:ext cx="2100452" cy="1203712"/>
            <a:chOff x="2514599" y="1676400"/>
            <a:chExt cx="1936557" cy="1109788"/>
          </a:xfrm>
        </p:grpSpPr>
        <p:cxnSp>
          <p:nvCxnSpPr>
            <p:cNvPr id="40" name="Straight Connector 39">
              <a:extLst>
                <a:ext uri="{FF2B5EF4-FFF2-40B4-BE49-F238E27FC236}">
                  <a16:creationId xmlns:a16="http://schemas.microsoft.com/office/drawing/2014/main" id="{B5B3DF0A-9D09-45A9-94B5-3258FB9C9893}"/>
                </a:ext>
              </a:extLst>
            </p:cNvPr>
            <p:cNvCxnSpPr>
              <a:cxnSpLocks/>
            </p:cNvCxnSpPr>
            <p:nvPr/>
          </p:nvCxnSpPr>
          <p:spPr>
            <a:xfrm>
              <a:off x="3968496" y="1688908"/>
              <a:ext cx="482660" cy="1097280"/>
            </a:xfrm>
            <a:prstGeom prst="line">
              <a:avLst/>
            </a:prstGeom>
            <a:ln w="12700">
              <a:solidFill>
                <a:srgbClr val="0050AA"/>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E05E7458-124A-43B0-80C2-EAFA99178077}"/>
                </a:ext>
              </a:extLst>
            </p:cNvPr>
            <p:cNvCxnSpPr>
              <a:cxnSpLocks/>
            </p:cNvCxnSpPr>
            <p:nvPr/>
          </p:nvCxnSpPr>
          <p:spPr>
            <a:xfrm>
              <a:off x="2514599" y="1676400"/>
              <a:ext cx="1463040" cy="12508"/>
            </a:xfrm>
            <a:prstGeom prst="line">
              <a:avLst/>
            </a:prstGeom>
            <a:ln w="12700">
              <a:solidFill>
                <a:srgbClr val="0050AA"/>
              </a:solidFill>
              <a:headEnd type="ova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EF6BD929-14F3-4A99-AAF8-BAF827F9C8A7}"/>
              </a:ext>
            </a:extLst>
          </p:cNvPr>
          <p:cNvGrpSpPr/>
          <p:nvPr/>
        </p:nvGrpSpPr>
        <p:grpSpPr>
          <a:xfrm rot="10800000">
            <a:off x="3484343" y="4250979"/>
            <a:ext cx="2100452" cy="1203712"/>
            <a:chOff x="2514599" y="1676400"/>
            <a:chExt cx="1936557" cy="1109788"/>
          </a:xfrm>
        </p:grpSpPr>
        <p:cxnSp>
          <p:nvCxnSpPr>
            <p:cNvPr id="43" name="Straight Connector 42">
              <a:extLst>
                <a:ext uri="{FF2B5EF4-FFF2-40B4-BE49-F238E27FC236}">
                  <a16:creationId xmlns:a16="http://schemas.microsoft.com/office/drawing/2014/main" id="{0C8FE0A9-5636-4FD6-B5A2-991B5C989044}"/>
                </a:ext>
              </a:extLst>
            </p:cNvPr>
            <p:cNvCxnSpPr>
              <a:cxnSpLocks/>
            </p:cNvCxnSpPr>
            <p:nvPr/>
          </p:nvCxnSpPr>
          <p:spPr>
            <a:xfrm>
              <a:off x="3968496" y="1688908"/>
              <a:ext cx="482660" cy="1097280"/>
            </a:xfrm>
            <a:prstGeom prst="line">
              <a:avLst/>
            </a:prstGeom>
            <a:ln w="12700">
              <a:solidFill>
                <a:srgbClr val="44D7FB"/>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8CA8A63C-ECC4-49B3-B566-48020952B953}"/>
                </a:ext>
              </a:extLst>
            </p:cNvPr>
            <p:cNvCxnSpPr>
              <a:cxnSpLocks/>
            </p:cNvCxnSpPr>
            <p:nvPr/>
          </p:nvCxnSpPr>
          <p:spPr>
            <a:xfrm>
              <a:off x="2514599" y="1676400"/>
              <a:ext cx="1463040" cy="12508"/>
            </a:xfrm>
            <a:prstGeom prst="line">
              <a:avLst/>
            </a:prstGeom>
            <a:ln w="12700">
              <a:solidFill>
                <a:srgbClr val="44D7FB"/>
              </a:solidFill>
              <a:headEnd type="oval"/>
            </a:ln>
          </p:spPr>
          <p:style>
            <a:lnRef idx="1">
              <a:schemeClr val="accent1"/>
            </a:lnRef>
            <a:fillRef idx="0">
              <a:schemeClr val="accent1"/>
            </a:fillRef>
            <a:effectRef idx="0">
              <a:schemeClr val="accent1"/>
            </a:effectRef>
            <a:fontRef idx="minor">
              <a:schemeClr val="tx1"/>
            </a:fontRef>
          </p:style>
        </p:cxnSp>
      </p:grpSp>
      <p:grpSp>
        <p:nvGrpSpPr>
          <p:cNvPr id="45" name="Group 44">
            <a:extLst>
              <a:ext uri="{FF2B5EF4-FFF2-40B4-BE49-F238E27FC236}">
                <a16:creationId xmlns:a16="http://schemas.microsoft.com/office/drawing/2014/main" id="{899943CD-B15E-41F6-839A-CB44D4267FED}"/>
              </a:ext>
            </a:extLst>
          </p:cNvPr>
          <p:cNvGrpSpPr/>
          <p:nvPr/>
        </p:nvGrpSpPr>
        <p:grpSpPr>
          <a:xfrm rot="10800000">
            <a:off x="5702058" y="4242228"/>
            <a:ext cx="2100452" cy="1203712"/>
            <a:chOff x="2514599" y="1676400"/>
            <a:chExt cx="1936557" cy="1109788"/>
          </a:xfrm>
        </p:grpSpPr>
        <p:cxnSp>
          <p:nvCxnSpPr>
            <p:cNvPr id="46" name="Straight Connector 45">
              <a:extLst>
                <a:ext uri="{FF2B5EF4-FFF2-40B4-BE49-F238E27FC236}">
                  <a16:creationId xmlns:a16="http://schemas.microsoft.com/office/drawing/2014/main" id="{EF170B27-88EA-4D00-A07E-A4E589EC30AA}"/>
                </a:ext>
              </a:extLst>
            </p:cNvPr>
            <p:cNvCxnSpPr>
              <a:cxnSpLocks/>
            </p:cNvCxnSpPr>
            <p:nvPr/>
          </p:nvCxnSpPr>
          <p:spPr>
            <a:xfrm>
              <a:off x="3968496" y="1688908"/>
              <a:ext cx="482660" cy="1097280"/>
            </a:xfrm>
            <a:prstGeom prst="line">
              <a:avLst/>
            </a:prstGeom>
            <a:ln w="12700">
              <a:solidFill>
                <a:srgbClr val="239BD3"/>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BF46D8EC-8EF8-4F62-B2EB-332E7DB07824}"/>
                </a:ext>
              </a:extLst>
            </p:cNvPr>
            <p:cNvCxnSpPr>
              <a:cxnSpLocks/>
            </p:cNvCxnSpPr>
            <p:nvPr/>
          </p:nvCxnSpPr>
          <p:spPr>
            <a:xfrm>
              <a:off x="2514599" y="1676400"/>
              <a:ext cx="1463040" cy="12508"/>
            </a:xfrm>
            <a:prstGeom prst="line">
              <a:avLst/>
            </a:prstGeom>
            <a:ln w="12700">
              <a:solidFill>
                <a:srgbClr val="239BD3"/>
              </a:solidFill>
              <a:headEnd type="oval"/>
            </a:ln>
          </p:spPr>
          <p:style>
            <a:lnRef idx="1">
              <a:schemeClr val="accent1"/>
            </a:lnRef>
            <a:fillRef idx="0">
              <a:schemeClr val="accent1"/>
            </a:fillRef>
            <a:effectRef idx="0">
              <a:schemeClr val="accent1"/>
            </a:effectRef>
            <a:fontRef idx="minor">
              <a:schemeClr val="tx1"/>
            </a:fontRef>
          </p:style>
        </p:cxnSp>
      </p:grpSp>
      <p:grpSp>
        <p:nvGrpSpPr>
          <p:cNvPr id="48" name="Group 47">
            <a:extLst>
              <a:ext uri="{FF2B5EF4-FFF2-40B4-BE49-F238E27FC236}">
                <a16:creationId xmlns:a16="http://schemas.microsoft.com/office/drawing/2014/main" id="{CA58842B-2D8B-403F-88AB-54A4D0096F9D}"/>
              </a:ext>
            </a:extLst>
          </p:cNvPr>
          <p:cNvGrpSpPr/>
          <p:nvPr/>
        </p:nvGrpSpPr>
        <p:grpSpPr>
          <a:xfrm rot="10800000">
            <a:off x="7953998" y="4250980"/>
            <a:ext cx="2100452" cy="1203712"/>
            <a:chOff x="2514599" y="1676400"/>
            <a:chExt cx="1936557" cy="1109788"/>
          </a:xfrm>
        </p:grpSpPr>
        <p:cxnSp>
          <p:nvCxnSpPr>
            <p:cNvPr id="49" name="Straight Connector 48">
              <a:extLst>
                <a:ext uri="{FF2B5EF4-FFF2-40B4-BE49-F238E27FC236}">
                  <a16:creationId xmlns:a16="http://schemas.microsoft.com/office/drawing/2014/main" id="{DA4C97FC-1599-475C-A146-D3895C622BA7}"/>
                </a:ext>
              </a:extLst>
            </p:cNvPr>
            <p:cNvCxnSpPr>
              <a:cxnSpLocks/>
            </p:cNvCxnSpPr>
            <p:nvPr/>
          </p:nvCxnSpPr>
          <p:spPr>
            <a:xfrm>
              <a:off x="3968496" y="1688908"/>
              <a:ext cx="482660" cy="1097280"/>
            </a:xfrm>
            <a:prstGeom prst="line">
              <a:avLst/>
            </a:prstGeom>
            <a:ln w="12700">
              <a:solidFill>
                <a:srgbClr val="0967B9"/>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4DDFD929-BE16-40AA-A1FA-59315B33493E}"/>
                </a:ext>
              </a:extLst>
            </p:cNvPr>
            <p:cNvCxnSpPr>
              <a:cxnSpLocks/>
            </p:cNvCxnSpPr>
            <p:nvPr/>
          </p:nvCxnSpPr>
          <p:spPr>
            <a:xfrm>
              <a:off x="2514599" y="1676400"/>
              <a:ext cx="1463040" cy="12508"/>
            </a:xfrm>
            <a:prstGeom prst="line">
              <a:avLst/>
            </a:prstGeom>
            <a:ln w="12700">
              <a:solidFill>
                <a:srgbClr val="0967B9"/>
              </a:solidFill>
              <a:headEnd type="oval"/>
            </a:ln>
          </p:spPr>
          <p:style>
            <a:lnRef idx="1">
              <a:schemeClr val="accent1"/>
            </a:lnRef>
            <a:fillRef idx="0">
              <a:schemeClr val="accent1"/>
            </a:fillRef>
            <a:effectRef idx="0">
              <a:schemeClr val="accent1"/>
            </a:effectRef>
            <a:fontRef idx="minor">
              <a:schemeClr val="tx1"/>
            </a:fontRef>
          </p:style>
        </p:cxnSp>
      </p:grpSp>
      <p:sp>
        <p:nvSpPr>
          <p:cNvPr id="51" name="TextBox 50">
            <a:extLst>
              <a:ext uri="{FF2B5EF4-FFF2-40B4-BE49-F238E27FC236}">
                <a16:creationId xmlns:a16="http://schemas.microsoft.com/office/drawing/2014/main" id="{E789BC1B-5858-4749-8257-9896175C2FCD}"/>
              </a:ext>
            </a:extLst>
          </p:cNvPr>
          <p:cNvSpPr txBox="1"/>
          <p:nvPr/>
        </p:nvSpPr>
        <p:spPr>
          <a:xfrm>
            <a:off x="4519842" y="1415752"/>
            <a:ext cx="1827419" cy="1455475"/>
          </a:xfrm>
          <a:prstGeom prst="rect">
            <a:avLst/>
          </a:prstGeom>
          <a:noFill/>
        </p:spPr>
        <p:txBody>
          <a:bodyPr wrap="square" rtlCol="0">
            <a:spAutoFit/>
          </a:bodyPr>
          <a:lstStyle/>
          <a:p>
            <a:pPr algn="r" defTabSz="1219170">
              <a:spcBef>
                <a:spcPct val="20000"/>
              </a:spcBef>
              <a:defRPr/>
            </a:pPr>
            <a:r>
              <a:rPr lang="en-US" sz="1500" dirty="0">
                <a:solidFill>
                  <a:srgbClr val="157EBF"/>
                </a:solidFill>
                <a:latin typeface="Bernard MT Condensed" panose="02050806060905020404" pitchFamily="18" charset="0"/>
              </a:rPr>
              <a:t>LOREM IPSUM DOLOR</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a:t>
            </a:r>
          </a:p>
        </p:txBody>
      </p:sp>
      <p:sp>
        <p:nvSpPr>
          <p:cNvPr id="52" name="TextBox 51">
            <a:extLst>
              <a:ext uri="{FF2B5EF4-FFF2-40B4-BE49-F238E27FC236}">
                <a16:creationId xmlns:a16="http://schemas.microsoft.com/office/drawing/2014/main" id="{0E6388FC-7CCD-4478-AD5C-83668E02FB0C}"/>
              </a:ext>
            </a:extLst>
          </p:cNvPr>
          <p:cNvSpPr txBox="1"/>
          <p:nvPr/>
        </p:nvSpPr>
        <p:spPr>
          <a:xfrm>
            <a:off x="6803992" y="1402202"/>
            <a:ext cx="1827419" cy="1434239"/>
          </a:xfrm>
          <a:prstGeom prst="rect">
            <a:avLst/>
          </a:prstGeom>
          <a:noFill/>
        </p:spPr>
        <p:txBody>
          <a:bodyPr wrap="square" rtlCol="0">
            <a:spAutoFit/>
          </a:bodyPr>
          <a:lstStyle/>
          <a:p>
            <a:pPr algn="r" defTabSz="1219170">
              <a:spcBef>
                <a:spcPct val="20000"/>
              </a:spcBef>
              <a:defRPr/>
            </a:pPr>
            <a:r>
              <a:rPr lang="en-US" sz="1500" dirty="0">
                <a:solidFill>
                  <a:srgbClr val="0050AA"/>
                </a:solidFill>
                <a:latin typeface="Bernard MT Condensed" panose="02050806060905020404" pitchFamily="18" charset="0"/>
              </a:rPr>
              <a:t>LOREM IPSUM DOLOR</a:t>
            </a:r>
          </a:p>
          <a:p>
            <a:pPr algn="r" defTabSz="1219170">
              <a:spcBef>
                <a:spcPct val="20000"/>
              </a:spcBef>
              <a:defRPr/>
            </a:pPr>
            <a:endParaRPr lang="en-US" sz="400" b="1" dirty="0">
              <a:solidFill>
                <a:srgbClr val="0050AA"/>
              </a:solidFill>
              <a:latin typeface="Candara" panose="020E0502030303020204" pitchFamily="34" charset="0"/>
            </a:endParaRPr>
          </a:p>
          <a:p>
            <a:pPr algn="r" defTabSz="1219170">
              <a:spcBef>
                <a:spcPct val="20000"/>
              </a:spcBef>
              <a:defRPr/>
            </a:pPr>
            <a:endParaRPr lang="en-US" sz="200" b="1" dirty="0">
              <a:solidFill>
                <a:srgbClr val="0050AA"/>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a:t>
            </a:r>
          </a:p>
        </p:txBody>
      </p:sp>
      <p:sp>
        <p:nvSpPr>
          <p:cNvPr id="53" name="TextBox 52">
            <a:extLst>
              <a:ext uri="{FF2B5EF4-FFF2-40B4-BE49-F238E27FC236}">
                <a16:creationId xmlns:a16="http://schemas.microsoft.com/office/drawing/2014/main" id="{1416BF54-8390-41F8-8BD4-53F4B911558E}"/>
              </a:ext>
            </a:extLst>
          </p:cNvPr>
          <p:cNvSpPr txBox="1"/>
          <p:nvPr/>
        </p:nvSpPr>
        <p:spPr>
          <a:xfrm>
            <a:off x="2254625" y="1403308"/>
            <a:ext cx="1827419" cy="1434239"/>
          </a:xfrm>
          <a:prstGeom prst="rect">
            <a:avLst/>
          </a:prstGeom>
          <a:noFill/>
        </p:spPr>
        <p:txBody>
          <a:bodyPr wrap="square" rtlCol="0">
            <a:spAutoFit/>
          </a:bodyPr>
          <a:lstStyle/>
          <a:p>
            <a:pPr algn="r" defTabSz="1219170">
              <a:spcBef>
                <a:spcPct val="20000"/>
              </a:spcBef>
              <a:defRPr/>
            </a:pPr>
            <a:r>
              <a:rPr lang="en-US" sz="1500" dirty="0">
                <a:solidFill>
                  <a:srgbClr val="36B8E3"/>
                </a:solidFill>
                <a:latin typeface="Bernard MT Condensed" panose="02050806060905020404" pitchFamily="18" charset="0"/>
              </a:rPr>
              <a:t>LOREM IPSUM DOLOR</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a:t>
            </a:r>
          </a:p>
        </p:txBody>
      </p:sp>
      <p:sp>
        <p:nvSpPr>
          <p:cNvPr id="54" name="TextBox 53">
            <a:extLst>
              <a:ext uri="{FF2B5EF4-FFF2-40B4-BE49-F238E27FC236}">
                <a16:creationId xmlns:a16="http://schemas.microsoft.com/office/drawing/2014/main" id="{1B071CCB-7775-4444-ADAF-6C7CAF636AFF}"/>
              </a:ext>
            </a:extLst>
          </p:cNvPr>
          <p:cNvSpPr txBox="1"/>
          <p:nvPr/>
        </p:nvSpPr>
        <p:spPr>
          <a:xfrm>
            <a:off x="3958357" y="5097064"/>
            <a:ext cx="1827419" cy="1434239"/>
          </a:xfrm>
          <a:prstGeom prst="rect">
            <a:avLst/>
          </a:prstGeom>
          <a:noFill/>
        </p:spPr>
        <p:txBody>
          <a:bodyPr wrap="square" rtlCol="0">
            <a:spAutoFit/>
          </a:bodyPr>
          <a:lstStyle/>
          <a:p>
            <a:pPr defTabSz="1219170">
              <a:spcBef>
                <a:spcPct val="20000"/>
              </a:spcBef>
              <a:defRPr/>
            </a:pPr>
            <a:r>
              <a:rPr lang="en-US" sz="1500" dirty="0">
                <a:solidFill>
                  <a:srgbClr val="44D7F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a:t>
            </a:r>
          </a:p>
        </p:txBody>
      </p:sp>
      <p:sp>
        <p:nvSpPr>
          <p:cNvPr id="55" name="TextBox 54">
            <a:extLst>
              <a:ext uri="{FF2B5EF4-FFF2-40B4-BE49-F238E27FC236}">
                <a16:creationId xmlns:a16="http://schemas.microsoft.com/office/drawing/2014/main" id="{C17CA875-0A1B-4A9D-A244-486894CB24FC}"/>
              </a:ext>
            </a:extLst>
          </p:cNvPr>
          <p:cNvSpPr txBox="1"/>
          <p:nvPr/>
        </p:nvSpPr>
        <p:spPr>
          <a:xfrm>
            <a:off x="6178064" y="5097064"/>
            <a:ext cx="1827419" cy="1434239"/>
          </a:xfrm>
          <a:prstGeom prst="rect">
            <a:avLst/>
          </a:prstGeom>
          <a:noFill/>
        </p:spPr>
        <p:txBody>
          <a:bodyPr wrap="square" rtlCol="0">
            <a:spAutoFit/>
          </a:bodyPr>
          <a:lstStyle/>
          <a:p>
            <a:pPr defTabSz="1219170">
              <a:spcBef>
                <a:spcPct val="20000"/>
              </a:spcBef>
              <a:defRPr/>
            </a:pPr>
            <a:r>
              <a:rPr lang="en-US" sz="1500"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rgbClr val="239BD3"/>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a:t>
            </a:r>
          </a:p>
        </p:txBody>
      </p:sp>
      <p:sp>
        <p:nvSpPr>
          <p:cNvPr id="56" name="TextBox 55">
            <a:extLst>
              <a:ext uri="{FF2B5EF4-FFF2-40B4-BE49-F238E27FC236}">
                <a16:creationId xmlns:a16="http://schemas.microsoft.com/office/drawing/2014/main" id="{997DC72B-D4C6-4EFC-A216-3CF8EF0CECC4}"/>
              </a:ext>
            </a:extLst>
          </p:cNvPr>
          <p:cNvSpPr txBox="1"/>
          <p:nvPr/>
        </p:nvSpPr>
        <p:spPr>
          <a:xfrm>
            <a:off x="8463867" y="5098069"/>
            <a:ext cx="1827419" cy="1434239"/>
          </a:xfrm>
          <a:prstGeom prst="rect">
            <a:avLst/>
          </a:prstGeom>
          <a:noFill/>
        </p:spPr>
        <p:txBody>
          <a:bodyPr wrap="square" rtlCol="0">
            <a:spAutoFit/>
          </a:bodyPr>
          <a:lstStyle/>
          <a:p>
            <a:pPr defTabSz="1219170">
              <a:spcBef>
                <a:spcPct val="20000"/>
              </a:spcBef>
              <a:defRPr/>
            </a:pPr>
            <a:r>
              <a:rPr lang="en-US" sz="1500" dirty="0">
                <a:solidFill>
                  <a:srgbClr val="0967B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374469119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1000"/>
                                        <p:tgtEl>
                                          <p:spTgt spid="23"/>
                                        </p:tgtEl>
                                      </p:cBhvr>
                                    </p:animEffect>
                                    <p:anim calcmode="lin" valueType="num">
                                      <p:cBhvr>
                                        <p:cTn id="17" dur="1000" fill="hold"/>
                                        <p:tgtEl>
                                          <p:spTgt spid="23"/>
                                        </p:tgtEl>
                                        <p:attrNameLst>
                                          <p:attrName>ppt_x</p:attrName>
                                        </p:attrNameLst>
                                      </p:cBhvr>
                                      <p:tavLst>
                                        <p:tav tm="0">
                                          <p:val>
                                            <p:strVal val="#ppt_x"/>
                                          </p:val>
                                        </p:tav>
                                        <p:tav tm="100000">
                                          <p:val>
                                            <p:strVal val="#ppt_x"/>
                                          </p:val>
                                        </p:tav>
                                      </p:tavLst>
                                    </p:anim>
                                    <p:anim calcmode="lin" valueType="num">
                                      <p:cBhvr>
                                        <p:cTn id="18" dur="1000" fill="hold"/>
                                        <p:tgtEl>
                                          <p:spTgt spid="23"/>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1000"/>
                                        <p:tgtEl>
                                          <p:spTgt spid="14"/>
                                        </p:tgtEl>
                                      </p:cBhvr>
                                    </p:animEffect>
                                    <p:anim calcmode="lin" valueType="num">
                                      <p:cBhvr>
                                        <p:cTn id="27" dur="1000" fill="hold"/>
                                        <p:tgtEl>
                                          <p:spTgt spid="14"/>
                                        </p:tgtEl>
                                        <p:attrNameLst>
                                          <p:attrName>ppt_x</p:attrName>
                                        </p:attrNameLst>
                                      </p:cBhvr>
                                      <p:tavLst>
                                        <p:tav tm="0">
                                          <p:val>
                                            <p:strVal val="#ppt_x"/>
                                          </p:val>
                                        </p:tav>
                                        <p:tav tm="100000">
                                          <p:val>
                                            <p:strVal val="#ppt_x"/>
                                          </p:val>
                                        </p:tav>
                                      </p:tavLst>
                                    </p:anim>
                                    <p:anim calcmode="lin" valueType="num">
                                      <p:cBhvr>
                                        <p:cTn id="28" dur="1000" fill="hold"/>
                                        <p:tgtEl>
                                          <p:spTgt spid="14"/>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1000"/>
                                        <p:tgtEl>
                                          <p:spTgt spid="10"/>
                                        </p:tgtEl>
                                      </p:cBhvr>
                                    </p:animEffect>
                                    <p:anim calcmode="lin" valueType="num">
                                      <p:cBhvr>
                                        <p:cTn id="37" dur="1000" fill="hold"/>
                                        <p:tgtEl>
                                          <p:spTgt spid="10"/>
                                        </p:tgtEl>
                                        <p:attrNameLst>
                                          <p:attrName>ppt_x</p:attrName>
                                        </p:attrNameLst>
                                      </p:cBhvr>
                                      <p:tavLst>
                                        <p:tav tm="0">
                                          <p:val>
                                            <p:strVal val="#ppt_x"/>
                                          </p:val>
                                        </p:tav>
                                        <p:tav tm="100000">
                                          <p:val>
                                            <p:strVal val="#ppt_x"/>
                                          </p:val>
                                        </p:tav>
                                      </p:tavLst>
                                    </p:anim>
                                    <p:anim calcmode="lin" valueType="num">
                                      <p:cBhvr>
                                        <p:cTn id="38" dur="1000" fill="hold"/>
                                        <p:tgtEl>
                                          <p:spTgt spid="10"/>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1000"/>
                                        <p:tgtEl>
                                          <p:spTgt spid="11"/>
                                        </p:tgtEl>
                                      </p:cBhvr>
                                    </p:animEffect>
                                    <p:anim calcmode="lin" valueType="num">
                                      <p:cBhvr>
                                        <p:cTn id="42" dur="1000" fill="hold"/>
                                        <p:tgtEl>
                                          <p:spTgt spid="11"/>
                                        </p:tgtEl>
                                        <p:attrNameLst>
                                          <p:attrName>ppt_x</p:attrName>
                                        </p:attrNameLst>
                                      </p:cBhvr>
                                      <p:tavLst>
                                        <p:tav tm="0">
                                          <p:val>
                                            <p:strVal val="#ppt_x"/>
                                          </p:val>
                                        </p:tav>
                                        <p:tav tm="100000">
                                          <p:val>
                                            <p:strVal val="#ppt_x"/>
                                          </p:val>
                                        </p:tav>
                                      </p:tavLst>
                                    </p:anim>
                                    <p:anim calcmode="lin" valueType="num">
                                      <p:cBhvr>
                                        <p:cTn id="43" dur="1000" fill="hold"/>
                                        <p:tgtEl>
                                          <p:spTgt spid="11"/>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fade">
                                      <p:cBhvr>
                                        <p:cTn id="46" dur="1000"/>
                                        <p:tgtEl>
                                          <p:spTgt spid="12"/>
                                        </p:tgtEl>
                                      </p:cBhvr>
                                    </p:animEffect>
                                    <p:anim calcmode="lin" valueType="num">
                                      <p:cBhvr>
                                        <p:cTn id="47" dur="1000" fill="hold"/>
                                        <p:tgtEl>
                                          <p:spTgt spid="12"/>
                                        </p:tgtEl>
                                        <p:attrNameLst>
                                          <p:attrName>ppt_x</p:attrName>
                                        </p:attrNameLst>
                                      </p:cBhvr>
                                      <p:tavLst>
                                        <p:tav tm="0">
                                          <p:val>
                                            <p:strVal val="#ppt_x"/>
                                          </p:val>
                                        </p:tav>
                                        <p:tav tm="100000">
                                          <p:val>
                                            <p:strVal val="#ppt_x"/>
                                          </p:val>
                                        </p:tav>
                                      </p:tavLst>
                                    </p:anim>
                                    <p:anim calcmode="lin" valueType="num">
                                      <p:cBhvr>
                                        <p:cTn id="48" dur="1000" fill="hold"/>
                                        <p:tgtEl>
                                          <p:spTgt spid="12"/>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fade">
                                      <p:cBhvr>
                                        <p:cTn id="51" dur="1000"/>
                                        <p:tgtEl>
                                          <p:spTgt spid="13"/>
                                        </p:tgtEl>
                                      </p:cBhvr>
                                    </p:animEffect>
                                    <p:anim calcmode="lin" valueType="num">
                                      <p:cBhvr>
                                        <p:cTn id="52" dur="1000" fill="hold"/>
                                        <p:tgtEl>
                                          <p:spTgt spid="13"/>
                                        </p:tgtEl>
                                        <p:attrNameLst>
                                          <p:attrName>ppt_x</p:attrName>
                                        </p:attrNameLst>
                                      </p:cBhvr>
                                      <p:tavLst>
                                        <p:tav tm="0">
                                          <p:val>
                                            <p:strVal val="#ppt_x"/>
                                          </p:val>
                                        </p:tav>
                                        <p:tav tm="100000">
                                          <p:val>
                                            <p:strVal val="#ppt_x"/>
                                          </p:val>
                                        </p:tav>
                                      </p:tavLst>
                                    </p:anim>
                                    <p:anim calcmode="lin" valueType="num">
                                      <p:cBhvr>
                                        <p:cTn id="53" dur="1000" fill="hold"/>
                                        <p:tgtEl>
                                          <p:spTgt spid="13"/>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1000"/>
                                        <p:tgtEl>
                                          <p:spTgt spid="15"/>
                                        </p:tgtEl>
                                      </p:cBhvr>
                                    </p:animEffect>
                                    <p:anim calcmode="lin" valueType="num">
                                      <p:cBhvr>
                                        <p:cTn id="57" dur="1000" fill="hold"/>
                                        <p:tgtEl>
                                          <p:spTgt spid="15"/>
                                        </p:tgtEl>
                                        <p:attrNameLst>
                                          <p:attrName>ppt_x</p:attrName>
                                        </p:attrNameLst>
                                      </p:cBhvr>
                                      <p:tavLst>
                                        <p:tav tm="0">
                                          <p:val>
                                            <p:strVal val="#ppt_x"/>
                                          </p:val>
                                        </p:tav>
                                        <p:tav tm="100000">
                                          <p:val>
                                            <p:strVal val="#ppt_x"/>
                                          </p:val>
                                        </p:tav>
                                      </p:tavLst>
                                    </p:anim>
                                    <p:anim calcmode="lin" valueType="num">
                                      <p:cBhvr>
                                        <p:cTn id="58" dur="1000" fill="hold"/>
                                        <p:tgtEl>
                                          <p:spTgt spid="15"/>
                                        </p:tgtEl>
                                        <p:attrNameLst>
                                          <p:attrName>ppt_y</p:attrName>
                                        </p:attrNameLst>
                                      </p:cBhvr>
                                      <p:tavLst>
                                        <p:tav tm="0">
                                          <p:val>
                                            <p:strVal val="#ppt_y+.1"/>
                                          </p:val>
                                        </p:tav>
                                        <p:tav tm="100000">
                                          <p:val>
                                            <p:strVal val="#ppt_y"/>
                                          </p:val>
                                        </p:tav>
                                      </p:tavLst>
                                    </p:anim>
                                  </p:childTnLst>
                                </p:cTn>
                              </p:par>
                            </p:childTnLst>
                          </p:cTn>
                        </p:par>
                        <p:par>
                          <p:cTn id="59" fill="hold">
                            <p:stCondLst>
                              <p:cond delay="1500"/>
                            </p:stCondLst>
                            <p:childTnLst>
                              <p:par>
                                <p:cTn id="60" presetID="53" presetClass="entr" presetSubtype="16"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p:cTn id="62" dur="500" fill="hold"/>
                                        <p:tgtEl>
                                          <p:spTgt spid="16"/>
                                        </p:tgtEl>
                                        <p:attrNameLst>
                                          <p:attrName>ppt_w</p:attrName>
                                        </p:attrNameLst>
                                      </p:cBhvr>
                                      <p:tavLst>
                                        <p:tav tm="0">
                                          <p:val>
                                            <p:fltVal val="0"/>
                                          </p:val>
                                        </p:tav>
                                        <p:tav tm="100000">
                                          <p:val>
                                            <p:strVal val="#ppt_w"/>
                                          </p:val>
                                        </p:tav>
                                      </p:tavLst>
                                    </p:anim>
                                    <p:anim calcmode="lin" valueType="num">
                                      <p:cBhvr>
                                        <p:cTn id="63" dur="500" fill="hold"/>
                                        <p:tgtEl>
                                          <p:spTgt spid="16"/>
                                        </p:tgtEl>
                                        <p:attrNameLst>
                                          <p:attrName>ppt_h</p:attrName>
                                        </p:attrNameLst>
                                      </p:cBhvr>
                                      <p:tavLst>
                                        <p:tav tm="0">
                                          <p:val>
                                            <p:fltVal val="0"/>
                                          </p:val>
                                        </p:tav>
                                        <p:tav tm="100000">
                                          <p:val>
                                            <p:strVal val="#ppt_h"/>
                                          </p:val>
                                        </p:tav>
                                      </p:tavLst>
                                    </p:anim>
                                    <p:animEffect transition="in" filter="fade">
                                      <p:cBhvr>
                                        <p:cTn id="64" dur="500"/>
                                        <p:tgtEl>
                                          <p:spTgt spid="16"/>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24"/>
                                        </p:tgtEl>
                                        <p:attrNameLst>
                                          <p:attrName>style.visibility</p:attrName>
                                        </p:attrNameLst>
                                      </p:cBhvr>
                                      <p:to>
                                        <p:strVal val="visible"/>
                                      </p:to>
                                    </p:set>
                                    <p:anim calcmode="lin" valueType="num">
                                      <p:cBhvr>
                                        <p:cTn id="67" dur="500" fill="hold"/>
                                        <p:tgtEl>
                                          <p:spTgt spid="24"/>
                                        </p:tgtEl>
                                        <p:attrNameLst>
                                          <p:attrName>ppt_w</p:attrName>
                                        </p:attrNameLst>
                                      </p:cBhvr>
                                      <p:tavLst>
                                        <p:tav tm="0">
                                          <p:val>
                                            <p:fltVal val="0"/>
                                          </p:val>
                                        </p:tav>
                                        <p:tav tm="100000">
                                          <p:val>
                                            <p:strVal val="#ppt_w"/>
                                          </p:val>
                                        </p:tav>
                                      </p:tavLst>
                                    </p:anim>
                                    <p:anim calcmode="lin" valueType="num">
                                      <p:cBhvr>
                                        <p:cTn id="68" dur="500" fill="hold"/>
                                        <p:tgtEl>
                                          <p:spTgt spid="24"/>
                                        </p:tgtEl>
                                        <p:attrNameLst>
                                          <p:attrName>ppt_h</p:attrName>
                                        </p:attrNameLst>
                                      </p:cBhvr>
                                      <p:tavLst>
                                        <p:tav tm="0">
                                          <p:val>
                                            <p:fltVal val="0"/>
                                          </p:val>
                                        </p:tav>
                                        <p:tav tm="100000">
                                          <p:val>
                                            <p:strVal val="#ppt_h"/>
                                          </p:val>
                                        </p:tav>
                                      </p:tavLst>
                                    </p:anim>
                                    <p:animEffect transition="in" filter="fade">
                                      <p:cBhvr>
                                        <p:cTn id="69" dur="500"/>
                                        <p:tgtEl>
                                          <p:spTgt spid="24"/>
                                        </p:tgtEl>
                                      </p:cBhvr>
                                    </p:animEffect>
                                  </p:childTnLst>
                                </p:cTn>
                              </p:par>
                            </p:childTnLst>
                          </p:cTn>
                        </p:par>
                        <p:par>
                          <p:cTn id="70" fill="hold">
                            <p:stCondLst>
                              <p:cond delay="2000"/>
                            </p:stCondLst>
                            <p:childTnLst>
                              <p:par>
                                <p:cTn id="71" presetID="22" presetClass="entr" presetSubtype="8" fill="hold"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wipe(left)">
                                      <p:cBhvr>
                                        <p:cTn id="73" dur="1000"/>
                                        <p:tgtEl>
                                          <p:spTgt spid="42"/>
                                        </p:tgtEl>
                                      </p:cBhvr>
                                    </p:animEffect>
                                  </p:childTnLst>
                                </p:cTn>
                              </p:par>
                            </p:childTnLst>
                          </p:cTn>
                        </p:par>
                        <p:par>
                          <p:cTn id="74" fill="hold">
                            <p:stCondLst>
                              <p:cond delay="3000"/>
                            </p:stCondLst>
                            <p:childTnLst>
                              <p:par>
                                <p:cTn id="75" presetID="22" presetClass="entr" presetSubtype="8"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wipe(left)">
                                      <p:cBhvr>
                                        <p:cTn id="77" dur="500"/>
                                        <p:tgtEl>
                                          <p:spTgt spid="54"/>
                                        </p:tgtEl>
                                      </p:cBhvr>
                                    </p:animEffect>
                                  </p:childTnLst>
                                </p:cTn>
                              </p:par>
                            </p:childTnLst>
                          </p:cTn>
                        </p:par>
                        <p:par>
                          <p:cTn id="78" fill="hold">
                            <p:stCondLst>
                              <p:cond delay="3500"/>
                            </p:stCondLst>
                            <p:childTnLst>
                              <p:par>
                                <p:cTn id="79" presetID="53" presetClass="entr" presetSubtype="16" fill="hold" grpId="0"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p:cTn id="81" dur="500" fill="hold"/>
                                        <p:tgtEl>
                                          <p:spTgt spid="17"/>
                                        </p:tgtEl>
                                        <p:attrNameLst>
                                          <p:attrName>ppt_w</p:attrName>
                                        </p:attrNameLst>
                                      </p:cBhvr>
                                      <p:tavLst>
                                        <p:tav tm="0">
                                          <p:val>
                                            <p:fltVal val="0"/>
                                          </p:val>
                                        </p:tav>
                                        <p:tav tm="100000">
                                          <p:val>
                                            <p:strVal val="#ppt_w"/>
                                          </p:val>
                                        </p:tav>
                                      </p:tavLst>
                                    </p:anim>
                                    <p:anim calcmode="lin" valueType="num">
                                      <p:cBhvr>
                                        <p:cTn id="82" dur="500" fill="hold"/>
                                        <p:tgtEl>
                                          <p:spTgt spid="17"/>
                                        </p:tgtEl>
                                        <p:attrNameLst>
                                          <p:attrName>ppt_h</p:attrName>
                                        </p:attrNameLst>
                                      </p:cBhvr>
                                      <p:tavLst>
                                        <p:tav tm="0">
                                          <p:val>
                                            <p:fltVal val="0"/>
                                          </p:val>
                                        </p:tav>
                                        <p:tav tm="100000">
                                          <p:val>
                                            <p:strVal val="#ppt_h"/>
                                          </p:val>
                                        </p:tav>
                                      </p:tavLst>
                                    </p:anim>
                                    <p:animEffect transition="in" filter="fade">
                                      <p:cBhvr>
                                        <p:cTn id="83" dur="500"/>
                                        <p:tgtEl>
                                          <p:spTgt spid="17"/>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par>
                          <p:cTn id="89" fill="hold">
                            <p:stCondLst>
                              <p:cond delay="4000"/>
                            </p:stCondLst>
                            <p:childTnLst>
                              <p:par>
                                <p:cTn id="90" presetID="22" presetClass="entr" presetSubtype="2" fill="hold" nodeType="afterEffect">
                                  <p:stCondLst>
                                    <p:cond delay="0"/>
                                  </p:stCondLst>
                                  <p:childTnLst>
                                    <p:set>
                                      <p:cBhvr>
                                        <p:cTn id="91" dur="1" fill="hold">
                                          <p:stCondLst>
                                            <p:cond delay="0"/>
                                          </p:stCondLst>
                                        </p:cTn>
                                        <p:tgtEl>
                                          <p:spTgt spid="35"/>
                                        </p:tgtEl>
                                        <p:attrNameLst>
                                          <p:attrName>style.visibility</p:attrName>
                                        </p:attrNameLst>
                                      </p:cBhvr>
                                      <p:to>
                                        <p:strVal val="visible"/>
                                      </p:to>
                                    </p:set>
                                    <p:animEffect transition="in" filter="wipe(right)">
                                      <p:cBhvr>
                                        <p:cTn id="92" dur="1000"/>
                                        <p:tgtEl>
                                          <p:spTgt spid="35"/>
                                        </p:tgtEl>
                                      </p:cBhvr>
                                    </p:animEffect>
                                  </p:childTnLst>
                                </p:cTn>
                              </p:par>
                            </p:childTnLst>
                          </p:cTn>
                        </p:par>
                        <p:par>
                          <p:cTn id="93" fill="hold">
                            <p:stCondLst>
                              <p:cond delay="5000"/>
                            </p:stCondLst>
                            <p:childTnLst>
                              <p:par>
                                <p:cTn id="94" presetID="22" presetClass="entr" presetSubtype="2" fill="hold" grpId="0" nodeType="afterEffect">
                                  <p:stCondLst>
                                    <p:cond delay="0"/>
                                  </p:stCondLst>
                                  <p:childTnLst>
                                    <p:set>
                                      <p:cBhvr>
                                        <p:cTn id="95" dur="1" fill="hold">
                                          <p:stCondLst>
                                            <p:cond delay="0"/>
                                          </p:stCondLst>
                                        </p:cTn>
                                        <p:tgtEl>
                                          <p:spTgt spid="53"/>
                                        </p:tgtEl>
                                        <p:attrNameLst>
                                          <p:attrName>style.visibility</p:attrName>
                                        </p:attrNameLst>
                                      </p:cBhvr>
                                      <p:to>
                                        <p:strVal val="visible"/>
                                      </p:to>
                                    </p:set>
                                    <p:animEffect transition="in" filter="wipe(right)">
                                      <p:cBhvr>
                                        <p:cTn id="96" dur="500"/>
                                        <p:tgtEl>
                                          <p:spTgt spid="53"/>
                                        </p:tgtEl>
                                      </p:cBhvr>
                                    </p:animEffect>
                                  </p:childTnLst>
                                </p:cTn>
                              </p:par>
                            </p:childTnLst>
                          </p:cTn>
                        </p:par>
                        <p:par>
                          <p:cTn id="97" fill="hold">
                            <p:stCondLst>
                              <p:cond delay="5500"/>
                            </p:stCondLst>
                            <p:childTnLst>
                              <p:par>
                                <p:cTn id="98" presetID="53" presetClass="entr" presetSubtype="16" fill="hold" grpId="0" nodeType="afterEffect">
                                  <p:stCondLst>
                                    <p:cond delay="0"/>
                                  </p:stCondLst>
                                  <p:childTnLst>
                                    <p:set>
                                      <p:cBhvr>
                                        <p:cTn id="99" dur="1" fill="hold">
                                          <p:stCondLst>
                                            <p:cond delay="0"/>
                                          </p:stCondLst>
                                        </p:cTn>
                                        <p:tgtEl>
                                          <p:spTgt spid="18"/>
                                        </p:tgtEl>
                                        <p:attrNameLst>
                                          <p:attrName>style.visibility</p:attrName>
                                        </p:attrNameLst>
                                      </p:cBhvr>
                                      <p:to>
                                        <p:strVal val="visible"/>
                                      </p:to>
                                    </p:set>
                                    <p:anim calcmode="lin" valueType="num">
                                      <p:cBhvr>
                                        <p:cTn id="100" dur="500" fill="hold"/>
                                        <p:tgtEl>
                                          <p:spTgt spid="18"/>
                                        </p:tgtEl>
                                        <p:attrNameLst>
                                          <p:attrName>ppt_w</p:attrName>
                                        </p:attrNameLst>
                                      </p:cBhvr>
                                      <p:tavLst>
                                        <p:tav tm="0">
                                          <p:val>
                                            <p:fltVal val="0"/>
                                          </p:val>
                                        </p:tav>
                                        <p:tav tm="100000">
                                          <p:val>
                                            <p:strVal val="#ppt_w"/>
                                          </p:val>
                                        </p:tav>
                                      </p:tavLst>
                                    </p:anim>
                                    <p:anim calcmode="lin" valueType="num">
                                      <p:cBhvr>
                                        <p:cTn id="101" dur="500" fill="hold"/>
                                        <p:tgtEl>
                                          <p:spTgt spid="18"/>
                                        </p:tgtEl>
                                        <p:attrNameLst>
                                          <p:attrName>ppt_h</p:attrName>
                                        </p:attrNameLst>
                                      </p:cBhvr>
                                      <p:tavLst>
                                        <p:tav tm="0">
                                          <p:val>
                                            <p:fltVal val="0"/>
                                          </p:val>
                                        </p:tav>
                                        <p:tav tm="100000">
                                          <p:val>
                                            <p:strVal val="#ppt_h"/>
                                          </p:val>
                                        </p:tav>
                                      </p:tavLst>
                                    </p:anim>
                                    <p:animEffect transition="in" filter="fade">
                                      <p:cBhvr>
                                        <p:cTn id="102" dur="500"/>
                                        <p:tgtEl>
                                          <p:spTgt spid="18"/>
                                        </p:tgtEl>
                                      </p:cBhvr>
                                    </p:animEffect>
                                  </p:childTnLst>
                                </p:cTn>
                              </p:par>
                              <p:par>
                                <p:cTn id="103" presetID="53" presetClass="entr" presetSubtype="16" fill="hold" grpId="0" nodeType="withEffect">
                                  <p:stCondLst>
                                    <p:cond delay="0"/>
                                  </p:stCondLst>
                                  <p:childTnLst>
                                    <p:set>
                                      <p:cBhvr>
                                        <p:cTn id="104" dur="1" fill="hold">
                                          <p:stCondLst>
                                            <p:cond delay="0"/>
                                          </p:stCondLst>
                                        </p:cTn>
                                        <p:tgtEl>
                                          <p:spTgt spid="28"/>
                                        </p:tgtEl>
                                        <p:attrNameLst>
                                          <p:attrName>style.visibility</p:attrName>
                                        </p:attrNameLst>
                                      </p:cBhvr>
                                      <p:to>
                                        <p:strVal val="visible"/>
                                      </p:to>
                                    </p:set>
                                    <p:anim calcmode="lin" valueType="num">
                                      <p:cBhvr>
                                        <p:cTn id="105" dur="500" fill="hold"/>
                                        <p:tgtEl>
                                          <p:spTgt spid="28"/>
                                        </p:tgtEl>
                                        <p:attrNameLst>
                                          <p:attrName>ppt_w</p:attrName>
                                        </p:attrNameLst>
                                      </p:cBhvr>
                                      <p:tavLst>
                                        <p:tav tm="0">
                                          <p:val>
                                            <p:fltVal val="0"/>
                                          </p:val>
                                        </p:tav>
                                        <p:tav tm="100000">
                                          <p:val>
                                            <p:strVal val="#ppt_w"/>
                                          </p:val>
                                        </p:tav>
                                      </p:tavLst>
                                    </p:anim>
                                    <p:anim calcmode="lin" valueType="num">
                                      <p:cBhvr>
                                        <p:cTn id="106" dur="500" fill="hold"/>
                                        <p:tgtEl>
                                          <p:spTgt spid="28"/>
                                        </p:tgtEl>
                                        <p:attrNameLst>
                                          <p:attrName>ppt_h</p:attrName>
                                        </p:attrNameLst>
                                      </p:cBhvr>
                                      <p:tavLst>
                                        <p:tav tm="0">
                                          <p:val>
                                            <p:fltVal val="0"/>
                                          </p:val>
                                        </p:tav>
                                        <p:tav tm="100000">
                                          <p:val>
                                            <p:strVal val="#ppt_h"/>
                                          </p:val>
                                        </p:tav>
                                      </p:tavLst>
                                    </p:anim>
                                    <p:animEffect transition="in" filter="fade">
                                      <p:cBhvr>
                                        <p:cTn id="107" dur="500"/>
                                        <p:tgtEl>
                                          <p:spTgt spid="28"/>
                                        </p:tgtEl>
                                      </p:cBhvr>
                                    </p:animEffect>
                                  </p:childTnLst>
                                </p:cTn>
                              </p:par>
                            </p:childTnLst>
                          </p:cTn>
                        </p:par>
                        <p:par>
                          <p:cTn id="108" fill="hold">
                            <p:stCondLst>
                              <p:cond delay="6000"/>
                            </p:stCondLst>
                            <p:childTnLst>
                              <p:par>
                                <p:cTn id="109" presetID="22" presetClass="entr" presetSubtype="8" fill="hold" nodeType="afterEffect">
                                  <p:stCondLst>
                                    <p:cond delay="0"/>
                                  </p:stCondLst>
                                  <p:childTnLst>
                                    <p:set>
                                      <p:cBhvr>
                                        <p:cTn id="110" dur="1" fill="hold">
                                          <p:stCondLst>
                                            <p:cond delay="0"/>
                                          </p:stCondLst>
                                        </p:cTn>
                                        <p:tgtEl>
                                          <p:spTgt spid="45"/>
                                        </p:tgtEl>
                                        <p:attrNameLst>
                                          <p:attrName>style.visibility</p:attrName>
                                        </p:attrNameLst>
                                      </p:cBhvr>
                                      <p:to>
                                        <p:strVal val="visible"/>
                                      </p:to>
                                    </p:set>
                                    <p:animEffect transition="in" filter="wipe(left)">
                                      <p:cBhvr>
                                        <p:cTn id="111" dur="1000"/>
                                        <p:tgtEl>
                                          <p:spTgt spid="45"/>
                                        </p:tgtEl>
                                      </p:cBhvr>
                                    </p:animEffect>
                                  </p:childTnLst>
                                </p:cTn>
                              </p:par>
                            </p:childTnLst>
                          </p:cTn>
                        </p:par>
                        <p:par>
                          <p:cTn id="112" fill="hold">
                            <p:stCondLst>
                              <p:cond delay="7000"/>
                            </p:stCondLst>
                            <p:childTnLst>
                              <p:par>
                                <p:cTn id="113" presetID="22" presetClass="entr" presetSubtype="8" fill="hold" grpId="0" nodeType="afterEffect">
                                  <p:stCondLst>
                                    <p:cond delay="0"/>
                                  </p:stCondLst>
                                  <p:childTnLst>
                                    <p:set>
                                      <p:cBhvr>
                                        <p:cTn id="114" dur="1" fill="hold">
                                          <p:stCondLst>
                                            <p:cond delay="0"/>
                                          </p:stCondLst>
                                        </p:cTn>
                                        <p:tgtEl>
                                          <p:spTgt spid="55"/>
                                        </p:tgtEl>
                                        <p:attrNameLst>
                                          <p:attrName>style.visibility</p:attrName>
                                        </p:attrNameLst>
                                      </p:cBhvr>
                                      <p:to>
                                        <p:strVal val="visible"/>
                                      </p:to>
                                    </p:set>
                                    <p:animEffect transition="in" filter="wipe(left)">
                                      <p:cBhvr>
                                        <p:cTn id="115" dur="500"/>
                                        <p:tgtEl>
                                          <p:spTgt spid="55"/>
                                        </p:tgtEl>
                                      </p:cBhvr>
                                    </p:animEffect>
                                  </p:childTnLst>
                                </p:cTn>
                              </p:par>
                            </p:childTnLst>
                          </p:cTn>
                        </p:par>
                        <p:par>
                          <p:cTn id="116" fill="hold">
                            <p:stCondLst>
                              <p:cond delay="7500"/>
                            </p:stCondLst>
                            <p:childTnLst>
                              <p:par>
                                <p:cTn id="117" presetID="53" presetClass="entr" presetSubtype="16" fill="hold" grpId="0" nodeType="afterEffect">
                                  <p:stCondLst>
                                    <p:cond delay="0"/>
                                  </p:stCondLst>
                                  <p:childTnLst>
                                    <p:set>
                                      <p:cBhvr>
                                        <p:cTn id="118" dur="1" fill="hold">
                                          <p:stCondLst>
                                            <p:cond delay="0"/>
                                          </p:stCondLst>
                                        </p:cTn>
                                        <p:tgtEl>
                                          <p:spTgt spid="19"/>
                                        </p:tgtEl>
                                        <p:attrNameLst>
                                          <p:attrName>style.visibility</p:attrName>
                                        </p:attrNameLst>
                                      </p:cBhvr>
                                      <p:to>
                                        <p:strVal val="visible"/>
                                      </p:to>
                                    </p:set>
                                    <p:anim calcmode="lin" valueType="num">
                                      <p:cBhvr>
                                        <p:cTn id="119" dur="500" fill="hold"/>
                                        <p:tgtEl>
                                          <p:spTgt spid="19"/>
                                        </p:tgtEl>
                                        <p:attrNameLst>
                                          <p:attrName>ppt_w</p:attrName>
                                        </p:attrNameLst>
                                      </p:cBhvr>
                                      <p:tavLst>
                                        <p:tav tm="0">
                                          <p:val>
                                            <p:fltVal val="0"/>
                                          </p:val>
                                        </p:tav>
                                        <p:tav tm="100000">
                                          <p:val>
                                            <p:strVal val="#ppt_w"/>
                                          </p:val>
                                        </p:tav>
                                      </p:tavLst>
                                    </p:anim>
                                    <p:anim calcmode="lin" valueType="num">
                                      <p:cBhvr>
                                        <p:cTn id="120" dur="500" fill="hold"/>
                                        <p:tgtEl>
                                          <p:spTgt spid="19"/>
                                        </p:tgtEl>
                                        <p:attrNameLst>
                                          <p:attrName>ppt_h</p:attrName>
                                        </p:attrNameLst>
                                      </p:cBhvr>
                                      <p:tavLst>
                                        <p:tav tm="0">
                                          <p:val>
                                            <p:fltVal val="0"/>
                                          </p:val>
                                        </p:tav>
                                        <p:tav tm="100000">
                                          <p:val>
                                            <p:strVal val="#ppt_h"/>
                                          </p:val>
                                        </p:tav>
                                      </p:tavLst>
                                    </p:anim>
                                    <p:animEffect transition="in" filter="fade">
                                      <p:cBhvr>
                                        <p:cTn id="121" dur="500"/>
                                        <p:tgtEl>
                                          <p:spTgt spid="19"/>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25"/>
                                        </p:tgtEl>
                                        <p:attrNameLst>
                                          <p:attrName>style.visibility</p:attrName>
                                        </p:attrNameLst>
                                      </p:cBhvr>
                                      <p:to>
                                        <p:strVal val="visible"/>
                                      </p:to>
                                    </p:set>
                                    <p:anim calcmode="lin" valueType="num">
                                      <p:cBhvr>
                                        <p:cTn id="124" dur="500" fill="hold"/>
                                        <p:tgtEl>
                                          <p:spTgt spid="25"/>
                                        </p:tgtEl>
                                        <p:attrNameLst>
                                          <p:attrName>ppt_w</p:attrName>
                                        </p:attrNameLst>
                                      </p:cBhvr>
                                      <p:tavLst>
                                        <p:tav tm="0">
                                          <p:val>
                                            <p:fltVal val="0"/>
                                          </p:val>
                                        </p:tav>
                                        <p:tav tm="100000">
                                          <p:val>
                                            <p:strVal val="#ppt_w"/>
                                          </p:val>
                                        </p:tav>
                                      </p:tavLst>
                                    </p:anim>
                                    <p:anim calcmode="lin" valueType="num">
                                      <p:cBhvr>
                                        <p:cTn id="125" dur="500" fill="hold"/>
                                        <p:tgtEl>
                                          <p:spTgt spid="25"/>
                                        </p:tgtEl>
                                        <p:attrNameLst>
                                          <p:attrName>ppt_h</p:attrName>
                                        </p:attrNameLst>
                                      </p:cBhvr>
                                      <p:tavLst>
                                        <p:tav tm="0">
                                          <p:val>
                                            <p:fltVal val="0"/>
                                          </p:val>
                                        </p:tav>
                                        <p:tav tm="100000">
                                          <p:val>
                                            <p:strVal val="#ppt_h"/>
                                          </p:val>
                                        </p:tav>
                                      </p:tavLst>
                                    </p:anim>
                                    <p:animEffect transition="in" filter="fade">
                                      <p:cBhvr>
                                        <p:cTn id="126" dur="500"/>
                                        <p:tgtEl>
                                          <p:spTgt spid="25"/>
                                        </p:tgtEl>
                                      </p:cBhvr>
                                    </p:animEffect>
                                  </p:childTnLst>
                                </p:cTn>
                              </p:par>
                            </p:childTnLst>
                          </p:cTn>
                        </p:par>
                        <p:par>
                          <p:cTn id="127" fill="hold">
                            <p:stCondLst>
                              <p:cond delay="8000"/>
                            </p:stCondLst>
                            <p:childTnLst>
                              <p:par>
                                <p:cTn id="128" presetID="22" presetClass="entr" presetSubtype="2" fill="hold" nodeType="afterEffect">
                                  <p:stCondLst>
                                    <p:cond delay="0"/>
                                  </p:stCondLst>
                                  <p:childTnLst>
                                    <p:set>
                                      <p:cBhvr>
                                        <p:cTn id="129" dur="1" fill="hold">
                                          <p:stCondLst>
                                            <p:cond delay="0"/>
                                          </p:stCondLst>
                                        </p:cTn>
                                        <p:tgtEl>
                                          <p:spTgt spid="36"/>
                                        </p:tgtEl>
                                        <p:attrNameLst>
                                          <p:attrName>style.visibility</p:attrName>
                                        </p:attrNameLst>
                                      </p:cBhvr>
                                      <p:to>
                                        <p:strVal val="visible"/>
                                      </p:to>
                                    </p:set>
                                    <p:animEffect transition="in" filter="wipe(right)">
                                      <p:cBhvr>
                                        <p:cTn id="130" dur="1000"/>
                                        <p:tgtEl>
                                          <p:spTgt spid="36"/>
                                        </p:tgtEl>
                                      </p:cBhvr>
                                    </p:animEffect>
                                  </p:childTnLst>
                                </p:cTn>
                              </p:par>
                            </p:childTnLst>
                          </p:cTn>
                        </p:par>
                        <p:par>
                          <p:cTn id="131" fill="hold">
                            <p:stCondLst>
                              <p:cond delay="9000"/>
                            </p:stCondLst>
                            <p:childTnLst>
                              <p:par>
                                <p:cTn id="132" presetID="22" presetClass="entr" presetSubtype="2" fill="hold" grpId="0" nodeType="afterEffect">
                                  <p:stCondLst>
                                    <p:cond delay="0"/>
                                  </p:stCondLst>
                                  <p:childTnLst>
                                    <p:set>
                                      <p:cBhvr>
                                        <p:cTn id="133" dur="1" fill="hold">
                                          <p:stCondLst>
                                            <p:cond delay="0"/>
                                          </p:stCondLst>
                                        </p:cTn>
                                        <p:tgtEl>
                                          <p:spTgt spid="51"/>
                                        </p:tgtEl>
                                        <p:attrNameLst>
                                          <p:attrName>style.visibility</p:attrName>
                                        </p:attrNameLst>
                                      </p:cBhvr>
                                      <p:to>
                                        <p:strVal val="visible"/>
                                      </p:to>
                                    </p:set>
                                    <p:animEffect transition="in" filter="wipe(right)">
                                      <p:cBhvr>
                                        <p:cTn id="134" dur="500"/>
                                        <p:tgtEl>
                                          <p:spTgt spid="51"/>
                                        </p:tgtEl>
                                      </p:cBhvr>
                                    </p:animEffect>
                                  </p:childTnLst>
                                </p:cTn>
                              </p:par>
                            </p:childTnLst>
                          </p:cTn>
                        </p:par>
                        <p:par>
                          <p:cTn id="135" fill="hold">
                            <p:stCondLst>
                              <p:cond delay="9500"/>
                            </p:stCondLst>
                            <p:childTnLst>
                              <p:par>
                                <p:cTn id="136" presetID="53" presetClass="entr" presetSubtype="16" fill="hold" grpId="0" nodeType="afterEffect">
                                  <p:stCondLst>
                                    <p:cond delay="0"/>
                                  </p:stCondLst>
                                  <p:childTnLst>
                                    <p:set>
                                      <p:cBhvr>
                                        <p:cTn id="137" dur="1" fill="hold">
                                          <p:stCondLst>
                                            <p:cond delay="0"/>
                                          </p:stCondLst>
                                        </p:cTn>
                                        <p:tgtEl>
                                          <p:spTgt spid="20"/>
                                        </p:tgtEl>
                                        <p:attrNameLst>
                                          <p:attrName>style.visibility</p:attrName>
                                        </p:attrNameLst>
                                      </p:cBhvr>
                                      <p:to>
                                        <p:strVal val="visible"/>
                                      </p:to>
                                    </p:set>
                                    <p:anim calcmode="lin" valueType="num">
                                      <p:cBhvr>
                                        <p:cTn id="138" dur="500" fill="hold"/>
                                        <p:tgtEl>
                                          <p:spTgt spid="20"/>
                                        </p:tgtEl>
                                        <p:attrNameLst>
                                          <p:attrName>ppt_w</p:attrName>
                                        </p:attrNameLst>
                                      </p:cBhvr>
                                      <p:tavLst>
                                        <p:tav tm="0">
                                          <p:val>
                                            <p:fltVal val="0"/>
                                          </p:val>
                                        </p:tav>
                                        <p:tav tm="100000">
                                          <p:val>
                                            <p:strVal val="#ppt_w"/>
                                          </p:val>
                                        </p:tav>
                                      </p:tavLst>
                                    </p:anim>
                                    <p:anim calcmode="lin" valueType="num">
                                      <p:cBhvr>
                                        <p:cTn id="139" dur="500" fill="hold"/>
                                        <p:tgtEl>
                                          <p:spTgt spid="20"/>
                                        </p:tgtEl>
                                        <p:attrNameLst>
                                          <p:attrName>ppt_h</p:attrName>
                                        </p:attrNameLst>
                                      </p:cBhvr>
                                      <p:tavLst>
                                        <p:tav tm="0">
                                          <p:val>
                                            <p:fltVal val="0"/>
                                          </p:val>
                                        </p:tav>
                                        <p:tav tm="100000">
                                          <p:val>
                                            <p:strVal val="#ppt_h"/>
                                          </p:val>
                                        </p:tav>
                                      </p:tavLst>
                                    </p:anim>
                                    <p:animEffect transition="in" filter="fade">
                                      <p:cBhvr>
                                        <p:cTn id="140" dur="500"/>
                                        <p:tgtEl>
                                          <p:spTgt spid="20"/>
                                        </p:tgtEl>
                                      </p:cBhvr>
                                    </p:animEffect>
                                  </p:childTnLst>
                                </p:cTn>
                              </p:par>
                            </p:childTnLst>
                          </p:cTn>
                        </p:par>
                        <p:par>
                          <p:cTn id="141" fill="hold">
                            <p:stCondLst>
                              <p:cond delay="10000"/>
                            </p:stCondLst>
                            <p:childTnLst>
                              <p:par>
                                <p:cTn id="142" presetID="53" presetClass="entr" presetSubtype="16" fill="hold" grpId="0" nodeType="afterEffect">
                                  <p:stCondLst>
                                    <p:cond delay="0"/>
                                  </p:stCondLst>
                                  <p:childTnLst>
                                    <p:set>
                                      <p:cBhvr>
                                        <p:cTn id="143" dur="1" fill="hold">
                                          <p:stCondLst>
                                            <p:cond delay="0"/>
                                          </p:stCondLst>
                                        </p:cTn>
                                        <p:tgtEl>
                                          <p:spTgt spid="26"/>
                                        </p:tgtEl>
                                        <p:attrNameLst>
                                          <p:attrName>style.visibility</p:attrName>
                                        </p:attrNameLst>
                                      </p:cBhvr>
                                      <p:to>
                                        <p:strVal val="visible"/>
                                      </p:to>
                                    </p:set>
                                    <p:anim calcmode="lin" valueType="num">
                                      <p:cBhvr>
                                        <p:cTn id="144" dur="500" fill="hold"/>
                                        <p:tgtEl>
                                          <p:spTgt spid="26"/>
                                        </p:tgtEl>
                                        <p:attrNameLst>
                                          <p:attrName>ppt_w</p:attrName>
                                        </p:attrNameLst>
                                      </p:cBhvr>
                                      <p:tavLst>
                                        <p:tav tm="0">
                                          <p:val>
                                            <p:fltVal val="0"/>
                                          </p:val>
                                        </p:tav>
                                        <p:tav tm="100000">
                                          <p:val>
                                            <p:strVal val="#ppt_w"/>
                                          </p:val>
                                        </p:tav>
                                      </p:tavLst>
                                    </p:anim>
                                    <p:anim calcmode="lin" valueType="num">
                                      <p:cBhvr>
                                        <p:cTn id="145" dur="500" fill="hold"/>
                                        <p:tgtEl>
                                          <p:spTgt spid="26"/>
                                        </p:tgtEl>
                                        <p:attrNameLst>
                                          <p:attrName>ppt_h</p:attrName>
                                        </p:attrNameLst>
                                      </p:cBhvr>
                                      <p:tavLst>
                                        <p:tav tm="0">
                                          <p:val>
                                            <p:fltVal val="0"/>
                                          </p:val>
                                        </p:tav>
                                        <p:tav tm="100000">
                                          <p:val>
                                            <p:strVal val="#ppt_h"/>
                                          </p:val>
                                        </p:tav>
                                      </p:tavLst>
                                    </p:anim>
                                    <p:animEffect transition="in" filter="fade">
                                      <p:cBhvr>
                                        <p:cTn id="146" dur="500"/>
                                        <p:tgtEl>
                                          <p:spTgt spid="26"/>
                                        </p:tgtEl>
                                      </p:cBhvr>
                                    </p:animEffect>
                                  </p:childTnLst>
                                </p:cTn>
                              </p:par>
                            </p:childTnLst>
                          </p:cTn>
                        </p:par>
                        <p:par>
                          <p:cTn id="147" fill="hold">
                            <p:stCondLst>
                              <p:cond delay="10500"/>
                            </p:stCondLst>
                            <p:childTnLst>
                              <p:par>
                                <p:cTn id="148" presetID="22" presetClass="entr" presetSubtype="8" fill="hold" nodeType="afterEffect">
                                  <p:stCondLst>
                                    <p:cond delay="0"/>
                                  </p:stCondLst>
                                  <p:childTnLst>
                                    <p:set>
                                      <p:cBhvr>
                                        <p:cTn id="149" dur="1" fill="hold">
                                          <p:stCondLst>
                                            <p:cond delay="0"/>
                                          </p:stCondLst>
                                        </p:cTn>
                                        <p:tgtEl>
                                          <p:spTgt spid="48"/>
                                        </p:tgtEl>
                                        <p:attrNameLst>
                                          <p:attrName>style.visibility</p:attrName>
                                        </p:attrNameLst>
                                      </p:cBhvr>
                                      <p:to>
                                        <p:strVal val="visible"/>
                                      </p:to>
                                    </p:set>
                                    <p:animEffect transition="in" filter="wipe(left)">
                                      <p:cBhvr>
                                        <p:cTn id="150" dur="1000"/>
                                        <p:tgtEl>
                                          <p:spTgt spid="48"/>
                                        </p:tgtEl>
                                      </p:cBhvr>
                                    </p:animEffect>
                                  </p:childTnLst>
                                </p:cTn>
                              </p:par>
                            </p:childTnLst>
                          </p:cTn>
                        </p:par>
                        <p:par>
                          <p:cTn id="151" fill="hold">
                            <p:stCondLst>
                              <p:cond delay="11500"/>
                            </p:stCondLst>
                            <p:childTnLst>
                              <p:par>
                                <p:cTn id="152" presetID="22" presetClass="entr" presetSubtype="8" fill="hold" grpId="0" nodeType="afterEffect">
                                  <p:stCondLst>
                                    <p:cond delay="0"/>
                                  </p:stCondLst>
                                  <p:childTnLst>
                                    <p:set>
                                      <p:cBhvr>
                                        <p:cTn id="153" dur="1" fill="hold">
                                          <p:stCondLst>
                                            <p:cond delay="0"/>
                                          </p:stCondLst>
                                        </p:cTn>
                                        <p:tgtEl>
                                          <p:spTgt spid="56"/>
                                        </p:tgtEl>
                                        <p:attrNameLst>
                                          <p:attrName>style.visibility</p:attrName>
                                        </p:attrNameLst>
                                      </p:cBhvr>
                                      <p:to>
                                        <p:strVal val="visible"/>
                                      </p:to>
                                    </p:set>
                                    <p:animEffect transition="in" filter="wipe(left)">
                                      <p:cBhvr>
                                        <p:cTn id="154" dur="500"/>
                                        <p:tgtEl>
                                          <p:spTgt spid="56"/>
                                        </p:tgtEl>
                                      </p:cBhvr>
                                    </p:animEffect>
                                  </p:childTnLst>
                                </p:cTn>
                              </p:par>
                            </p:childTnLst>
                          </p:cTn>
                        </p:par>
                        <p:par>
                          <p:cTn id="155" fill="hold">
                            <p:stCondLst>
                              <p:cond delay="12000"/>
                            </p:stCondLst>
                            <p:childTnLst>
                              <p:par>
                                <p:cTn id="156" presetID="53" presetClass="entr" presetSubtype="16" fill="hold" grpId="0" nodeType="afterEffect">
                                  <p:stCondLst>
                                    <p:cond delay="0"/>
                                  </p:stCondLst>
                                  <p:childTnLst>
                                    <p:set>
                                      <p:cBhvr>
                                        <p:cTn id="157" dur="1" fill="hold">
                                          <p:stCondLst>
                                            <p:cond delay="0"/>
                                          </p:stCondLst>
                                        </p:cTn>
                                        <p:tgtEl>
                                          <p:spTgt spid="21"/>
                                        </p:tgtEl>
                                        <p:attrNameLst>
                                          <p:attrName>style.visibility</p:attrName>
                                        </p:attrNameLst>
                                      </p:cBhvr>
                                      <p:to>
                                        <p:strVal val="visible"/>
                                      </p:to>
                                    </p:set>
                                    <p:anim calcmode="lin" valueType="num">
                                      <p:cBhvr>
                                        <p:cTn id="158" dur="500" fill="hold"/>
                                        <p:tgtEl>
                                          <p:spTgt spid="21"/>
                                        </p:tgtEl>
                                        <p:attrNameLst>
                                          <p:attrName>ppt_w</p:attrName>
                                        </p:attrNameLst>
                                      </p:cBhvr>
                                      <p:tavLst>
                                        <p:tav tm="0">
                                          <p:val>
                                            <p:fltVal val="0"/>
                                          </p:val>
                                        </p:tav>
                                        <p:tav tm="100000">
                                          <p:val>
                                            <p:strVal val="#ppt_w"/>
                                          </p:val>
                                        </p:tav>
                                      </p:tavLst>
                                    </p:anim>
                                    <p:anim calcmode="lin" valueType="num">
                                      <p:cBhvr>
                                        <p:cTn id="159" dur="500" fill="hold"/>
                                        <p:tgtEl>
                                          <p:spTgt spid="21"/>
                                        </p:tgtEl>
                                        <p:attrNameLst>
                                          <p:attrName>ppt_h</p:attrName>
                                        </p:attrNameLst>
                                      </p:cBhvr>
                                      <p:tavLst>
                                        <p:tav tm="0">
                                          <p:val>
                                            <p:fltVal val="0"/>
                                          </p:val>
                                        </p:tav>
                                        <p:tav tm="100000">
                                          <p:val>
                                            <p:strVal val="#ppt_h"/>
                                          </p:val>
                                        </p:tav>
                                      </p:tavLst>
                                    </p:anim>
                                    <p:animEffect transition="in" filter="fade">
                                      <p:cBhvr>
                                        <p:cTn id="160" dur="500"/>
                                        <p:tgtEl>
                                          <p:spTgt spid="21"/>
                                        </p:tgtEl>
                                      </p:cBhvr>
                                    </p:animEffect>
                                  </p:childTnLst>
                                </p:cTn>
                              </p:par>
                              <p:par>
                                <p:cTn id="161" presetID="53" presetClass="entr" presetSubtype="16" fill="hold" grpId="0" nodeType="withEffect">
                                  <p:stCondLst>
                                    <p:cond delay="0"/>
                                  </p:stCondLst>
                                  <p:childTnLst>
                                    <p:set>
                                      <p:cBhvr>
                                        <p:cTn id="162" dur="1" fill="hold">
                                          <p:stCondLst>
                                            <p:cond delay="0"/>
                                          </p:stCondLst>
                                        </p:cTn>
                                        <p:tgtEl>
                                          <p:spTgt spid="29"/>
                                        </p:tgtEl>
                                        <p:attrNameLst>
                                          <p:attrName>style.visibility</p:attrName>
                                        </p:attrNameLst>
                                      </p:cBhvr>
                                      <p:to>
                                        <p:strVal val="visible"/>
                                      </p:to>
                                    </p:set>
                                    <p:anim calcmode="lin" valueType="num">
                                      <p:cBhvr>
                                        <p:cTn id="163" dur="500" fill="hold"/>
                                        <p:tgtEl>
                                          <p:spTgt spid="29"/>
                                        </p:tgtEl>
                                        <p:attrNameLst>
                                          <p:attrName>ppt_w</p:attrName>
                                        </p:attrNameLst>
                                      </p:cBhvr>
                                      <p:tavLst>
                                        <p:tav tm="0">
                                          <p:val>
                                            <p:fltVal val="0"/>
                                          </p:val>
                                        </p:tav>
                                        <p:tav tm="100000">
                                          <p:val>
                                            <p:strVal val="#ppt_w"/>
                                          </p:val>
                                        </p:tav>
                                      </p:tavLst>
                                    </p:anim>
                                    <p:anim calcmode="lin" valueType="num">
                                      <p:cBhvr>
                                        <p:cTn id="164" dur="500" fill="hold"/>
                                        <p:tgtEl>
                                          <p:spTgt spid="29"/>
                                        </p:tgtEl>
                                        <p:attrNameLst>
                                          <p:attrName>ppt_h</p:attrName>
                                        </p:attrNameLst>
                                      </p:cBhvr>
                                      <p:tavLst>
                                        <p:tav tm="0">
                                          <p:val>
                                            <p:fltVal val="0"/>
                                          </p:val>
                                        </p:tav>
                                        <p:tav tm="100000">
                                          <p:val>
                                            <p:strVal val="#ppt_h"/>
                                          </p:val>
                                        </p:tav>
                                      </p:tavLst>
                                    </p:anim>
                                    <p:animEffect transition="in" filter="fade">
                                      <p:cBhvr>
                                        <p:cTn id="165" dur="500"/>
                                        <p:tgtEl>
                                          <p:spTgt spid="29"/>
                                        </p:tgtEl>
                                      </p:cBhvr>
                                    </p:animEffect>
                                  </p:childTnLst>
                                </p:cTn>
                              </p:par>
                            </p:childTnLst>
                          </p:cTn>
                        </p:par>
                        <p:par>
                          <p:cTn id="166" fill="hold">
                            <p:stCondLst>
                              <p:cond delay="12500"/>
                            </p:stCondLst>
                            <p:childTnLst>
                              <p:par>
                                <p:cTn id="167" presetID="22" presetClass="entr" presetSubtype="2" fill="hold" nodeType="afterEffect">
                                  <p:stCondLst>
                                    <p:cond delay="0"/>
                                  </p:stCondLst>
                                  <p:childTnLst>
                                    <p:set>
                                      <p:cBhvr>
                                        <p:cTn id="168" dur="1" fill="hold">
                                          <p:stCondLst>
                                            <p:cond delay="0"/>
                                          </p:stCondLst>
                                        </p:cTn>
                                        <p:tgtEl>
                                          <p:spTgt spid="39"/>
                                        </p:tgtEl>
                                        <p:attrNameLst>
                                          <p:attrName>style.visibility</p:attrName>
                                        </p:attrNameLst>
                                      </p:cBhvr>
                                      <p:to>
                                        <p:strVal val="visible"/>
                                      </p:to>
                                    </p:set>
                                    <p:animEffect transition="in" filter="wipe(right)">
                                      <p:cBhvr>
                                        <p:cTn id="169" dur="1000"/>
                                        <p:tgtEl>
                                          <p:spTgt spid="39"/>
                                        </p:tgtEl>
                                      </p:cBhvr>
                                    </p:animEffect>
                                  </p:childTnLst>
                                </p:cTn>
                              </p:par>
                            </p:childTnLst>
                          </p:cTn>
                        </p:par>
                        <p:par>
                          <p:cTn id="170" fill="hold">
                            <p:stCondLst>
                              <p:cond delay="13500"/>
                            </p:stCondLst>
                            <p:childTnLst>
                              <p:par>
                                <p:cTn id="171" presetID="22" presetClass="entr" presetSubtype="2" fill="hold" grpId="0" nodeType="afterEffect">
                                  <p:stCondLst>
                                    <p:cond delay="0"/>
                                  </p:stCondLst>
                                  <p:childTnLst>
                                    <p:set>
                                      <p:cBhvr>
                                        <p:cTn id="172" dur="1" fill="hold">
                                          <p:stCondLst>
                                            <p:cond delay="0"/>
                                          </p:stCondLst>
                                        </p:cTn>
                                        <p:tgtEl>
                                          <p:spTgt spid="52"/>
                                        </p:tgtEl>
                                        <p:attrNameLst>
                                          <p:attrName>style.visibility</p:attrName>
                                        </p:attrNameLst>
                                      </p:cBhvr>
                                      <p:to>
                                        <p:strVal val="visible"/>
                                      </p:to>
                                    </p:set>
                                    <p:animEffect transition="in" filter="wipe(right)">
                                      <p:cBhvr>
                                        <p:cTn id="17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P spid="12" grpId="0" animBg="1"/>
      <p:bldP spid="14" grpId="0" animBg="1"/>
      <p:bldP spid="2" grpId="0" animBg="1"/>
      <p:bldP spid="13"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51" grpId="0"/>
      <p:bldP spid="52" grpId="0"/>
      <p:bldP spid="53" grpId="0"/>
      <p:bldP spid="54" grpId="0"/>
      <p:bldP spid="55" grpId="0"/>
      <p:bldP spid="5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B681D98D-4EE5-4C04-9E83-6FB117588857}"/>
              </a:ext>
            </a:extLst>
          </p:cNvPr>
          <p:cNvSpPr>
            <a:spLocks noChangeAspect="1"/>
          </p:cNvSpPr>
          <p:nvPr/>
        </p:nvSpPr>
        <p:spPr>
          <a:xfrm rot="16200000">
            <a:off x="1478281" y="224028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2" name="Freeform: Shape 11">
            <a:extLst>
              <a:ext uri="{FF2B5EF4-FFF2-40B4-BE49-F238E27FC236}">
                <a16:creationId xmlns:a16="http://schemas.microsoft.com/office/drawing/2014/main" id="{B0E94457-EAC0-4470-9FAE-146DB8958159}"/>
              </a:ext>
            </a:extLst>
          </p:cNvPr>
          <p:cNvSpPr>
            <a:spLocks noChangeAspect="1"/>
          </p:cNvSpPr>
          <p:nvPr/>
        </p:nvSpPr>
        <p:spPr>
          <a:xfrm rot="16200000">
            <a:off x="2113184" y="4155816"/>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D7FB"/>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7" name="Freeform: Shape 16">
            <a:extLst>
              <a:ext uri="{FF2B5EF4-FFF2-40B4-BE49-F238E27FC236}">
                <a16:creationId xmlns:a16="http://schemas.microsoft.com/office/drawing/2014/main" id="{D1969A74-E867-4BF7-8DDA-6B4438231CF6}"/>
              </a:ext>
            </a:extLst>
          </p:cNvPr>
          <p:cNvSpPr>
            <a:spLocks noChangeAspect="1"/>
          </p:cNvSpPr>
          <p:nvPr/>
        </p:nvSpPr>
        <p:spPr>
          <a:xfrm rot="16200000">
            <a:off x="3234870" y="3996727"/>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8" name="Freeform: Shape 17">
            <a:extLst>
              <a:ext uri="{FF2B5EF4-FFF2-40B4-BE49-F238E27FC236}">
                <a16:creationId xmlns:a16="http://schemas.microsoft.com/office/drawing/2014/main" id="{A436741C-A9DE-4976-9C9A-70DB28BB6912}"/>
              </a:ext>
            </a:extLst>
          </p:cNvPr>
          <p:cNvSpPr>
            <a:spLocks noChangeAspect="1"/>
          </p:cNvSpPr>
          <p:nvPr/>
        </p:nvSpPr>
        <p:spPr>
          <a:xfrm rot="16200000">
            <a:off x="3867109" y="3297428"/>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6B8E3"/>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9" name="Freeform: Shape 18">
            <a:extLst>
              <a:ext uri="{FF2B5EF4-FFF2-40B4-BE49-F238E27FC236}">
                <a16:creationId xmlns:a16="http://schemas.microsoft.com/office/drawing/2014/main" id="{4D1A88B4-C723-4D56-BD2C-7C4CF9306BC9}"/>
              </a:ext>
            </a:extLst>
          </p:cNvPr>
          <p:cNvSpPr>
            <a:spLocks noChangeAspect="1"/>
          </p:cNvSpPr>
          <p:nvPr/>
        </p:nvSpPr>
        <p:spPr>
          <a:xfrm rot="16200000">
            <a:off x="5025232" y="224028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0" name="Freeform: Shape 19">
            <a:extLst>
              <a:ext uri="{FF2B5EF4-FFF2-40B4-BE49-F238E27FC236}">
                <a16:creationId xmlns:a16="http://schemas.microsoft.com/office/drawing/2014/main" id="{E6916513-9B6F-4D30-9698-EDE64C6C3D47}"/>
              </a:ext>
            </a:extLst>
          </p:cNvPr>
          <p:cNvSpPr>
            <a:spLocks noChangeAspect="1"/>
          </p:cNvSpPr>
          <p:nvPr/>
        </p:nvSpPr>
        <p:spPr>
          <a:xfrm rot="16200000">
            <a:off x="5660135" y="4155816"/>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39BD3"/>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1" name="Freeform: Shape 20">
            <a:extLst>
              <a:ext uri="{FF2B5EF4-FFF2-40B4-BE49-F238E27FC236}">
                <a16:creationId xmlns:a16="http://schemas.microsoft.com/office/drawing/2014/main" id="{6560BD72-F8C0-4310-881F-CA9C4139AA4D}"/>
              </a:ext>
            </a:extLst>
          </p:cNvPr>
          <p:cNvSpPr>
            <a:spLocks noChangeAspect="1"/>
          </p:cNvSpPr>
          <p:nvPr/>
        </p:nvSpPr>
        <p:spPr>
          <a:xfrm rot="16200000">
            <a:off x="6781821" y="3996727"/>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2" name="Freeform: Shape 21">
            <a:extLst>
              <a:ext uri="{FF2B5EF4-FFF2-40B4-BE49-F238E27FC236}">
                <a16:creationId xmlns:a16="http://schemas.microsoft.com/office/drawing/2014/main" id="{6F522C55-615A-4455-93F1-14986CD26A81}"/>
              </a:ext>
            </a:extLst>
          </p:cNvPr>
          <p:cNvSpPr>
            <a:spLocks noChangeAspect="1"/>
          </p:cNvSpPr>
          <p:nvPr/>
        </p:nvSpPr>
        <p:spPr>
          <a:xfrm rot="16200000">
            <a:off x="7414060" y="3297428"/>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57EBF"/>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3" name="Freeform: Shape 22">
            <a:extLst>
              <a:ext uri="{FF2B5EF4-FFF2-40B4-BE49-F238E27FC236}">
                <a16:creationId xmlns:a16="http://schemas.microsoft.com/office/drawing/2014/main" id="{0888285F-3234-48EB-972F-EEF91C265AE5}"/>
              </a:ext>
            </a:extLst>
          </p:cNvPr>
          <p:cNvSpPr>
            <a:spLocks noChangeAspect="1"/>
          </p:cNvSpPr>
          <p:nvPr/>
        </p:nvSpPr>
        <p:spPr>
          <a:xfrm rot="16200000">
            <a:off x="8522728" y="2240280"/>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D27C43F0-594E-4DDD-9F42-53C2CD26D8C2}"/>
              </a:ext>
            </a:extLst>
          </p:cNvPr>
          <p:cNvSpPr>
            <a:spLocks noChangeAspect="1"/>
          </p:cNvSpPr>
          <p:nvPr/>
        </p:nvSpPr>
        <p:spPr>
          <a:xfrm rot="16200000">
            <a:off x="9157631" y="4155815"/>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967B9"/>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TextBox 24">
            <a:extLst>
              <a:ext uri="{FF2B5EF4-FFF2-40B4-BE49-F238E27FC236}">
                <a16:creationId xmlns:a16="http://schemas.microsoft.com/office/drawing/2014/main" id="{30686A2C-12F2-4CC5-8A4F-BBC0BF126E37}"/>
              </a:ext>
            </a:extLst>
          </p:cNvPr>
          <p:cNvSpPr txBox="1"/>
          <p:nvPr/>
        </p:nvSpPr>
        <p:spPr>
          <a:xfrm>
            <a:off x="2289984" y="4211701"/>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26" name="TextBox 25">
            <a:extLst>
              <a:ext uri="{FF2B5EF4-FFF2-40B4-BE49-F238E27FC236}">
                <a16:creationId xmlns:a16="http://schemas.microsoft.com/office/drawing/2014/main" id="{809FE498-1006-4C38-849F-3FAB63DD9FB0}"/>
              </a:ext>
            </a:extLst>
          </p:cNvPr>
          <p:cNvSpPr txBox="1"/>
          <p:nvPr/>
        </p:nvSpPr>
        <p:spPr>
          <a:xfrm>
            <a:off x="4050066" y="3370228"/>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7" name="TextBox 26">
            <a:extLst>
              <a:ext uri="{FF2B5EF4-FFF2-40B4-BE49-F238E27FC236}">
                <a16:creationId xmlns:a16="http://schemas.microsoft.com/office/drawing/2014/main" id="{8A1E8190-41E9-48FA-ACF1-673AD6A5D114}"/>
              </a:ext>
            </a:extLst>
          </p:cNvPr>
          <p:cNvSpPr txBox="1"/>
          <p:nvPr/>
        </p:nvSpPr>
        <p:spPr>
          <a:xfrm>
            <a:off x="5841269" y="4215386"/>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8" name="TextBox 27">
            <a:extLst>
              <a:ext uri="{FF2B5EF4-FFF2-40B4-BE49-F238E27FC236}">
                <a16:creationId xmlns:a16="http://schemas.microsoft.com/office/drawing/2014/main" id="{6EE05BCE-D390-4A0B-A3BD-A67EEF32829F}"/>
              </a:ext>
            </a:extLst>
          </p:cNvPr>
          <p:cNvSpPr txBox="1"/>
          <p:nvPr/>
        </p:nvSpPr>
        <p:spPr>
          <a:xfrm>
            <a:off x="7592602" y="3384093"/>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9" name="TextBox 28">
            <a:extLst>
              <a:ext uri="{FF2B5EF4-FFF2-40B4-BE49-F238E27FC236}">
                <a16:creationId xmlns:a16="http://schemas.microsoft.com/office/drawing/2014/main" id="{3647D94A-E12F-4779-9220-BBFF6CE1DB92}"/>
              </a:ext>
            </a:extLst>
          </p:cNvPr>
          <p:cNvSpPr txBox="1"/>
          <p:nvPr/>
        </p:nvSpPr>
        <p:spPr>
          <a:xfrm>
            <a:off x="9345688" y="4242480"/>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30" name="TextBox 29">
            <a:extLst>
              <a:ext uri="{FF2B5EF4-FFF2-40B4-BE49-F238E27FC236}">
                <a16:creationId xmlns:a16="http://schemas.microsoft.com/office/drawing/2014/main" id="{574F60D5-7095-4E4F-BD2F-2C789C24DF18}"/>
              </a:ext>
            </a:extLst>
          </p:cNvPr>
          <p:cNvSpPr txBox="1"/>
          <p:nvPr/>
        </p:nvSpPr>
        <p:spPr>
          <a:xfrm>
            <a:off x="1584920" y="2636463"/>
            <a:ext cx="2072720" cy="1280351"/>
          </a:xfrm>
          <a:prstGeom prst="rect">
            <a:avLst/>
          </a:prstGeom>
          <a:noFill/>
        </p:spPr>
        <p:txBody>
          <a:bodyPr wrap="square" rtlCol="0">
            <a:spAutoFit/>
          </a:bodyPr>
          <a:lstStyle/>
          <a:p>
            <a:pPr algn="ctr" defTabSz="1219170">
              <a:spcBef>
                <a:spcPct val="20000"/>
              </a:spcBef>
              <a:defRPr/>
            </a:pPr>
            <a:r>
              <a:rPr lang="en-US" sz="1500" dirty="0">
                <a:solidFill>
                  <a:srgbClr val="44D7FB"/>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5105A104-7974-437E-AB42-291B43C158AB}"/>
              </a:ext>
            </a:extLst>
          </p:cNvPr>
          <p:cNvSpPr txBox="1"/>
          <p:nvPr/>
        </p:nvSpPr>
        <p:spPr>
          <a:xfrm>
            <a:off x="3315476" y="4522450"/>
            <a:ext cx="2072720" cy="1280351"/>
          </a:xfrm>
          <a:prstGeom prst="rect">
            <a:avLst/>
          </a:prstGeom>
          <a:noFill/>
        </p:spPr>
        <p:txBody>
          <a:bodyPr wrap="square" rtlCol="0">
            <a:spAutoFit/>
          </a:bodyPr>
          <a:lstStyle/>
          <a:p>
            <a:pPr algn="ctr" defTabSz="1219170">
              <a:spcBef>
                <a:spcPct val="20000"/>
              </a:spcBef>
              <a:defRPr/>
            </a:pPr>
            <a:r>
              <a:rPr lang="en-US" sz="1500" dirty="0">
                <a:solidFill>
                  <a:srgbClr val="36B8E3"/>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CFB23416-04F1-455A-B9EB-5A33EB7E36E9}"/>
              </a:ext>
            </a:extLst>
          </p:cNvPr>
          <p:cNvSpPr txBox="1"/>
          <p:nvPr/>
        </p:nvSpPr>
        <p:spPr>
          <a:xfrm>
            <a:off x="5108501" y="2636462"/>
            <a:ext cx="2072720" cy="1280351"/>
          </a:xfrm>
          <a:prstGeom prst="rect">
            <a:avLst/>
          </a:prstGeom>
          <a:noFill/>
        </p:spPr>
        <p:txBody>
          <a:bodyPr wrap="square" rtlCol="0">
            <a:spAutoFit/>
          </a:bodyPr>
          <a:lstStyle/>
          <a:p>
            <a:pPr algn="ctr" defTabSz="1219170">
              <a:spcBef>
                <a:spcPct val="20000"/>
              </a:spcBef>
              <a:defRPr/>
            </a:pPr>
            <a:r>
              <a:rPr lang="en-US" sz="1500" dirty="0">
                <a:solidFill>
                  <a:srgbClr val="239BD3"/>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33" name="TextBox 32">
            <a:extLst>
              <a:ext uri="{FF2B5EF4-FFF2-40B4-BE49-F238E27FC236}">
                <a16:creationId xmlns:a16="http://schemas.microsoft.com/office/drawing/2014/main" id="{81C4CDF0-2C9E-4AE9-9FBF-3B84071C1FD9}"/>
              </a:ext>
            </a:extLst>
          </p:cNvPr>
          <p:cNvSpPr txBox="1"/>
          <p:nvPr/>
        </p:nvSpPr>
        <p:spPr>
          <a:xfrm>
            <a:off x="6888339" y="4597169"/>
            <a:ext cx="2072720" cy="1280351"/>
          </a:xfrm>
          <a:prstGeom prst="rect">
            <a:avLst/>
          </a:prstGeom>
          <a:noFill/>
        </p:spPr>
        <p:txBody>
          <a:bodyPr wrap="square" rtlCol="0">
            <a:spAutoFit/>
          </a:bodyPr>
          <a:lstStyle/>
          <a:p>
            <a:pPr algn="ctr" defTabSz="1219170">
              <a:spcBef>
                <a:spcPct val="20000"/>
              </a:spcBef>
              <a:defRPr/>
            </a:pPr>
            <a:r>
              <a:rPr lang="en-US" sz="1500" dirty="0">
                <a:solidFill>
                  <a:srgbClr val="157EBF"/>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34" name="TextBox 33">
            <a:extLst>
              <a:ext uri="{FF2B5EF4-FFF2-40B4-BE49-F238E27FC236}">
                <a16:creationId xmlns:a16="http://schemas.microsoft.com/office/drawing/2014/main" id="{BB4698E4-6E90-4250-9D03-1F119DCC32B0}"/>
              </a:ext>
            </a:extLst>
          </p:cNvPr>
          <p:cNvSpPr txBox="1"/>
          <p:nvPr/>
        </p:nvSpPr>
        <p:spPr>
          <a:xfrm>
            <a:off x="8622880" y="2633379"/>
            <a:ext cx="2072720" cy="1280351"/>
          </a:xfrm>
          <a:prstGeom prst="rect">
            <a:avLst/>
          </a:prstGeom>
          <a:noFill/>
        </p:spPr>
        <p:txBody>
          <a:bodyPr wrap="square" rtlCol="0">
            <a:spAutoFit/>
          </a:bodyPr>
          <a:lstStyle/>
          <a:p>
            <a:pPr algn="ctr" defTabSz="1219170">
              <a:spcBef>
                <a:spcPct val="20000"/>
              </a:spcBef>
              <a:defRPr/>
            </a:pPr>
            <a:r>
              <a:rPr lang="en-US" sz="1500" dirty="0">
                <a:solidFill>
                  <a:srgbClr val="157EBF"/>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83608444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900" decel="100000" fill="hold"/>
                                        <p:tgtEl>
                                          <p:spTgt spid="1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1000"/>
                                        <p:tgtEl>
                                          <p:spTgt spid="25"/>
                                        </p:tgtEl>
                                      </p:cBhvr>
                                    </p:animEffect>
                                    <p:anim calcmode="lin" valueType="num">
                                      <p:cBhvr>
                                        <p:cTn id="18" dur="1000" fill="hold"/>
                                        <p:tgtEl>
                                          <p:spTgt spid="25"/>
                                        </p:tgtEl>
                                        <p:attrNameLst>
                                          <p:attrName>ppt_x</p:attrName>
                                        </p:attrNameLst>
                                      </p:cBhvr>
                                      <p:tavLst>
                                        <p:tav tm="0">
                                          <p:val>
                                            <p:strVal val="#ppt_x"/>
                                          </p:val>
                                        </p:tav>
                                        <p:tav tm="100000">
                                          <p:val>
                                            <p:strVal val="#ppt_x"/>
                                          </p:val>
                                        </p:tav>
                                      </p:tavLst>
                                    </p:anim>
                                    <p:anim calcmode="lin" valueType="num">
                                      <p:cBhvr>
                                        <p:cTn id="19" dur="900" decel="100000" fill="hold"/>
                                        <p:tgtEl>
                                          <p:spTgt spid="2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21" fill="hold">
                            <p:stCondLst>
                              <p:cond delay="1500"/>
                            </p:stCondLst>
                            <p:childTnLst>
                              <p:par>
                                <p:cTn id="22" presetID="47" presetClass="entr" presetSubtype="0"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37"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900" decel="100000" fill="hold"/>
                                        <p:tgtEl>
                                          <p:spTgt spid="1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1000"/>
                                        <p:tgtEl>
                                          <p:spTgt spid="26"/>
                                        </p:tgtEl>
                                      </p:cBhvr>
                                    </p:animEffect>
                                    <p:anim calcmode="lin" valueType="num">
                                      <p:cBhvr>
                                        <p:cTn id="42" dur="1000" fill="hold"/>
                                        <p:tgtEl>
                                          <p:spTgt spid="26"/>
                                        </p:tgtEl>
                                        <p:attrNameLst>
                                          <p:attrName>ppt_x</p:attrName>
                                        </p:attrNameLst>
                                      </p:cBhvr>
                                      <p:tavLst>
                                        <p:tav tm="0">
                                          <p:val>
                                            <p:strVal val="#ppt_x"/>
                                          </p:val>
                                        </p:tav>
                                        <p:tav tm="100000">
                                          <p:val>
                                            <p:strVal val="#ppt_x"/>
                                          </p:val>
                                        </p:tav>
                                      </p:tavLst>
                                    </p:anim>
                                    <p:anim calcmode="lin" valueType="num">
                                      <p:cBhvr>
                                        <p:cTn id="43" dur="900" decel="100000" fill="hold"/>
                                        <p:tgtEl>
                                          <p:spTgt spid="26"/>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1000"/>
                                        <p:tgtEl>
                                          <p:spTgt spid="17"/>
                                        </p:tgtEl>
                                      </p:cBhvr>
                                    </p:animEffect>
                                    <p:anim calcmode="lin" valueType="num">
                                      <p:cBhvr>
                                        <p:cTn id="49" dur="1000" fill="hold"/>
                                        <p:tgtEl>
                                          <p:spTgt spid="17"/>
                                        </p:tgtEl>
                                        <p:attrNameLst>
                                          <p:attrName>ppt_x</p:attrName>
                                        </p:attrNameLst>
                                      </p:cBhvr>
                                      <p:tavLst>
                                        <p:tav tm="0">
                                          <p:val>
                                            <p:strVal val="#ppt_x"/>
                                          </p:val>
                                        </p:tav>
                                        <p:tav tm="100000">
                                          <p:val>
                                            <p:strVal val="#ppt_x"/>
                                          </p:val>
                                        </p:tav>
                                      </p:tavLst>
                                    </p:anim>
                                    <p:anim calcmode="lin" valueType="num">
                                      <p:cBhvr>
                                        <p:cTn id="50" dur="1000" fill="hold"/>
                                        <p:tgtEl>
                                          <p:spTgt spid="17"/>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fade">
                                      <p:cBhvr>
                                        <p:cTn id="65" dur="1000"/>
                                        <p:tgtEl>
                                          <p:spTgt spid="27"/>
                                        </p:tgtEl>
                                      </p:cBhvr>
                                    </p:animEffect>
                                    <p:anim calcmode="lin" valueType="num">
                                      <p:cBhvr>
                                        <p:cTn id="66" dur="1000" fill="hold"/>
                                        <p:tgtEl>
                                          <p:spTgt spid="27"/>
                                        </p:tgtEl>
                                        <p:attrNameLst>
                                          <p:attrName>ppt_x</p:attrName>
                                        </p:attrNameLst>
                                      </p:cBhvr>
                                      <p:tavLst>
                                        <p:tav tm="0">
                                          <p:val>
                                            <p:strVal val="#ppt_x"/>
                                          </p:val>
                                        </p:tav>
                                        <p:tav tm="100000">
                                          <p:val>
                                            <p:strVal val="#ppt_x"/>
                                          </p:val>
                                        </p:tav>
                                      </p:tavLst>
                                    </p:anim>
                                    <p:anim calcmode="lin" valueType="num">
                                      <p:cBhvr>
                                        <p:cTn id="67" dur="900" decel="100000" fill="hold"/>
                                        <p:tgtEl>
                                          <p:spTgt spid="27"/>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9" fill="hold">
                            <p:stCondLst>
                              <p:cond delay="5500"/>
                            </p:stCondLst>
                            <p:childTnLst>
                              <p:par>
                                <p:cTn id="70" presetID="47" presetClass="entr" presetSubtype="0" fill="hold" grpId="0" nodeType="after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1000"/>
                                        <p:tgtEl>
                                          <p:spTgt spid="19"/>
                                        </p:tgtEl>
                                      </p:cBhvr>
                                    </p:animEffect>
                                    <p:anim calcmode="lin" valueType="num">
                                      <p:cBhvr>
                                        <p:cTn id="73" dur="1000" fill="hold"/>
                                        <p:tgtEl>
                                          <p:spTgt spid="19"/>
                                        </p:tgtEl>
                                        <p:attrNameLst>
                                          <p:attrName>ppt_x</p:attrName>
                                        </p:attrNameLst>
                                      </p:cBhvr>
                                      <p:tavLst>
                                        <p:tav tm="0">
                                          <p:val>
                                            <p:strVal val="#ppt_x"/>
                                          </p:val>
                                        </p:tav>
                                        <p:tav tm="100000">
                                          <p:val>
                                            <p:strVal val="#ppt_x"/>
                                          </p:val>
                                        </p:tav>
                                      </p:tavLst>
                                    </p:anim>
                                    <p:anim calcmode="lin" valueType="num">
                                      <p:cBhvr>
                                        <p:cTn id="74" dur="1000" fill="hold"/>
                                        <p:tgtEl>
                                          <p:spTgt spid="19"/>
                                        </p:tgtEl>
                                        <p:attrNameLst>
                                          <p:attrName>ppt_y</p:attrName>
                                        </p:attrNameLst>
                                      </p:cBhvr>
                                      <p:tavLst>
                                        <p:tav tm="0">
                                          <p:val>
                                            <p:strVal val="#ppt_y-.1"/>
                                          </p:val>
                                        </p:tav>
                                        <p:tav tm="100000">
                                          <p:val>
                                            <p:strVal val="#ppt_y"/>
                                          </p:val>
                                        </p:tav>
                                      </p:tavLst>
                                    </p:anim>
                                  </p:childTnLst>
                                </p:cTn>
                              </p:par>
                              <p:par>
                                <p:cTn id="75" presetID="47" presetClass="entr" presetSubtype="0" fill="hold" grpId="0" nodeType="with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37"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Effect transition="in" filter="fade">
                                      <p:cBhvr>
                                        <p:cTn id="83" dur="1000"/>
                                        <p:tgtEl>
                                          <p:spTgt spid="22"/>
                                        </p:tgtEl>
                                      </p:cBhvr>
                                    </p:animEffect>
                                    <p:anim calcmode="lin" valueType="num">
                                      <p:cBhvr>
                                        <p:cTn id="84" dur="1000" fill="hold"/>
                                        <p:tgtEl>
                                          <p:spTgt spid="22"/>
                                        </p:tgtEl>
                                        <p:attrNameLst>
                                          <p:attrName>ppt_x</p:attrName>
                                        </p:attrNameLst>
                                      </p:cBhvr>
                                      <p:tavLst>
                                        <p:tav tm="0">
                                          <p:val>
                                            <p:strVal val="#ppt_x"/>
                                          </p:val>
                                        </p:tav>
                                        <p:tav tm="100000">
                                          <p:val>
                                            <p:strVal val="#ppt_x"/>
                                          </p:val>
                                        </p:tav>
                                      </p:tavLst>
                                    </p:anim>
                                    <p:anim calcmode="lin" valueType="num">
                                      <p:cBhvr>
                                        <p:cTn id="85" dur="900" decel="100000" fill="hold"/>
                                        <p:tgtEl>
                                          <p:spTgt spid="22"/>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fade">
                                      <p:cBhvr>
                                        <p:cTn id="89" dur="1000"/>
                                        <p:tgtEl>
                                          <p:spTgt spid="28"/>
                                        </p:tgtEl>
                                      </p:cBhvr>
                                    </p:animEffect>
                                    <p:anim calcmode="lin" valueType="num">
                                      <p:cBhvr>
                                        <p:cTn id="90" dur="1000" fill="hold"/>
                                        <p:tgtEl>
                                          <p:spTgt spid="28"/>
                                        </p:tgtEl>
                                        <p:attrNameLst>
                                          <p:attrName>ppt_x</p:attrName>
                                        </p:attrNameLst>
                                      </p:cBhvr>
                                      <p:tavLst>
                                        <p:tav tm="0">
                                          <p:val>
                                            <p:strVal val="#ppt_x"/>
                                          </p:val>
                                        </p:tav>
                                        <p:tav tm="100000">
                                          <p:val>
                                            <p:strVal val="#ppt_x"/>
                                          </p:val>
                                        </p:tav>
                                      </p:tavLst>
                                    </p:anim>
                                    <p:anim calcmode="lin" valueType="num">
                                      <p:cBhvr>
                                        <p:cTn id="91" dur="900" decel="100000" fill="hold"/>
                                        <p:tgtEl>
                                          <p:spTgt spid="2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21"/>
                                        </p:tgtEl>
                                        <p:attrNameLst>
                                          <p:attrName>style.visibility</p:attrName>
                                        </p:attrNameLst>
                                      </p:cBhvr>
                                      <p:to>
                                        <p:strVal val="visible"/>
                                      </p:to>
                                    </p:set>
                                    <p:animEffect transition="in" filter="fade">
                                      <p:cBhvr>
                                        <p:cTn id="96" dur="1000"/>
                                        <p:tgtEl>
                                          <p:spTgt spid="21"/>
                                        </p:tgtEl>
                                      </p:cBhvr>
                                    </p:animEffect>
                                    <p:anim calcmode="lin" valueType="num">
                                      <p:cBhvr>
                                        <p:cTn id="97" dur="1000" fill="hold"/>
                                        <p:tgtEl>
                                          <p:spTgt spid="21"/>
                                        </p:tgtEl>
                                        <p:attrNameLst>
                                          <p:attrName>ppt_x</p:attrName>
                                        </p:attrNameLst>
                                      </p:cBhvr>
                                      <p:tavLst>
                                        <p:tav tm="0">
                                          <p:val>
                                            <p:strVal val="#ppt_x"/>
                                          </p:val>
                                        </p:tav>
                                        <p:tav tm="100000">
                                          <p:val>
                                            <p:strVal val="#ppt_x"/>
                                          </p:val>
                                        </p:tav>
                                      </p:tavLst>
                                    </p:anim>
                                    <p:anim calcmode="lin" valueType="num">
                                      <p:cBhvr>
                                        <p:cTn id="98" dur="1000" fill="hold"/>
                                        <p:tgtEl>
                                          <p:spTgt spid="21"/>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37" presetClass="entr" presetSubtype="0" fill="hold" grpId="0"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900" decel="100000" fill="hold"/>
                                        <p:tgtEl>
                                          <p:spTgt spid="2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1" presetID="37" presetClass="entr" presetSubtype="0" fill="hold" grpId="0" nodeType="with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fade">
                                      <p:cBhvr>
                                        <p:cTn id="113" dur="1000"/>
                                        <p:tgtEl>
                                          <p:spTgt spid="29"/>
                                        </p:tgtEl>
                                      </p:cBhvr>
                                    </p:animEffect>
                                    <p:anim calcmode="lin" valueType="num">
                                      <p:cBhvr>
                                        <p:cTn id="114" dur="1000" fill="hold"/>
                                        <p:tgtEl>
                                          <p:spTgt spid="29"/>
                                        </p:tgtEl>
                                        <p:attrNameLst>
                                          <p:attrName>ppt_x</p:attrName>
                                        </p:attrNameLst>
                                      </p:cBhvr>
                                      <p:tavLst>
                                        <p:tav tm="0">
                                          <p:val>
                                            <p:strVal val="#ppt_x"/>
                                          </p:val>
                                        </p:tav>
                                        <p:tav tm="100000">
                                          <p:val>
                                            <p:strVal val="#ppt_x"/>
                                          </p:val>
                                        </p:tav>
                                      </p:tavLst>
                                    </p:anim>
                                    <p:anim calcmode="lin" valueType="num">
                                      <p:cBhvr>
                                        <p:cTn id="115" dur="900" decel="100000" fill="hold"/>
                                        <p:tgtEl>
                                          <p:spTgt spid="29"/>
                                        </p:tgtEl>
                                        <p:attrNameLst>
                                          <p:attrName>ppt_y</p:attrName>
                                        </p:attrNameLst>
                                      </p:cBhvr>
                                      <p:tavLst>
                                        <p:tav tm="0">
                                          <p:val>
                                            <p:strVal val="#ppt_y+1"/>
                                          </p:val>
                                        </p:tav>
                                        <p:tav tm="100000">
                                          <p:val>
                                            <p:strVal val="#ppt_y-.03"/>
                                          </p:val>
                                        </p:tav>
                                      </p:tavLst>
                                    </p:anim>
                                    <p:anim calcmode="lin" valueType="num">
                                      <p:cBhvr>
                                        <p:cTn id="11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117" fill="hold">
                            <p:stCondLst>
                              <p:cond delay="9500"/>
                            </p:stCondLst>
                            <p:childTnLst>
                              <p:par>
                                <p:cTn id="118" presetID="47" presetClass="entr" presetSubtype="0" fill="hold" grpId="0" nodeType="afterEffect">
                                  <p:stCondLst>
                                    <p:cond delay="0"/>
                                  </p:stCondLst>
                                  <p:childTnLst>
                                    <p:set>
                                      <p:cBhvr>
                                        <p:cTn id="119" dur="1" fill="hold">
                                          <p:stCondLst>
                                            <p:cond delay="0"/>
                                          </p:stCondLst>
                                        </p:cTn>
                                        <p:tgtEl>
                                          <p:spTgt spid="23"/>
                                        </p:tgtEl>
                                        <p:attrNameLst>
                                          <p:attrName>style.visibility</p:attrName>
                                        </p:attrNameLst>
                                      </p:cBhvr>
                                      <p:to>
                                        <p:strVal val="visible"/>
                                      </p:to>
                                    </p:set>
                                    <p:animEffect transition="in" filter="fade">
                                      <p:cBhvr>
                                        <p:cTn id="120" dur="1000"/>
                                        <p:tgtEl>
                                          <p:spTgt spid="23"/>
                                        </p:tgtEl>
                                      </p:cBhvr>
                                    </p:animEffect>
                                    <p:anim calcmode="lin" valueType="num">
                                      <p:cBhvr>
                                        <p:cTn id="121" dur="1000" fill="hold"/>
                                        <p:tgtEl>
                                          <p:spTgt spid="23"/>
                                        </p:tgtEl>
                                        <p:attrNameLst>
                                          <p:attrName>ppt_x</p:attrName>
                                        </p:attrNameLst>
                                      </p:cBhvr>
                                      <p:tavLst>
                                        <p:tav tm="0">
                                          <p:val>
                                            <p:strVal val="#ppt_x"/>
                                          </p:val>
                                        </p:tav>
                                        <p:tav tm="100000">
                                          <p:val>
                                            <p:strVal val="#ppt_x"/>
                                          </p:val>
                                        </p:tav>
                                      </p:tavLst>
                                    </p:anim>
                                    <p:anim calcmode="lin" valueType="num">
                                      <p:cBhvr>
                                        <p:cTn id="122" dur="1000" fill="hold"/>
                                        <p:tgtEl>
                                          <p:spTgt spid="23"/>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34"/>
                                        </p:tgtEl>
                                        <p:attrNameLst>
                                          <p:attrName>style.visibility</p:attrName>
                                        </p:attrNameLst>
                                      </p:cBhvr>
                                      <p:to>
                                        <p:strVal val="visible"/>
                                      </p:to>
                                    </p:set>
                                    <p:animEffect transition="in" filter="fade">
                                      <p:cBhvr>
                                        <p:cTn id="125" dur="1000"/>
                                        <p:tgtEl>
                                          <p:spTgt spid="34"/>
                                        </p:tgtEl>
                                      </p:cBhvr>
                                    </p:animEffect>
                                    <p:anim calcmode="lin" valueType="num">
                                      <p:cBhvr>
                                        <p:cTn id="126" dur="1000" fill="hold"/>
                                        <p:tgtEl>
                                          <p:spTgt spid="34"/>
                                        </p:tgtEl>
                                        <p:attrNameLst>
                                          <p:attrName>ppt_x</p:attrName>
                                        </p:attrNameLst>
                                      </p:cBhvr>
                                      <p:tavLst>
                                        <p:tav tm="0">
                                          <p:val>
                                            <p:strVal val="#ppt_x"/>
                                          </p:val>
                                        </p:tav>
                                        <p:tav tm="100000">
                                          <p:val>
                                            <p:strVal val="#ppt_x"/>
                                          </p:val>
                                        </p:tav>
                                      </p:tavLst>
                                    </p:anim>
                                    <p:anim calcmode="lin" valueType="num">
                                      <p:cBhvr>
                                        <p:cTn id="12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2" grpId="0" animBg="1"/>
      <p:bldP spid="17" grpId="0" animBg="1"/>
      <p:bldP spid="18" grpId="0" animBg="1"/>
      <p:bldP spid="19" grpId="0" animBg="1"/>
      <p:bldP spid="20" grpId="0" animBg="1"/>
      <p:bldP spid="21" grpId="0" animBg="1"/>
      <p:bldP spid="22" grpId="0" animBg="1"/>
      <p:bldP spid="23" grpId="0" animBg="1"/>
      <p:bldP spid="24" grpId="0" animBg="1"/>
      <p:bldP spid="25" grpId="0"/>
      <p:bldP spid="26" grpId="0"/>
      <p:bldP spid="27" grpId="0"/>
      <p:bldP spid="28" grpId="0"/>
      <p:bldP spid="29" grpId="0"/>
      <p:bldP spid="30" grpId="0"/>
      <p:bldP spid="31" grpId="0"/>
      <p:bldP spid="32" grpId="0"/>
      <p:bldP spid="33" grpId="0"/>
      <p:bldP spid="3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1" name="Group 60">
            <a:extLst>
              <a:ext uri="{FF2B5EF4-FFF2-40B4-BE49-F238E27FC236}">
                <a16:creationId xmlns:a16="http://schemas.microsoft.com/office/drawing/2014/main" id="{2FBD8830-A6B0-46B5-BC28-5677EE7709FD}"/>
              </a:ext>
            </a:extLst>
          </p:cNvPr>
          <p:cNvGrpSpPr/>
          <p:nvPr/>
        </p:nvGrpSpPr>
        <p:grpSpPr>
          <a:xfrm>
            <a:off x="5111480" y="1843749"/>
            <a:ext cx="1801310" cy="1371600"/>
            <a:chOff x="5111480" y="1843749"/>
            <a:chExt cx="1801310" cy="1371600"/>
          </a:xfrm>
        </p:grpSpPr>
        <p:sp>
          <p:nvSpPr>
            <p:cNvPr id="17" name="Freeform: Shape 16">
              <a:extLst>
                <a:ext uri="{FF2B5EF4-FFF2-40B4-BE49-F238E27FC236}">
                  <a16:creationId xmlns:a16="http://schemas.microsoft.com/office/drawing/2014/main" id="{025F42E7-2297-474F-97FA-10C5EE665989}"/>
                </a:ext>
              </a:extLst>
            </p:cNvPr>
            <p:cNvSpPr/>
            <p:nvPr/>
          </p:nvSpPr>
          <p:spPr>
            <a:xfrm rot="11898732">
              <a:off x="6248686" y="261638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 name="Group 46">
              <a:extLst>
                <a:ext uri="{FF2B5EF4-FFF2-40B4-BE49-F238E27FC236}">
                  <a16:creationId xmlns:a16="http://schemas.microsoft.com/office/drawing/2014/main" id="{F75E2655-36EB-4A94-8C3D-80B267E25183}"/>
                </a:ext>
              </a:extLst>
            </p:cNvPr>
            <p:cNvGrpSpPr/>
            <p:nvPr/>
          </p:nvGrpSpPr>
          <p:grpSpPr>
            <a:xfrm>
              <a:off x="5111480" y="1843749"/>
              <a:ext cx="1371600" cy="1371600"/>
              <a:chOff x="5111480" y="1843749"/>
              <a:chExt cx="1371600" cy="1371600"/>
            </a:xfrm>
          </p:grpSpPr>
          <p:sp>
            <p:nvSpPr>
              <p:cNvPr id="18" name="Oval 17">
                <a:extLst>
                  <a:ext uri="{FF2B5EF4-FFF2-40B4-BE49-F238E27FC236}">
                    <a16:creationId xmlns:a16="http://schemas.microsoft.com/office/drawing/2014/main" id="{8A737378-9E87-4E54-8B9B-5ACAE0A15442}"/>
                  </a:ext>
                </a:extLst>
              </p:cNvPr>
              <p:cNvSpPr>
                <a:spLocks noChangeAspect="1"/>
              </p:cNvSpPr>
              <p:nvPr/>
            </p:nvSpPr>
            <p:spPr>
              <a:xfrm rot="10190676">
                <a:off x="5111480" y="1843749"/>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F8A77F8-4296-41DA-9A30-D9D65F223888}"/>
                  </a:ext>
                </a:extLst>
              </p:cNvPr>
              <p:cNvSpPr>
                <a:spLocks noChangeAspect="1"/>
              </p:cNvSpPr>
              <p:nvPr/>
            </p:nvSpPr>
            <p:spPr>
              <a:xfrm rot="13371018">
                <a:off x="5254627" y="1978287"/>
                <a:ext cx="1085305" cy="1085304"/>
              </a:xfrm>
              <a:prstGeom prst="ellipse">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2" name="Group 61">
            <a:extLst>
              <a:ext uri="{FF2B5EF4-FFF2-40B4-BE49-F238E27FC236}">
                <a16:creationId xmlns:a16="http://schemas.microsoft.com/office/drawing/2014/main" id="{B69D5DE1-5A91-44B4-A5FA-00977722E0BA}"/>
              </a:ext>
            </a:extLst>
          </p:cNvPr>
          <p:cNvGrpSpPr/>
          <p:nvPr/>
        </p:nvGrpSpPr>
        <p:grpSpPr>
          <a:xfrm>
            <a:off x="4846012" y="3750687"/>
            <a:ext cx="2344961" cy="1887718"/>
            <a:chOff x="4846012" y="3750687"/>
            <a:chExt cx="2344961" cy="1887718"/>
          </a:xfrm>
        </p:grpSpPr>
        <p:sp>
          <p:nvSpPr>
            <p:cNvPr id="14" name="Freeform: Shape 13">
              <a:extLst>
                <a:ext uri="{FF2B5EF4-FFF2-40B4-BE49-F238E27FC236}">
                  <a16:creationId xmlns:a16="http://schemas.microsoft.com/office/drawing/2014/main" id="{48443849-B266-4823-AFD5-A148C3993F93}"/>
                </a:ext>
              </a:extLst>
            </p:cNvPr>
            <p:cNvSpPr/>
            <p:nvPr/>
          </p:nvSpPr>
          <p:spPr>
            <a:xfrm rot="8552101">
              <a:off x="6280133" y="3750687"/>
              <a:ext cx="910840" cy="627066"/>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91AF2AD9-4883-4E88-9A9C-B0A4FD59348A}"/>
                </a:ext>
              </a:extLst>
            </p:cNvPr>
            <p:cNvGrpSpPr/>
            <p:nvPr/>
          </p:nvGrpSpPr>
          <p:grpSpPr>
            <a:xfrm>
              <a:off x="4846012" y="3757211"/>
              <a:ext cx="1881197" cy="1881194"/>
              <a:chOff x="4846012" y="3757211"/>
              <a:chExt cx="1881197" cy="1881194"/>
            </a:xfrm>
          </p:grpSpPr>
          <p:sp>
            <p:nvSpPr>
              <p:cNvPr id="15" name="Oval 14">
                <a:extLst>
                  <a:ext uri="{FF2B5EF4-FFF2-40B4-BE49-F238E27FC236}">
                    <a16:creationId xmlns:a16="http://schemas.microsoft.com/office/drawing/2014/main" id="{6320F91B-0BE0-4305-BA71-04F294B707C8}"/>
                  </a:ext>
                </a:extLst>
              </p:cNvPr>
              <p:cNvSpPr>
                <a:spLocks noChangeAspect="1"/>
              </p:cNvSpPr>
              <p:nvPr/>
            </p:nvSpPr>
            <p:spPr>
              <a:xfrm rot="6654409">
                <a:off x="4846014" y="3757209"/>
                <a:ext cx="1881194" cy="1881197"/>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527A20B7-E769-41F7-A6DD-6E91B1D85987}"/>
                  </a:ext>
                </a:extLst>
              </p:cNvPr>
              <p:cNvSpPr>
                <a:spLocks noChangeAspect="1"/>
              </p:cNvSpPr>
              <p:nvPr/>
            </p:nvSpPr>
            <p:spPr>
              <a:xfrm rot="13371018">
                <a:off x="5009370" y="3926144"/>
                <a:ext cx="1554481" cy="1554480"/>
              </a:xfrm>
              <a:prstGeom prst="ellipse">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4" name="Group 63">
            <a:extLst>
              <a:ext uri="{FF2B5EF4-FFF2-40B4-BE49-F238E27FC236}">
                <a16:creationId xmlns:a16="http://schemas.microsoft.com/office/drawing/2014/main" id="{DF8A2ECB-7F51-4725-9C59-B823A6D8D05A}"/>
              </a:ext>
            </a:extLst>
          </p:cNvPr>
          <p:cNvGrpSpPr/>
          <p:nvPr/>
        </p:nvGrpSpPr>
        <p:grpSpPr>
          <a:xfrm>
            <a:off x="8604249" y="3688420"/>
            <a:ext cx="1733418" cy="1371600"/>
            <a:chOff x="8604249" y="3688420"/>
            <a:chExt cx="1733418" cy="1371600"/>
          </a:xfrm>
        </p:grpSpPr>
        <p:sp>
          <p:nvSpPr>
            <p:cNvPr id="12" name="Freeform: Shape 11">
              <a:extLst>
                <a:ext uri="{FF2B5EF4-FFF2-40B4-BE49-F238E27FC236}">
                  <a16:creationId xmlns:a16="http://schemas.microsoft.com/office/drawing/2014/main" id="{852FAEE0-48FE-47F8-953A-D7BEB077851B}"/>
                </a:ext>
              </a:extLst>
            </p:cNvPr>
            <p:cNvSpPr/>
            <p:nvPr/>
          </p:nvSpPr>
          <p:spPr>
            <a:xfrm rot="1787986">
              <a:off x="8604249" y="3696987"/>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8D258A1C-022D-4576-B903-26B49F2440FA}"/>
                </a:ext>
              </a:extLst>
            </p:cNvPr>
            <p:cNvGrpSpPr/>
            <p:nvPr/>
          </p:nvGrpSpPr>
          <p:grpSpPr>
            <a:xfrm>
              <a:off x="8966067" y="3688420"/>
              <a:ext cx="1371600" cy="1371600"/>
              <a:chOff x="8966067" y="3688420"/>
              <a:chExt cx="1371600" cy="1371600"/>
            </a:xfrm>
          </p:grpSpPr>
          <p:sp>
            <p:nvSpPr>
              <p:cNvPr id="9" name="Oval 8">
                <a:extLst>
                  <a:ext uri="{FF2B5EF4-FFF2-40B4-BE49-F238E27FC236}">
                    <a16:creationId xmlns:a16="http://schemas.microsoft.com/office/drawing/2014/main" id="{352BB25F-51DB-4ADE-802C-265381D33DFF}"/>
                  </a:ext>
                </a:extLst>
              </p:cNvPr>
              <p:cNvSpPr>
                <a:spLocks noChangeAspect="1"/>
              </p:cNvSpPr>
              <p:nvPr/>
            </p:nvSpPr>
            <p:spPr>
              <a:xfrm>
                <a:off x="8966067" y="3688420"/>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965699B4-952D-457D-BBD9-AA6C1348125B}"/>
                  </a:ext>
                </a:extLst>
              </p:cNvPr>
              <p:cNvSpPr>
                <a:spLocks noChangeAspect="1"/>
              </p:cNvSpPr>
              <p:nvPr/>
            </p:nvSpPr>
            <p:spPr>
              <a:xfrm rot="13371018">
                <a:off x="9109214" y="3842649"/>
                <a:ext cx="1085305" cy="1085304"/>
              </a:xfrm>
              <a:prstGeom prst="ellipse">
                <a:avLst/>
              </a:pr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3" name="Group 62">
            <a:extLst>
              <a:ext uri="{FF2B5EF4-FFF2-40B4-BE49-F238E27FC236}">
                <a16:creationId xmlns:a16="http://schemas.microsoft.com/office/drawing/2014/main" id="{D8EA76F2-477B-4782-82E2-B6DB529BE766}"/>
              </a:ext>
            </a:extLst>
          </p:cNvPr>
          <p:cNvGrpSpPr/>
          <p:nvPr/>
        </p:nvGrpSpPr>
        <p:grpSpPr>
          <a:xfrm>
            <a:off x="7309232" y="4267263"/>
            <a:ext cx="1371600" cy="1859748"/>
            <a:chOff x="7309232" y="4267263"/>
            <a:chExt cx="1371600" cy="1859748"/>
          </a:xfrm>
        </p:grpSpPr>
        <p:sp>
          <p:nvSpPr>
            <p:cNvPr id="20" name="Freeform: Shape 19">
              <a:extLst>
                <a:ext uri="{FF2B5EF4-FFF2-40B4-BE49-F238E27FC236}">
                  <a16:creationId xmlns:a16="http://schemas.microsoft.com/office/drawing/2014/main" id="{55136A45-5C25-4146-9ECE-3D1A64B1F1E1}"/>
                </a:ext>
              </a:extLst>
            </p:cNvPr>
            <p:cNvSpPr/>
            <p:nvPr/>
          </p:nvSpPr>
          <p:spPr>
            <a:xfrm rot="4970972">
              <a:off x="7595762" y="437071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718601C2-FE9A-4941-8E71-8A590D675223}"/>
                </a:ext>
              </a:extLst>
            </p:cNvPr>
            <p:cNvGrpSpPr/>
            <p:nvPr/>
          </p:nvGrpSpPr>
          <p:grpSpPr>
            <a:xfrm>
              <a:off x="7309232" y="4755411"/>
              <a:ext cx="1371600" cy="1371600"/>
              <a:chOff x="7309232" y="4755411"/>
              <a:chExt cx="1371600" cy="1371600"/>
            </a:xfrm>
          </p:grpSpPr>
          <p:sp>
            <p:nvSpPr>
              <p:cNvPr id="21" name="Oval 20">
                <a:extLst>
                  <a:ext uri="{FF2B5EF4-FFF2-40B4-BE49-F238E27FC236}">
                    <a16:creationId xmlns:a16="http://schemas.microsoft.com/office/drawing/2014/main" id="{7AFE9A18-4752-45B1-AB53-E614509900D7}"/>
                  </a:ext>
                </a:extLst>
              </p:cNvPr>
              <p:cNvSpPr>
                <a:spLocks noChangeAspect="1"/>
              </p:cNvSpPr>
              <p:nvPr/>
            </p:nvSpPr>
            <p:spPr>
              <a:xfrm rot="3200940">
                <a:off x="7309232" y="475541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4F955283-27CB-4B6B-83F4-73C5E52DC395}"/>
                  </a:ext>
                </a:extLst>
              </p:cNvPr>
              <p:cNvSpPr>
                <a:spLocks noChangeAspect="1"/>
              </p:cNvSpPr>
              <p:nvPr/>
            </p:nvSpPr>
            <p:spPr>
              <a:xfrm rot="13371018">
                <a:off x="7452380" y="4898559"/>
                <a:ext cx="1085305" cy="1085304"/>
              </a:xfrm>
              <a:prstGeom prst="ellipse">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2" name="Group 51">
            <a:extLst>
              <a:ext uri="{FF2B5EF4-FFF2-40B4-BE49-F238E27FC236}">
                <a16:creationId xmlns:a16="http://schemas.microsoft.com/office/drawing/2014/main" id="{F66EA48F-9A5F-415A-B031-82A54FCE7BFC}"/>
              </a:ext>
            </a:extLst>
          </p:cNvPr>
          <p:cNvGrpSpPr/>
          <p:nvPr/>
        </p:nvGrpSpPr>
        <p:grpSpPr>
          <a:xfrm>
            <a:off x="9064796" y="588431"/>
            <a:ext cx="1371600" cy="1371600"/>
            <a:chOff x="9064796" y="588431"/>
            <a:chExt cx="1371600" cy="1371600"/>
          </a:xfrm>
        </p:grpSpPr>
        <p:sp>
          <p:nvSpPr>
            <p:cNvPr id="25" name="Oval 24">
              <a:extLst>
                <a:ext uri="{FF2B5EF4-FFF2-40B4-BE49-F238E27FC236}">
                  <a16:creationId xmlns:a16="http://schemas.microsoft.com/office/drawing/2014/main" id="{0876B26E-81B4-41E8-9288-A65176F7BDA4}"/>
                </a:ext>
              </a:extLst>
            </p:cNvPr>
            <p:cNvSpPr>
              <a:spLocks noChangeAspect="1"/>
            </p:cNvSpPr>
            <p:nvPr/>
          </p:nvSpPr>
          <p:spPr>
            <a:xfrm rot="10190676">
              <a:off x="9064796" y="58843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1ECF490B-64BC-468B-975F-13DC03402C5F}"/>
                </a:ext>
              </a:extLst>
            </p:cNvPr>
            <p:cNvSpPr>
              <a:spLocks noChangeAspect="1"/>
            </p:cNvSpPr>
            <p:nvPr/>
          </p:nvSpPr>
          <p:spPr>
            <a:xfrm rot="13371018">
              <a:off x="9207943" y="731579"/>
              <a:ext cx="1085305" cy="1085304"/>
            </a:xfrm>
            <a:prstGeom prst="ellipse">
              <a:avLst/>
            </a:pr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E2F80218-C690-471C-95D3-8EACE5CF4B99}"/>
              </a:ext>
            </a:extLst>
          </p:cNvPr>
          <p:cNvGrpSpPr/>
          <p:nvPr/>
        </p:nvGrpSpPr>
        <p:grpSpPr>
          <a:xfrm>
            <a:off x="6769407" y="882232"/>
            <a:ext cx="1085305" cy="1450716"/>
            <a:chOff x="6769407" y="882232"/>
            <a:chExt cx="1085305" cy="1450716"/>
          </a:xfrm>
        </p:grpSpPr>
        <p:sp>
          <p:nvSpPr>
            <p:cNvPr id="23" name="Freeform: Shape 22">
              <a:extLst>
                <a:ext uri="{FF2B5EF4-FFF2-40B4-BE49-F238E27FC236}">
                  <a16:creationId xmlns:a16="http://schemas.microsoft.com/office/drawing/2014/main" id="{5D6639D0-FF02-47B2-89E9-5A8E0C1CC3ED}"/>
                </a:ext>
              </a:extLst>
            </p:cNvPr>
            <p:cNvSpPr/>
            <p:nvPr/>
          </p:nvSpPr>
          <p:spPr>
            <a:xfrm rot="15141050">
              <a:off x="7222998" y="1889322"/>
              <a:ext cx="525485" cy="361768"/>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78DFA585-018D-46EC-A21C-A946529932A8}"/>
                </a:ext>
              </a:extLst>
            </p:cNvPr>
            <p:cNvGrpSpPr/>
            <p:nvPr/>
          </p:nvGrpSpPr>
          <p:grpSpPr>
            <a:xfrm>
              <a:off x="6769407" y="882232"/>
              <a:ext cx="1085305" cy="1085304"/>
              <a:chOff x="6769407" y="882232"/>
              <a:chExt cx="1085305" cy="1085304"/>
            </a:xfrm>
          </p:grpSpPr>
          <p:sp>
            <p:nvSpPr>
              <p:cNvPr id="24" name="Oval 23">
                <a:extLst>
                  <a:ext uri="{FF2B5EF4-FFF2-40B4-BE49-F238E27FC236}">
                    <a16:creationId xmlns:a16="http://schemas.microsoft.com/office/drawing/2014/main" id="{CB3E0078-2311-461F-9477-EE6C76F52324}"/>
                  </a:ext>
                </a:extLst>
              </p:cNvPr>
              <p:cNvSpPr>
                <a:spLocks noChangeAspect="1"/>
              </p:cNvSpPr>
              <p:nvPr/>
            </p:nvSpPr>
            <p:spPr>
              <a:xfrm rot="13371018">
                <a:off x="6769407" y="88223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29F12DB-97B4-4F9D-B33C-D18A898E83F6}"/>
                  </a:ext>
                </a:extLst>
              </p:cNvPr>
              <p:cNvSpPr>
                <a:spLocks noChangeAspect="1"/>
              </p:cNvSpPr>
              <p:nvPr/>
            </p:nvSpPr>
            <p:spPr>
              <a:xfrm rot="13371018">
                <a:off x="6889285" y="1005789"/>
                <a:ext cx="850393" cy="850392"/>
              </a:xfrm>
              <a:prstGeom prst="ellipse">
                <a:avLst/>
              </a:pr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1" name="Group 50">
            <a:extLst>
              <a:ext uri="{FF2B5EF4-FFF2-40B4-BE49-F238E27FC236}">
                <a16:creationId xmlns:a16="http://schemas.microsoft.com/office/drawing/2014/main" id="{7E0DF6F9-D8C3-406C-B8A2-FA810EABA563}"/>
              </a:ext>
            </a:extLst>
          </p:cNvPr>
          <p:cNvGrpSpPr/>
          <p:nvPr/>
        </p:nvGrpSpPr>
        <p:grpSpPr>
          <a:xfrm>
            <a:off x="10272861" y="2161672"/>
            <a:ext cx="1085305" cy="1085304"/>
            <a:chOff x="10272861" y="2161672"/>
            <a:chExt cx="1085305" cy="1085304"/>
          </a:xfrm>
        </p:grpSpPr>
        <p:sp>
          <p:nvSpPr>
            <p:cNvPr id="26" name="Oval 25">
              <a:extLst>
                <a:ext uri="{FF2B5EF4-FFF2-40B4-BE49-F238E27FC236}">
                  <a16:creationId xmlns:a16="http://schemas.microsoft.com/office/drawing/2014/main" id="{28EC64B3-FE8A-43D0-9179-51FEB271CF1C}"/>
                </a:ext>
              </a:extLst>
            </p:cNvPr>
            <p:cNvSpPr>
              <a:spLocks noChangeAspect="1"/>
            </p:cNvSpPr>
            <p:nvPr/>
          </p:nvSpPr>
          <p:spPr>
            <a:xfrm rot="13371018">
              <a:off x="10272861" y="216167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584F409B-35B4-4592-90A3-CF3BAD511B22}"/>
                </a:ext>
              </a:extLst>
            </p:cNvPr>
            <p:cNvSpPr>
              <a:spLocks noChangeAspect="1"/>
            </p:cNvSpPr>
            <p:nvPr/>
          </p:nvSpPr>
          <p:spPr>
            <a:xfrm rot="13371018">
              <a:off x="10391679" y="2276815"/>
              <a:ext cx="868681" cy="86868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TextBox 33">
            <a:extLst>
              <a:ext uri="{FF2B5EF4-FFF2-40B4-BE49-F238E27FC236}">
                <a16:creationId xmlns:a16="http://schemas.microsoft.com/office/drawing/2014/main" id="{816CA2E0-86D9-4199-A1AE-E5597E8D9743}"/>
              </a:ext>
            </a:extLst>
          </p:cNvPr>
          <p:cNvSpPr txBox="1"/>
          <p:nvPr/>
        </p:nvSpPr>
        <p:spPr>
          <a:xfrm rot="21600000">
            <a:off x="6922914" y="106780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5" name="TextBox 34">
            <a:extLst>
              <a:ext uri="{FF2B5EF4-FFF2-40B4-BE49-F238E27FC236}">
                <a16:creationId xmlns:a16="http://schemas.microsoft.com/office/drawing/2014/main" id="{7074F485-5BE3-4874-8C33-8B7ED4C3495B}"/>
              </a:ext>
            </a:extLst>
          </p:cNvPr>
          <p:cNvSpPr txBox="1"/>
          <p:nvPr/>
        </p:nvSpPr>
        <p:spPr>
          <a:xfrm rot="21600000">
            <a:off x="5297365" y="2015914"/>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8F7C402-5ABD-40F3-B206-C02D7B4BD83B}"/>
              </a:ext>
            </a:extLst>
          </p:cNvPr>
          <p:cNvSpPr txBox="1"/>
          <p:nvPr/>
        </p:nvSpPr>
        <p:spPr>
          <a:xfrm rot="21600000">
            <a:off x="5426466" y="3972063"/>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TextBox 39">
            <a:extLst>
              <a:ext uri="{FF2B5EF4-FFF2-40B4-BE49-F238E27FC236}">
                <a16:creationId xmlns:a16="http://schemas.microsoft.com/office/drawing/2014/main" id="{2E694EDD-6E7B-4233-8942-74132322AE98}"/>
              </a:ext>
            </a:extLst>
          </p:cNvPr>
          <p:cNvSpPr txBox="1"/>
          <p:nvPr/>
        </p:nvSpPr>
        <p:spPr>
          <a:xfrm rot="21600000">
            <a:off x="10456601" y="2428001"/>
            <a:ext cx="738836" cy="566309"/>
          </a:xfrm>
          <a:prstGeom prst="rect">
            <a:avLst/>
          </a:prstGeom>
          <a:noFill/>
        </p:spPr>
        <p:txBody>
          <a:bodyPr wrap="square" rtlCol="0">
            <a:spAutoFit/>
          </a:bodyPr>
          <a:lstStyle/>
          <a:p>
            <a:pPr algn="ctr" defTabSz="1219170">
              <a:spcBef>
                <a:spcPct val="20000"/>
              </a:spcBef>
              <a:defRPr/>
            </a:pPr>
            <a:r>
              <a:rPr lang="en-US" sz="1400" b="1" dirty="0">
                <a:solidFill>
                  <a:schemeClr val="bg1"/>
                </a:solidFill>
              </a:rPr>
              <a:t>LOREM</a:t>
            </a:r>
          </a:p>
          <a:p>
            <a:pPr algn="ctr" defTabSz="1219170">
              <a:spcBef>
                <a:spcPct val="20000"/>
              </a:spcBef>
              <a:defRPr/>
            </a:pPr>
            <a:r>
              <a:rPr lang="en-US" sz="1400" b="1" dirty="0">
                <a:solidFill>
                  <a:schemeClr val="bg1"/>
                </a:solidFill>
              </a:rPr>
              <a:t>IPSUM</a:t>
            </a:r>
          </a:p>
        </p:txBody>
      </p:sp>
      <p:grpSp>
        <p:nvGrpSpPr>
          <p:cNvPr id="53" name="Group 52">
            <a:extLst>
              <a:ext uri="{FF2B5EF4-FFF2-40B4-BE49-F238E27FC236}">
                <a16:creationId xmlns:a16="http://schemas.microsoft.com/office/drawing/2014/main" id="{AABAF8BB-5728-4F31-8154-AD3CB801B7DC}"/>
              </a:ext>
            </a:extLst>
          </p:cNvPr>
          <p:cNvGrpSpPr/>
          <p:nvPr/>
        </p:nvGrpSpPr>
        <p:grpSpPr>
          <a:xfrm>
            <a:off x="6734931" y="2239096"/>
            <a:ext cx="2121408" cy="2121408"/>
            <a:chOff x="6734931" y="2239096"/>
            <a:chExt cx="2121408" cy="2121408"/>
          </a:xfrm>
        </p:grpSpPr>
        <p:sp>
          <p:nvSpPr>
            <p:cNvPr id="7" name="Oval 6">
              <a:extLst>
                <a:ext uri="{FF2B5EF4-FFF2-40B4-BE49-F238E27FC236}">
                  <a16:creationId xmlns:a16="http://schemas.microsoft.com/office/drawing/2014/main" id="{AC04BF75-ECB5-488B-AD19-D2C73D71495D}"/>
                </a:ext>
              </a:extLst>
            </p:cNvPr>
            <p:cNvSpPr>
              <a:spLocks noChangeAspect="1"/>
            </p:cNvSpPr>
            <p:nvPr/>
          </p:nvSpPr>
          <p:spPr>
            <a:xfrm>
              <a:off x="6734931" y="2239096"/>
              <a:ext cx="2121408" cy="2121408"/>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6EAAB15D-AF30-4AA8-AFA6-87640F9928C0}"/>
                </a:ext>
              </a:extLst>
            </p:cNvPr>
            <p:cNvSpPr>
              <a:spLocks noChangeAspect="1"/>
            </p:cNvSpPr>
            <p:nvPr/>
          </p:nvSpPr>
          <p:spPr>
            <a:xfrm>
              <a:off x="6904095" y="2408260"/>
              <a:ext cx="1783080" cy="17830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63ADE9F4-2159-4FCF-83AC-DFB5D2834F1B}"/>
                </a:ext>
              </a:extLst>
            </p:cNvPr>
            <p:cNvSpPr>
              <a:spLocks noChangeAspect="1"/>
            </p:cNvSpPr>
            <p:nvPr/>
          </p:nvSpPr>
          <p:spPr>
            <a:xfrm>
              <a:off x="7017221" y="2529549"/>
              <a:ext cx="1554480" cy="155448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BBBBA58F-EBAF-4081-B0A6-D3E98CA3E7FB}"/>
              </a:ext>
            </a:extLst>
          </p:cNvPr>
          <p:cNvSpPr txBox="1"/>
          <p:nvPr/>
        </p:nvSpPr>
        <p:spPr>
          <a:xfrm>
            <a:off x="6892895" y="2783201"/>
            <a:ext cx="1822769" cy="1169551"/>
          </a:xfrm>
          <a:prstGeom prst="rect">
            <a:avLst/>
          </a:prstGeom>
          <a:noFill/>
        </p:spPr>
        <p:txBody>
          <a:bodyPr wrap="square" rtlCol="0">
            <a:spAutoFit/>
          </a:bodyPr>
          <a:lstStyle/>
          <a:p>
            <a:pPr algn="ctr" defTabSz="1219170">
              <a:spcBef>
                <a:spcPct val="20000"/>
              </a:spcBef>
              <a:defRPr/>
            </a:pPr>
            <a:r>
              <a:rPr lang="en-US" sz="1600" dirty="0">
                <a:solidFill>
                  <a:srgbClr val="4F4F4F"/>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a:t>
            </a:r>
          </a:p>
        </p:txBody>
      </p:sp>
      <p:sp>
        <p:nvSpPr>
          <p:cNvPr id="43" name="Freeform: Shape 42">
            <a:extLst>
              <a:ext uri="{FF2B5EF4-FFF2-40B4-BE49-F238E27FC236}">
                <a16:creationId xmlns:a16="http://schemas.microsoft.com/office/drawing/2014/main" id="{87F8C31D-AE9F-47D8-9395-9CBE1CCF2FEF}"/>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a:extLst>
              <a:ext uri="{FF2B5EF4-FFF2-40B4-BE49-F238E27FC236}">
                <a16:creationId xmlns:a16="http://schemas.microsoft.com/office/drawing/2014/main" id="{C0242348-4D93-443F-A6AD-DBBD3D100A5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5043EA7B-8D4F-4104-8B4E-5FF37A22F396}"/>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4" name="TextBox 53">
            <a:extLst>
              <a:ext uri="{FF2B5EF4-FFF2-40B4-BE49-F238E27FC236}">
                <a16:creationId xmlns:a16="http://schemas.microsoft.com/office/drawing/2014/main" id="{B61C6857-2D8F-4549-B2E9-7C62ABA2B753}"/>
              </a:ext>
            </a:extLst>
          </p:cNvPr>
          <p:cNvSpPr txBox="1"/>
          <p:nvPr/>
        </p:nvSpPr>
        <p:spPr>
          <a:xfrm>
            <a:off x="5116758" y="4674324"/>
            <a:ext cx="1336676" cy="553998"/>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a:t>
            </a:r>
          </a:p>
        </p:txBody>
      </p:sp>
      <p:sp>
        <p:nvSpPr>
          <p:cNvPr id="56" name="TextBox 55">
            <a:extLst>
              <a:ext uri="{FF2B5EF4-FFF2-40B4-BE49-F238E27FC236}">
                <a16:creationId xmlns:a16="http://schemas.microsoft.com/office/drawing/2014/main" id="{837AC0A1-1768-4680-9874-031B4D207FB2}"/>
              </a:ext>
            </a:extLst>
          </p:cNvPr>
          <p:cNvSpPr txBox="1"/>
          <p:nvPr/>
        </p:nvSpPr>
        <p:spPr>
          <a:xfrm rot="21600000">
            <a:off x="7501159" y="4919915"/>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7" name="TextBox 56">
            <a:extLst>
              <a:ext uri="{FF2B5EF4-FFF2-40B4-BE49-F238E27FC236}">
                <a16:creationId xmlns:a16="http://schemas.microsoft.com/office/drawing/2014/main" id="{BEE1F262-A1B5-44AD-8B49-90021D7EAE45}"/>
              </a:ext>
            </a:extLst>
          </p:cNvPr>
          <p:cNvSpPr txBox="1"/>
          <p:nvPr/>
        </p:nvSpPr>
        <p:spPr>
          <a:xfrm rot="21600000">
            <a:off x="9136376" y="3863173"/>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8" name="TextBox 57">
            <a:extLst>
              <a:ext uri="{FF2B5EF4-FFF2-40B4-BE49-F238E27FC236}">
                <a16:creationId xmlns:a16="http://schemas.microsoft.com/office/drawing/2014/main" id="{F13B4DEB-2F63-493E-81F5-3D846BFAEDAD}"/>
              </a:ext>
            </a:extLst>
          </p:cNvPr>
          <p:cNvSpPr txBox="1"/>
          <p:nvPr/>
        </p:nvSpPr>
        <p:spPr>
          <a:xfrm rot="21600000">
            <a:off x="9256722" y="748477"/>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5022099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wipe(left)">
                                      <p:cBhvr>
                                        <p:cTn id="10" dur="500"/>
                                        <p:tgtEl>
                                          <p:spTgt spid="4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4">
                                            <p:txEl>
                                              <p:pRg st="0" end="0"/>
                                            </p:txEl>
                                          </p:spTgt>
                                        </p:tgtEl>
                                        <p:attrNameLst>
                                          <p:attrName>style.visibility</p:attrName>
                                        </p:attrNameLst>
                                      </p:cBhvr>
                                      <p:to>
                                        <p:strVal val="visible"/>
                                      </p:to>
                                    </p:set>
                                    <p:animEffect transition="in" filter="fade">
                                      <p:cBhvr>
                                        <p:cTn id="14" dur="500"/>
                                        <p:tgtEl>
                                          <p:spTgt spid="44">
                                            <p:txEl>
                                              <p:pRg st="0" end="0"/>
                                            </p:txEl>
                                          </p:spTgt>
                                        </p:tgtEl>
                                      </p:cBhvr>
                                    </p:animEffect>
                                    <p:anim calcmode="lin" valueType="num">
                                      <p:cBhvr>
                                        <p:cTn id="15"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4">
                                            <p:txEl>
                                              <p:pRg st="2" end="2"/>
                                            </p:txEl>
                                          </p:spTgt>
                                        </p:tgtEl>
                                        <p:attrNameLst>
                                          <p:attrName>style.visibility</p:attrName>
                                        </p:attrNameLst>
                                      </p:cBhvr>
                                      <p:to>
                                        <p:strVal val="visible"/>
                                      </p:to>
                                    </p:set>
                                    <p:animEffect transition="in" filter="fade">
                                      <p:cBhvr>
                                        <p:cTn id="20" dur="500"/>
                                        <p:tgtEl>
                                          <p:spTgt spid="44">
                                            <p:txEl>
                                              <p:pRg st="2" end="2"/>
                                            </p:txEl>
                                          </p:spTgt>
                                        </p:tgtEl>
                                      </p:cBhvr>
                                    </p:animEffect>
                                    <p:anim calcmode="lin" valueType="num">
                                      <p:cBhvr>
                                        <p:cTn id="21" dur="5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4">
                                            <p:txEl>
                                              <p:pRg st="3" end="3"/>
                                            </p:txEl>
                                          </p:spTgt>
                                        </p:tgtEl>
                                        <p:attrNameLst>
                                          <p:attrName>style.visibility</p:attrName>
                                        </p:attrNameLst>
                                      </p:cBhvr>
                                      <p:to>
                                        <p:strVal val="visible"/>
                                      </p:to>
                                    </p:set>
                                    <p:animEffect transition="in" filter="fade">
                                      <p:cBhvr>
                                        <p:cTn id="26" dur="500"/>
                                        <p:tgtEl>
                                          <p:spTgt spid="44">
                                            <p:txEl>
                                              <p:pRg st="3" end="3"/>
                                            </p:txEl>
                                          </p:spTgt>
                                        </p:tgtEl>
                                      </p:cBhvr>
                                    </p:animEffect>
                                    <p:anim calcmode="lin" valueType="num">
                                      <p:cBhvr>
                                        <p:cTn id="27" dur="5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4">
                                            <p:txEl>
                                              <p:pRg st="5" end="5"/>
                                            </p:txEl>
                                          </p:spTgt>
                                        </p:tgtEl>
                                        <p:attrNameLst>
                                          <p:attrName>style.visibility</p:attrName>
                                        </p:attrNameLst>
                                      </p:cBhvr>
                                      <p:to>
                                        <p:strVal val="visible"/>
                                      </p:to>
                                    </p:set>
                                    <p:animEffect transition="in" filter="fade">
                                      <p:cBhvr>
                                        <p:cTn id="32" dur="500"/>
                                        <p:tgtEl>
                                          <p:spTgt spid="44">
                                            <p:txEl>
                                              <p:pRg st="5" end="5"/>
                                            </p:txEl>
                                          </p:spTgt>
                                        </p:tgtEl>
                                      </p:cBhvr>
                                    </p:animEffect>
                                    <p:anim calcmode="lin" valueType="num">
                                      <p:cBhvr>
                                        <p:cTn id="33" dur="500" fill="hold"/>
                                        <p:tgtEl>
                                          <p:spTgt spid="4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4">
                                            <p:txEl>
                                              <p:pRg st="7" end="7"/>
                                            </p:txEl>
                                          </p:spTgt>
                                        </p:tgtEl>
                                        <p:attrNameLst>
                                          <p:attrName>style.visibility</p:attrName>
                                        </p:attrNameLst>
                                      </p:cBhvr>
                                      <p:to>
                                        <p:strVal val="visible"/>
                                      </p:to>
                                    </p:set>
                                    <p:animEffect transition="in" filter="fade">
                                      <p:cBhvr>
                                        <p:cTn id="38" dur="500"/>
                                        <p:tgtEl>
                                          <p:spTgt spid="44">
                                            <p:txEl>
                                              <p:pRg st="7" end="7"/>
                                            </p:txEl>
                                          </p:spTgt>
                                        </p:tgtEl>
                                      </p:cBhvr>
                                    </p:animEffect>
                                    <p:anim calcmode="lin" valueType="num">
                                      <p:cBhvr>
                                        <p:cTn id="39" dur="500" fill="hold"/>
                                        <p:tgtEl>
                                          <p:spTgt spid="4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4">
                                            <p:txEl>
                                              <p:pRg st="9" end="9"/>
                                            </p:txEl>
                                          </p:spTgt>
                                        </p:tgtEl>
                                        <p:attrNameLst>
                                          <p:attrName>style.visibility</p:attrName>
                                        </p:attrNameLst>
                                      </p:cBhvr>
                                      <p:to>
                                        <p:strVal val="visible"/>
                                      </p:to>
                                    </p:set>
                                    <p:animEffect transition="in" filter="fade">
                                      <p:cBhvr>
                                        <p:cTn id="44" dur="500"/>
                                        <p:tgtEl>
                                          <p:spTgt spid="44">
                                            <p:txEl>
                                              <p:pRg st="9" end="9"/>
                                            </p:txEl>
                                          </p:spTgt>
                                        </p:tgtEl>
                                      </p:cBhvr>
                                    </p:animEffect>
                                    <p:anim calcmode="lin" valueType="num">
                                      <p:cBhvr>
                                        <p:cTn id="45" dur="500" fill="hold"/>
                                        <p:tgtEl>
                                          <p:spTgt spid="4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p:cTn id="50" dur="500" fill="hold"/>
                                        <p:tgtEl>
                                          <p:spTgt spid="53"/>
                                        </p:tgtEl>
                                        <p:attrNameLst>
                                          <p:attrName>ppt_w</p:attrName>
                                        </p:attrNameLst>
                                      </p:cBhvr>
                                      <p:tavLst>
                                        <p:tav tm="0">
                                          <p:val>
                                            <p:fltVal val="0"/>
                                          </p:val>
                                        </p:tav>
                                        <p:tav tm="100000">
                                          <p:val>
                                            <p:strVal val="#ppt_w"/>
                                          </p:val>
                                        </p:tav>
                                      </p:tavLst>
                                    </p:anim>
                                    <p:anim calcmode="lin" valueType="num">
                                      <p:cBhvr>
                                        <p:cTn id="51" dur="500" fill="hold"/>
                                        <p:tgtEl>
                                          <p:spTgt spid="53"/>
                                        </p:tgtEl>
                                        <p:attrNameLst>
                                          <p:attrName>ppt_h</p:attrName>
                                        </p:attrNameLst>
                                      </p:cBhvr>
                                      <p:tavLst>
                                        <p:tav tm="0">
                                          <p:val>
                                            <p:fltVal val="0"/>
                                          </p:val>
                                        </p:tav>
                                        <p:tav tm="100000">
                                          <p:val>
                                            <p:strVal val="#ppt_h"/>
                                          </p:val>
                                        </p:tav>
                                      </p:tavLst>
                                    </p:anim>
                                    <p:animEffect transition="in" filter="fade">
                                      <p:cBhvr>
                                        <p:cTn id="52" dur="500"/>
                                        <p:tgtEl>
                                          <p:spTgt spid="53"/>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 calcmode="lin" valueType="num">
                                      <p:cBhvr>
                                        <p:cTn id="55" dur="500" fill="hold"/>
                                        <p:tgtEl>
                                          <p:spTgt spid="42"/>
                                        </p:tgtEl>
                                        <p:attrNameLst>
                                          <p:attrName>ppt_w</p:attrName>
                                        </p:attrNameLst>
                                      </p:cBhvr>
                                      <p:tavLst>
                                        <p:tav tm="0">
                                          <p:val>
                                            <p:fltVal val="0"/>
                                          </p:val>
                                        </p:tav>
                                        <p:tav tm="100000">
                                          <p:val>
                                            <p:strVal val="#ppt_w"/>
                                          </p:val>
                                        </p:tav>
                                      </p:tavLst>
                                    </p:anim>
                                    <p:anim calcmode="lin" valueType="num">
                                      <p:cBhvr>
                                        <p:cTn id="56" dur="500" fill="hold"/>
                                        <p:tgtEl>
                                          <p:spTgt spid="42"/>
                                        </p:tgtEl>
                                        <p:attrNameLst>
                                          <p:attrName>ppt_h</p:attrName>
                                        </p:attrNameLst>
                                      </p:cBhvr>
                                      <p:tavLst>
                                        <p:tav tm="0">
                                          <p:val>
                                            <p:fltVal val="0"/>
                                          </p:val>
                                        </p:tav>
                                        <p:tav tm="100000">
                                          <p:val>
                                            <p:strVal val="#ppt_h"/>
                                          </p:val>
                                        </p:tav>
                                      </p:tavLst>
                                    </p:anim>
                                    <p:animEffect transition="in" filter="fade">
                                      <p:cBhvr>
                                        <p:cTn id="57" dur="500"/>
                                        <p:tgtEl>
                                          <p:spTgt spid="42"/>
                                        </p:tgtEl>
                                      </p:cBhvr>
                                    </p:animEffect>
                                  </p:childTnLst>
                                </p:cTn>
                              </p:par>
                            </p:childTnLst>
                          </p:cTn>
                        </p:par>
                        <p:par>
                          <p:cTn id="58" fill="hold">
                            <p:stCondLst>
                              <p:cond delay="4000"/>
                            </p:stCondLst>
                            <p:childTnLst>
                              <p:par>
                                <p:cTn id="59" presetID="18" presetClass="entr" presetSubtype="9" fill="hold"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strips(upLeft)">
                                      <p:cBhvr>
                                        <p:cTn id="61" dur="500"/>
                                        <p:tgtEl>
                                          <p:spTgt spid="60"/>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 calcmode="lin" valueType="num">
                                      <p:cBhvr>
                                        <p:cTn id="65" dur="500" fill="hold"/>
                                        <p:tgtEl>
                                          <p:spTgt spid="34"/>
                                        </p:tgtEl>
                                        <p:attrNameLst>
                                          <p:attrName>ppt_w</p:attrName>
                                        </p:attrNameLst>
                                      </p:cBhvr>
                                      <p:tavLst>
                                        <p:tav tm="0">
                                          <p:val>
                                            <p:fltVal val="0"/>
                                          </p:val>
                                        </p:tav>
                                        <p:tav tm="100000">
                                          <p:val>
                                            <p:strVal val="#ppt_w"/>
                                          </p:val>
                                        </p:tav>
                                      </p:tavLst>
                                    </p:anim>
                                    <p:anim calcmode="lin" valueType="num">
                                      <p:cBhvr>
                                        <p:cTn id="66" dur="500" fill="hold"/>
                                        <p:tgtEl>
                                          <p:spTgt spid="34"/>
                                        </p:tgtEl>
                                        <p:attrNameLst>
                                          <p:attrName>ppt_h</p:attrName>
                                        </p:attrNameLst>
                                      </p:cBhvr>
                                      <p:tavLst>
                                        <p:tav tm="0">
                                          <p:val>
                                            <p:fltVal val="0"/>
                                          </p:val>
                                        </p:tav>
                                        <p:tav tm="100000">
                                          <p:val>
                                            <p:strVal val="#ppt_h"/>
                                          </p:val>
                                        </p:tav>
                                      </p:tavLst>
                                    </p:anim>
                                    <p:animEffect transition="in" filter="fade">
                                      <p:cBhvr>
                                        <p:cTn id="67" dur="500"/>
                                        <p:tgtEl>
                                          <p:spTgt spid="34"/>
                                        </p:tgtEl>
                                      </p:cBhvr>
                                    </p:animEffect>
                                  </p:childTnLst>
                                </p:cTn>
                              </p:par>
                            </p:childTnLst>
                          </p:cTn>
                        </p:par>
                        <p:par>
                          <p:cTn id="68" fill="hold">
                            <p:stCondLst>
                              <p:cond delay="5000"/>
                            </p:stCondLst>
                            <p:childTnLst>
                              <p:par>
                                <p:cTn id="69" presetID="18" presetClass="entr" presetSubtype="9" fill="hold" nodeType="afterEffect">
                                  <p:stCondLst>
                                    <p:cond delay="0"/>
                                  </p:stCondLst>
                                  <p:childTnLst>
                                    <p:set>
                                      <p:cBhvr>
                                        <p:cTn id="70" dur="1" fill="hold">
                                          <p:stCondLst>
                                            <p:cond delay="0"/>
                                          </p:stCondLst>
                                        </p:cTn>
                                        <p:tgtEl>
                                          <p:spTgt spid="61"/>
                                        </p:tgtEl>
                                        <p:attrNameLst>
                                          <p:attrName>style.visibility</p:attrName>
                                        </p:attrNameLst>
                                      </p:cBhvr>
                                      <p:to>
                                        <p:strVal val="visible"/>
                                      </p:to>
                                    </p:set>
                                    <p:animEffect transition="in" filter="strips(upLeft)">
                                      <p:cBhvr>
                                        <p:cTn id="71" dur="500"/>
                                        <p:tgtEl>
                                          <p:spTgt spid="61"/>
                                        </p:tgtEl>
                                      </p:cBhvr>
                                    </p:animEffect>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 calcmode="lin" valueType="num">
                                      <p:cBhvr>
                                        <p:cTn id="75" dur="500" fill="hold"/>
                                        <p:tgtEl>
                                          <p:spTgt spid="35"/>
                                        </p:tgtEl>
                                        <p:attrNameLst>
                                          <p:attrName>ppt_w</p:attrName>
                                        </p:attrNameLst>
                                      </p:cBhvr>
                                      <p:tavLst>
                                        <p:tav tm="0">
                                          <p:val>
                                            <p:fltVal val="0"/>
                                          </p:val>
                                        </p:tav>
                                        <p:tav tm="100000">
                                          <p:val>
                                            <p:strVal val="#ppt_w"/>
                                          </p:val>
                                        </p:tav>
                                      </p:tavLst>
                                    </p:anim>
                                    <p:anim calcmode="lin" valueType="num">
                                      <p:cBhvr>
                                        <p:cTn id="76" dur="500" fill="hold"/>
                                        <p:tgtEl>
                                          <p:spTgt spid="35"/>
                                        </p:tgtEl>
                                        <p:attrNameLst>
                                          <p:attrName>ppt_h</p:attrName>
                                        </p:attrNameLst>
                                      </p:cBhvr>
                                      <p:tavLst>
                                        <p:tav tm="0">
                                          <p:val>
                                            <p:fltVal val="0"/>
                                          </p:val>
                                        </p:tav>
                                        <p:tav tm="100000">
                                          <p:val>
                                            <p:strVal val="#ppt_h"/>
                                          </p:val>
                                        </p:tav>
                                      </p:tavLst>
                                    </p:anim>
                                    <p:animEffect transition="in" filter="fade">
                                      <p:cBhvr>
                                        <p:cTn id="77" dur="500"/>
                                        <p:tgtEl>
                                          <p:spTgt spid="35"/>
                                        </p:tgtEl>
                                      </p:cBhvr>
                                    </p:animEffect>
                                  </p:childTnLst>
                                </p:cTn>
                              </p:par>
                            </p:childTnLst>
                          </p:cTn>
                        </p:par>
                        <p:par>
                          <p:cTn id="78" fill="hold">
                            <p:stCondLst>
                              <p:cond delay="6000"/>
                            </p:stCondLst>
                            <p:childTnLst>
                              <p:par>
                                <p:cTn id="79" presetID="18" presetClass="entr" presetSubtype="12" fill="hold" nodeType="afterEffect">
                                  <p:stCondLst>
                                    <p:cond delay="0"/>
                                  </p:stCondLst>
                                  <p:childTnLst>
                                    <p:set>
                                      <p:cBhvr>
                                        <p:cTn id="80" dur="1" fill="hold">
                                          <p:stCondLst>
                                            <p:cond delay="0"/>
                                          </p:stCondLst>
                                        </p:cTn>
                                        <p:tgtEl>
                                          <p:spTgt spid="62"/>
                                        </p:tgtEl>
                                        <p:attrNameLst>
                                          <p:attrName>style.visibility</p:attrName>
                                        </p:attrNameLst>
                                      </p:cBhvr>
                                      <p:to>
                                        <p:strVal val="visible"/>
                                      </p:to>
                                    </p:set>
                                    <p:animEffect transition="in" filter="strips(downLeft)">
                                      <p:cBhvr>
                                        <p:cTn id="81" dur="500"/>
                                        <p:tgtEl>
                                          <p:spTgt spid="62"/>
                                        </p:tgtEl>
                                      </p:cBhvr>
                                    </p:animEffect>
                                  </p:childTnLst>
                                </p:cTn>
                              </p:par>
                            </p:childTnLst>
                          </p:cTn>
                        </p:par>
                        <p:par>
                          <p:cTn id="82" fill="hold">
                            <p:stCondLst>
                              <p:cond delay="6500"/>
                            </p:stCondLst>
                            <p:childTnLst>
                              <p:par>
                                <p:cTn id="83" presetID="53" presetClass="entr" presetSubtype="16"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4"/>
                                        </p:tgtEl>
                                        <p:attrNameLst>
                                          <p:attrName>style.visibility</p:attrName>
                                        </p:attrNameLst>
                                      </p:cBhvr>
                                      <p:to>
                                        <p:strVal val="visible"/>
                                      </p:to>
                                    </p:set>
                                    <p:anim calcmode="lin" valueType="num">
                                      <p:cBhvr>
                                        <p:cTn id="90" dur="500" fill="hold"/>
                                        <p:tgtEl>
                                          <p:spTgt spid="54"/>
                                        </p:tgtEl>
                                        <p:attrNameLst>
                                          <p:attrName>ppt_w</p:attrName>
                                        </p:attrNameLst>
                                      </p:cBhvr>
                                      <p:tavLst>
                                        <p:tav tm="0">
                                          <p:val>
                                            <p:fltVal val="0"/>
                                          </p:val>
                                        </p:tav>
                                        <p:tav tm="100000">
                                          <p:val>
                                            <p:strVal val="#ppt_w"/>
                                          </p:val>
                                        </p:tav>
                                      </p:tavLst>
                                    </p:anim>
                                    <p:anim calcmode="lin" valueType="num">
                                      <p:cBhvr>
                                        <p:cTn id="91" dur="500" fill="hold"/>
                                        <p:tgtEl>
                                          <p:spTgt spid="54"/>
                                        </p:tgtEl>
                                        <p:attrNameLst>
                                          <p:attrName>ppt_h</p:attrName>
                                        </p:attrNameLst>
                                      </p:cBhvr>
                                      <p:tavLst>
                                        <p:tav tm="0">
                                          <p:val>
                                            <p:fltVal val="0"/>
                                          </p:val>
                                        </p:tav>
                                        <p:tav tm="100000">
                                          <p:val>
                                            <p:strVal val="#ppt_h"/>
                                          </p:val>
                                        </p:tav>
                                      </p:tavLst>
                                    </p:anim>
                                    <p:animEffect transition="in" filter="fade">
                                      <p:cBhvr>
                                        <p:cTn id="92" dur="500"/>
                                        <p:tgtEl>
                                          <p:spTgt spid="54"/>
                                        </p:tgtEl>
                                      </p:cBhvr>
                                    </p:animEffect>
                                  </p:childTnLst>
                                </p:cTn>
                              </p:par>
                            </p:childTnLst>
                          </p:cTn>
                        </p:par>
                        <p:par>
                          <p:cTn id="93" fill="hold">
                            <p:stCondLst>
                              <p:cond delay="7000"/>
                            </p:stCondLst>
                            <p:childTnLst>
                              <p:par>
                                <p:cTn id="94" presetID="18" presetClass="entr" presetSubtype="6" fill="hold" nodeType="afterEffect">
                                  <p:stCondLst>
                                    <p:cond delay="0"/>
                                  </p:stCondLst>
                                  <p:childTnLst>
                                    <p:set>
                                      <p:cBhvr>
                                        <p:cTn id="95" dur="1" fill="hold">
                                          <p:stCondLst>
                                            <p:cond delay="0"/>
                                          </p:stCondLst>
                                        </p:cTn>
                                        <p:tgtEl>
                                          <p:spTgt spid="63"/>
                                        </p:tgtEl>
                                        <p:attrNameLst>
                                          <p:attrName>style.visibility</p:attrName>
                                        </p:attrNameLst>
                                      </p:cBhvr>
                                      <p:to>
                                        <p:strVal val="visible"/>
                                      </p:to>
                                    </p:set>
                                    <p:animEffect transition="in" filter="strips(downRight)">
                                      <p:cBhvr>
                                        <p:cTn id="96" dur="500"/>
                                        <p:tgtEl>
                                          <p:spTgt spid="63"/>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 calcmode="lin" valueType="num">
                                      <p:cBhvr>
                                        <p:cTn id="100" dur="500" fill="hold"/>
                                        <p:tgtEl>
                                          <p:spTgt spid="56"/>
                                        </p:tgtEl>
                                        <p:attrNameLst>
                                          <p:attrName>ppt_w</p:attrName>
                                        </p:attrNameLst>
                                      </p:cBhvr>
                                      <p:tavLst>
                                        <p:tav tm="0">
                                          <p:val>
                                            <p:fltVal val="0"/>
                                          </p:val>
                                        </p:tav>
                                        <p:tav tm="100000">
                                          <p:val>
                                            <p:strVal val="#ppt_w"/>
                                          </p:val>
                                        </p:tav>
                                      </p:tavLst>
                                    </p:anim>
                                    <p:anim calcmode="lin" valueType="num">
                                      <p:cBhvr>
                                        <p:cTn id="101" dur="500" fill="hold"/>
                                        <p:tgtEl>
                                          <p:spTgt spid="56"/>
                                        </p:tgtEl>
                                        <p:attrNameLst>
                                          <p:attrName>ppt_h</p:attrName>
                                        </p:attrNameLst>
                                      </p:cBhvr>
                                      <p:tavLst>
                                        <p:tav tm="0">
                                          <p:val>
                                            <p:fltVal val="0"/>
                                          </p:val>
                                        </p:tav>
                                        <p:tav tm="100000">
                                          <p:val>
                                            <p:strVal val="#ppt_h"/>
                                          </p:val>
                                        </p:tav>
                                      </p:tavLst>
                                    </p:anim>
                                    <p:animEffect transition="in" filter="fade">
                                      <p:cBhvr>
                                        <p:cTn id="102" dur="500"/>
                                        <p:tgtEl>
                                          <p:spTgt spid="56"/>
                                        </p:tgtEl>
                                      </p:cBhvr>
                                    </p:animEffect>
                                  </p:childTnLst>
                                </p:cTn>
                              </p:par>
                            </p:childTnLst>
                          </p:cTn>
                        </p:par>
                        <p:par>
                          <p:cTn id="103" fill="hold">
                            <p:stCondLst>
                              <p:cond delay="8000"/>
                            </p:stCondLst>
                            <p:childTnLst>
                              <p:par>
                                <p:cTn id="104" presetID="18" presetClass="entr" presetSubtype="6" fill="hold" nodeType="afterEffect">
                                  <p:stCondLst>
                                    <p:cond delay="0"/>
                                  </p:stCondLst>
                                  <p:childTnLst>
                                    <p:set>
                                      <p:cBhvr>
                                        <p:cTn id="105" dur="1" fill="hold">
                                          <p:stCondLst>
                                            <p:cond delay="0"/>
                                          </p:stCondLst>
                                        </p:cTn>
                                        <p:tgtEl>
                                          <p:spTgt spid="64"/>
                                        </p:tgtEl>
                                        <p:attrNameLst>
                                          <p:attrName>style.visibility</p:attrName>
                                        </p:attrNameLst>
                                      </p:cBhvr>
                                      <p:to>
                                        <p:strVal val="visible"/>
                                      </p:to>
                                    </p:set>
                                    <p:animEffect transition="in" filter="strips(downRight)">
                                      <p:cBhvr>
                                        <p:cTn id="106" dur="500"/>
                                        <p:tgtEl>
                                          <p:spTgt spid="64"/>
                                        </p:tgtEl>
                                      </p:cBhvr>
                                    </p:animEffect>
                                  </p:childTnLst>
                                </p:cTn>
                              </p:par>
                            </p:childTnLst>
                          </p:cTn>
                        </p:par>
                        <p:par>
                          <p:cTn id="107" fill="hold">
                            <p:stCondLst>
                              <p:cond delay="8500"/>
                            </p:stCondLst>
                            <p:childTnLst>
                              <p:par>
                                <p:cTn id="108" presetID="53" presetClass="entr" presetSubtype="16" fill="hold" grpId="0" nodeType="afterEffect">
                                  <p:stCondLst>
                                    <p:cond delay="0"/>
                                  </p:stCondLst>
                                  <p:childTnLst>
                                    <p:set>
                                      <p:cBhvr>
                                        <p:cTn id="109" dur="1" fill="hold">
                                          <p:stCondLst>
                                            <p:cond delay="0"/>
                                          </p:stCondLst>
                                        </p:cTn>
                                        <p:tgtEl>
                                          <p:spTgt spid="57"/>
                                        </p:tgtEl>
                                        <p:attrNameLst>
                                          <p:attrName>style.visibility</p:attrName>
                                        </p:attrNameLst>
                                      </p:cBhvr>
                                      <p:to>
                                        <p:strVal val="visible"/>
                                      </p:to>
                                    </p:set>
                                    <p:anim calcmode="lin" valueType="num">
                                      <p:cBhvr>
                                        <p:cTn id="110" dur="500" fill="hold"/>
                                        <p:tgtEl>
                                          <p:spTgt spid="57"/>
                                        </p:tgtEl>
                                        <p:attrNameLst>
                                          <p:attrName>ppt_w</p:attrName>
                                        </p:attrNameLst>
                                      </p:cBhvr>
                                      <p:tavLst>
                                        <p:tav tm="0">
                                          <p:val>
                                            <p:fltVal val="0"/>
                                          </p:val>
                                        </p:tav>
                                        <p:tav tm="100000">
                                          <p:val>
                                            <p:strVal val="#ppt_w"/>
                                          </p:val>
                                        </p:tav>
                                      </p:tavLst>
                                    </p:anim>
                                    <p:anim calcmode="lin" valueType="num">
                                      <p:cBhvr>
                                        <p:cTn id="111" dur="500" fill="hold"/>
                                        <p:tgtEl>
                                          <p:spTgt spid="57"/>
                                        </p:tgtEl>
                                        <p:attrNameLst>
                                          <p:attrName>ppt_h</p:attrName>
                                        </p:attrNameLst>
                                      </p:cBhvr>
                                      <p:tavLst>
                                        <p:tav tm="0">
                                          <p:val>
                                            <p:fltVal val="0"/>
                                          </p:val>
                                        </p:tav>
                                        <p:tav tm="100000">
                                          <p:val>
                                            <p:strVal val="#ppt_h"/>
                                          </p:val>
                                        </p:tav>
                                      </p:tavLst>
                                    </p:anim>
                                    <p:animEffect transition="in" filter="fade">
                                      <p:cBhvr>
                                        <p:cTn id="112" dur="500"/>
                                        <p:tgtEl>
                                          <p:spTgt spid="57"/>
                                        </p:tgtEl>
                                      </p:cBhvr>
                                    </p:animEffect>
                                  </p:childTnLst>
                                </p:cTn>
                              </p:par>
                            </p:childTnLst>
                          </p:cTn>
                        </p:par>
                        <p:par>
                          <p:cTn id="113" fill="hold">
                            <p:stCondLst>
                              <p:cond delay="9000"/>
                            </p:stCondLst>
                            <p:childTnLst>
                              <p:par>
                                <p:cTn id="114" presetID="53" presetClass="entr" presetSubtype="16"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p:cTn id="116" dur="500" fill="hold"/>
                                        <p:tgtEl>
                                          <p:spTgt spid="52"/>
                                        </p:tgtEl>
                                        <p:attrNameLst>
                                          <p:attrName>ppt_w</p:attrName>
                                        </p:attrNameLst>
                                      </p:cBhvr>
                                      <p:tavLst>
                                        <p:tav tm="0">
                                          <p:val>
                                            <p:fltVal val="0"/>
                                          </p:val>
                                        </p:tav>
                                        <p:tav tm="100000">
                                          <p:val>
                                            <p:strVal val="#ppt_w"/>
                                          </p:val>
                                        </p:tav>
                                      </p:tavLst>
                                    </p:anim>
                                    <p:anim calcmode="lin" valueType="num">
                                      <p:cBhvr>
                                        <p:cTn id="117" dur="500" fill="hold"/>
                                        <p:tgtEl>
                                          <p:spTgt spid="52"/>
                                        </p:tgtEl>
                                        <p:attrNameLst>
                                          <p:attrName>ppt_h</p:attrName>
                                        </p:attrNameLst>
                                      </p:cBhvr>
                                      <p:tavLst>
                                        <p:tav tm="0">
                                          <p:val>
                                            <p:fltVal val="0"/>
                                          </p:val>
                                        </p:tav>
                                        <p:tav tm="100000">
                                          <p:val>
                                            <p:strVal val="#ppt_h"/>
                                          </p:val>
                                        </p:tav>
                                      </p:tavLst>
                                    </p:anim>
                                    <p:animEffect transition="in" filter="fade">
                                      <p:cBhvr>
                                        <p:cTn id="118" dur="500"/>
                                        <p:tgtEl>
                                          <p:spTgt spid="52"/>
                                        </p:tgtEl>
                                      </p:cBhvr>
                                    </p:animEffect>
                                  </p:childTnLst>
                                </p:cTn>
                              </p:par>
                              <p:par>
                                <p:cTn id="119" presetID="53" presetClass="entr" presetSubtype="16" fill="hold" grpId="0" nodeType="withEffect">
                                  <p:stCondLst>
                                    <p:cond delay="0"/>
                                  </p:stCondLst>
                                  <p:childTnLst>
                                    <p:set>
                                      <p:cBhvr>
                                        <p:cTn id="120" dur="1" fill="hold">
                                          <p:stCondLst>
                                            <p:cond delay="0"/>
                                          </p:stCondLst>
                                        </p:cTn>
                                        <p:tgtEl>
                                          <p:spTgt spid="58"/>
                                        </p:tgtEl>
                                        <p:attrNameLst>
                                          <p:attrName>style.visibility</p:attrName>
                                        </p:attrNameLst>
                                      </p:cBhvr>
                                      <p:to>
                                        <p:strVal val="visible"/>
                                      </p:to>
                                    </p:set>
                                    <p:anim calcmode="lin" valueType="num">
                                      <p:cBhvr>
                                        <p:cTn id="121" dur="500" fill="hold"/>
                                        <p:tgtEl>
                                          <p:spTgt spid="58"/>
                                        </p:tgtEl>
                                        <p:attrNameLst>
                                          <p:attrName>ppt_w</p:attrName>
                                        </p:attrNameLst>
                                      </p:cBhvr>
                                      <p:tavLst>
                                        <p:tav tm="0">
                                          <p:val>
                                            <p:fltVal val="0"/>
                                          </p:val>
                                        </p:tav>
                                        <p:tav tm="100000">
                                          <p:val>
                                            <p:strVal val="#ppt_w"/>
                                          </p:val>
                                        </p:tav>
                                      </p:tavLst>
                                    </p:anim>
                                    <p:anim calcmode="lin" valueType="num">
                                      <p:cBhvr>
                                        <p:cTn id="122" dur="500" fill="hold"/>
                                        <p:tgtEl>
                                          <p:spTgt spid="58"/>
                                        </p:tgtEl>
                                        <p:attrNameLst>
                                          <p:attrName>ppt_h</p:attrName>
                                        </p:attrNameLst>
                                      </p:cBhvr>
                                      <p:tavLst>
                                        <p:tav tm="0">
                                          <p:val>
                                            <p:fltVal val="0"/>
                                          </p:val>
                                        </p:tav>
                                        <p:tav tm="100000">
                                          <p:val>
                                            <p:strVal val="#ppt_h"/>
                                          </p:val>
                                        </p:tav>
                                      </p:tavLst>
                                    </p:anim>
                                    <p:animEffect transition="in" filter="fade">
                                      <p:cBhvr>
                                        <p:cTn id="123" dur="500"/>
                                        <p:tgtEl>
                                          <p:spTgt spid="58"/>
                                        </p:tgtEl>
                                      </p:cBhvr>
                                    </p:animEffect>
                                  </p:childTnLst>
                                </p:cTn>
                              </p:par>
                            </p:childTnLst>
                          </p:cTn>
                        </p:par>
                        <p:par>
                          <p:cTn id="124" fill="hold">
                            <p:stCondLst>
                              <p:cond delay="9500"/>
                            </p:stCondLst>
                            <p:childTnLst>
                              <p:par>
                                <p:cTn id="125" presetID="53" presetClass="entr" presetSubtype="16" fill="hold" nodeType="afterEffect">
                                  <p:stCondLst>
                                    <p:cond delay="0"/>
                                  </p:stCondLst>
                                  <p:childTnLst>
                                    <p:set>
                                      <p:cBhvr>
                                        <p:cTn id="126" dur="1" fill="hold">
                                          <p:stCondLst>
                                            <p:cond delay="0"/>
                                          </p:stCondLst>
                                        </p:cTn>
                                        <p:tgtEl>
                                          <p:spTgt spid="51"/>
                                        </p:tgtEl>
                                        <p:attrNameLst>
                                          <p:attrName>style.visibility</p:attrName>
                                        </p:attrNameLst>
                                      </p:cBhvr>
                                      <p:to>
                                        <p:strVal val="visible"/>
                                      </p:to>
                                    </p:set>
                                    <p:anim calcmode="lin" valueType="num">
                                      <p:cBhvr>
                                        <p:cTn id="127" dur="500" fill="hold"/>
                                        <p:tgtEl>
                                          <p:spTgt spid="51"/>
                                        </p:tgtEl>
                                        <p:attrNameLst>
                                          <p:attrName>ppt_w</p:attrName>
                                        </p:attrNameLst>
                                      </p:cBhvr>
                                      <p:tavLst>
                                        <p:tav tm="0">
                                          <p:val>
                                            <p:fltVal val="0"/>
                                          </p:val>
                                        </p:tav>
                                        <p:tav tm="100000">
                                          <p:val>
                                            <p:strVal val="#ppt_w"/>
                                          </p:val>
                                        </p:tav>
                                      </p:tavLst>
                                    </p:anim>
                                    <p:anim calcmode="lin" valueType="num">
                                      <p:cBhvr>
                                        <p:cTn id="128" dur="500" fill="hold"/>
                                        <p:tgtEl>
                                          <p:spTgt spid="51"/>
                                        </p:tgtEl>
                                        <p:attrNameLst>
                                          <p:attrName>ppt_h</p:attrName>
                                        </p:attrNameLst>
                                      </p:cBhvr>
                                      <p:tavLst>
                                        <p:tav tm="0">
                                          <p:val>
                                            <p:fltVal val="0"/>
                                          </p:val>
                                        </p:tav>
                                        <p:tav tm="100000">
                                          <p:val>
                                            <p:strVal val="#ppt_h"/>
                                          </p:val>
                                        </p:tav>
                                      </p:tavLst>
                                    </p:anim>
                                    <p:animEffect transition="in" filter="fade">
                                      <p:cBhvr>
                                        <p:cTn id="129" dur="500"/>
                                        <p:tgtEl>
                                          <p:spTgt spid="51"/>
                                        </p:tgtEl>
                                      </p:cBhvr>
                                    </p:animEffect>
                                  </p:childTnLst>
                                </p:cTn>
                              </p:par>
                              <p:par>
                                <p:cTn id="130" presetID="53" presetClass="entr" presetSubtype="16" fill="hold" grpId="0" nodeType="withEffect">
                                  <p:stCondLst>
                                    <p:cond delay="0"/>
                                  </p:stCondLst>
                                  <p:childTnLst>
                                    <p:set>
                                      <p:cBhvr>
                                        <p:cTn id="131" dur="1" fill="hold">
                                          <p:stCondLst>
                                            <p:cond delay="0"/>
                                          </p:stCondLst>
                                        </p:cTn>
                                        <p:tgtEl>
                                          <p:spTgt spid="40"/>
                                        </p:tgtEl>
                                        <p:attrNameLst>
                                          <p:attrName>style.visibility</p:attrName>
                                        </p:attrNameLst>
                                      </p:cBhvr>
                                      <p:to>
                                        <p:strVal val="visible"/>
                                      </p:to>
                                    </p:set>
                                    <p:anim calcmode="lin" valueType="num">
                                      <p:cBhvr>
                                        <p:cTn id="132" dur="500" fill="hold"/>
                                        <p:tgtEl>
                                          <p:spTgt spid="40"/>
                                        </p:tgtEl>
                                        <p:attrNameLst>
                                          <p:attrName>ppt_w</p:attrName>
                                        </p:attrNameLst>
                                      </p:cBhvr>
                                      <p:tavLst>
                                        <p:tav tm="0">
                                          <p:val>
                                            <p:fltVal val="0"/>
                                          </p:val>
                                        </p:tav>
                                        <p:tav tm="100000">
                                          <p:val>
                                            <p:strVal val="#ppt_w"/>
                                          </p:val>
                                        </p:tav>
                                      </p:tavLst>
                                    </p:anim>
                                    <p:anim calcmode="lin" valueType="num">
                                      <p:cBhvr>
                                        <p:cTn id="133" dur="500" fill="hold"/>
                                        <p:tgtEl>
                                          <p:spTgt spid="40"/>
                                        </p:tgtEl>
                                        <p:attrNameLst>
                                          <p:attrName>ppt_h</p:attrName>
                                        </p:attrNameLst>
                                      </p:cBhvr>
                                      <p:tavLst>
                                        <p:tav tm="0">
                                          <p:val>
                                            <p:fltVal val="0"/>
                                          </p:val>
                                        </p:tav>
                                        <p:tav tm="100000">
                                          <p:val>
                                            <p:strVal val="#ppt_h"/>
                                          </p:val>
                                        </p:tav>
                                      </p:tavLst>
                                    </p:anim>
                                    <p:animEffect transition="in" filter="fade">
                                      <p:cBhvr>
                                        <p:cTn id="13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P spid="40" grpId="0"/>
      <p:bldP spid="42" grpId="0"/>
      <p:bldP spid="43" grpId="0" animBg="1"/>
      <p:bldP spid="44" grpId="0" build="p"/>
      <p:bldP spid="45" grpId="0"/>
      <p:bldP spid="54" grpId="0"/>
      <p:bldP spid="56" grpId="0"/>
      <p:bldP spid="57" grpId="0"/>
      <p:bldP spid="5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D8373662-1BD0-49D9-ABD8-B1AE7FEE6E11}"/>
              </a:ext>
            </a:extLst>
          </p:cNvPr>
          <p:cNvSpPr/>
          <p:nvPr/>
        </p:nvSpPr>
        <p:spPr>
          <a:xfrm flipH="1">
            <a:off x="8226551" y="-857"/>
            <a:ext cx="39654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dpi="0" rotWithShape="1">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 name="Group 8">
            <a:extLst>
              <a:ext uri="{FF2B5EF4-FFF2-40B4-BE49-F238E27FC236}">
                <a16:creationId xmlns:a16="http://schemas.microsoft.com/office/drawing/2014/main" id="{B3DAA1EC-3DFE-4DAC-BB4C-9B60E7A5BB2F}"/>
              </a:ext>
            </a:extLst>
          </p:cNvPr>
          <p:cNvGrpSpPr>
            <a:grpSpLocks noChangeAspect="1"/>
          </p:cNvGrpSpPr>
          <p:nvPr/>
        </p:nvGrpSpPr>
        <p:grpSpPr>
          <a:xfrm>
            <a:off x="571500" y="2129107"/>
            <a:ext cx="914400" cy="914400"/>
            <a:chOff x="990600" y="2057400"/>
            <a:chExt cx="1645920" cy="1645920"/>
          </a:xfrm>
        </p:grpSpPr>
        <p:sp>
          <p:nvSpPr>
            <p:cNvPr id="10" name="Oval 9">
              <a:extLst>
                <a:ext uri="{FF2B5EF4-FFF2-40B4-BE49-F238E27FC236}">
                  <a16:creationId xmlns:a16="http://schemas.microsoft.com/office/drawing/2014/main" id="{740FC2EA-3B12-40CD-8B50-FF158E74D511}"/>
                </a:ext>
              </a:extLst>
            </p:cNvPr>
            <p:cNvSpPr>
              <a:spLocks noChangeAspect="1"/>
            </p:cNvSpPr>
            <p:nvPr/>
          </p:nvSpPr>
          <p:spPr>
            <a:xfrm>
              <a:off x="990600" y="2057400"/>
              <a:ext cx="1645920" cy="164592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91ABD2D8-F270-402C-8F1E-96C5A2B4FAED}"/>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21B19FF4-FEF2-4FB7-AB8D-B186FC26361A}"/>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23" name="TextBox 22">
            <a:extLst>
              <a:ext uri="{FF2B5EF4-FFF2-40B4-BE49-F238E27FC236}">
                <a16:creationId xmlns:a16="http://schemas.microsoft.com/office/drawing/2014/main" id="{4D3DC7F6-BD80-4188-945E-BF0367D5C5F7}"/>
              </a:ext>
            </a:extLst>
          </p:cNvPr>
          <p:cNvSpPr txBox="1"/>
          <p:nvPr/>
        </p:nvSpPr>
        <p:spPr>
          <a:xfrm>
            <a:off x="1523999" y="1989221"/>
            <a:ext cx="2511673" cy="1194173"/>
          </a:xfrm>
          <a:prstGeom prst="rect">
            <a:avLst/>
          </a:prstGeom>
          <a:noFill/>
        </p:spPr>
        <p:txBody>
          <a:bodyPr wrap="square" rtlCol="0">
            <a:spAutoFit/>
          </a:bodyPr>
          <a:lstStyle/>
          <a:p>
            <a:pPr defTabSz="1219170">
              <a:spcBef>
                <a:spcPct val="20000"/>
              </a:spcBef>
              <a:defRPr/>
            </a:pPr>
            <a:r>
              <a:rPr lang="en-US" sz="1600" dirty="0">
                <a:solidFill>
                  <a:srgbClr val="44D7FB"/>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25" name="Group 24">
            <a:extLst>
              <a:ext uri="{FF2B5EF4-FFF2-40B4-BE49-F238E27FC236}">
                <a16:creationId xmlns:a16="http://schemas.microsoft.com/office/drawing/2014/main" id="{738F5C2A-67C3-4066-8EB8-1B3A5F34F3D3}"/>
              </a:ext>
            </a:extLst>
          </p:cNvPr>
          <p:cNvGrpSpPr>
            <a:grpSpLocks noChangeAspect="1"/>
          </p:cNvGrpSpPr>
          <p:nvPr/>
        </p:nvGrpSpPr>
        <p:grpSpPr>
          <a:xfrm>
            <a:off x="4399025" y="2125623"/>
            <a:ext cx="914400" cy="914400"/>
            <a:chOff x="990600" y="2057400"/>
            <a:chExt cx="1645920" cy="1645920"/>
          </a:xfrm>
        </p:grpSpPr>
        <p:sp>
          <p:nvSpPr>
            <p:cNvPr id="27" name="Oval 26">
              <a:extLst>
                <a:ext uri="{FF2B5EF4-FFF2-40B4-BE49-F238E27FC236}">
                  <a16:creationId xmlns:a16="http://schemas.microsoft.com/office/drawing/2014/main" id="{32B570FE-CA38-46B8-9D0F-5F6D87822279}"/>
                </a:ext>
              </a:extLst>
            </p:cNvPr>
            <p:cNvSpPr>
              <a:spLocks noChangeAspect="1"/>
            </p:cNvSpPr>
            <p:nvPr/>
          </p:nvSpPr>
          <p:spPr>
            <a:xfrm>
              <a:off x="990600" y="2057400"/>
              <a:ext cx="1645920" cy="164592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a:extLst>
                <a:ext uri="{FF2B5EF4-FFF2-40B4-BE49-F238E27FC236}">
                  <a16:creationId xmlns:a16="http://schemas.microsoft.com/office/drawing/2014/main" id="{5DA64190-774D-44B2-9B95-E535E340346A}"/>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E9605C41-EA0C-4C7C-8D0C-A9CBC34C1A37}"/>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26" name="TextBox 25">
            <a:extLst>
              <a:ext uri="{FF2B5EF4-FFF2-40B4-BE49-F238E27FC236}">
                <a16:creationId xmlns:a16="http://schemas.microsoft.com/office/drawing/2014/main" id="{F8F01583-C635-4CFD-B4B7-8423DFDD5D5D}"/>
              </a:ext>
            </a:extLst>
          </p:cNvPr>
          <p:cNvSpPr txBox="1"/>
          <p:nvPr/>
        </p:nvSpPr>
        <p:spPr>
          <a:xfrm>
            <a:off x="5351524" y="1985737"/>
            <a:ext cx="2511673" cy="1194173"/>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31" name="Group 30">
            <a:extLst>
              <a:ext uri="{FF2B5EF4-FFF2-40B4-BE49-F238E27FC236}">
                <a16:creationId xmlns:a16="http://schemas.microsoft.com/office/drawing/2014/main" id="{98D3B506-39AC-4BB6-8729-FA74245A38D0}"/>
              </a:ext>
            </a:extLst>
          </p:cNvPr>
          <p:cNvGrpSpPr>
            <a:grpSpLocks noChangeAspect="1"/>
          </p:cNvGrpSpPr>
          <p:nvPr/>
        </p:nvGrpSpPr>
        <p:grpSpPr>
          <a:xfrm>
            <a:off x="571500" y="3746313"/>
            <a:ext cx="914400" cy="914400"/>
            <a:chOff x="990600" y="2057400"/>
            <a:chExt cx="1645920" cy="1645920"/>
          </a:xfrm>
        </p:grpSpPr>
        <p:sp>
          <p:nvSpPr>
            <p:cNvPr id="33" name="Oval 32">
              <a:extLst>
                <a:ext uri="{FF2B5EF4-FFF2-40B4-BE49-F238E27FC236}">
                  <a16:creationId xmlns:a16="http://schemas.microsoft.com/office/drawing/2014/main" id="{5885C1A1-746E-4EF4-875F-3EB5B63DC051}"/>
                </a:ext>
              </a:extLst>
            </p:cNvPr>
            <p:cNvSpPr>
              <a:spLocks noChangeAspect="1"/>
            </p:cNvSpPr>
            <p:nvPr/>
          </p:nvSpPr>
          <p:spPr>
            <a:xfrm>
              <a:off x="990600" y="2057400"/>
              <a:ext cx="1645920" cy="164592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Oval 33">
              <a:extLst>
                <a:ext uri="{FF2B5EF4-FFF2-40B4-BE49-F238E27FC236}">
                  <a16:creationId xmlns:a16="http://schemas.microsoft.com/office/drawing/2014/main" id="{064A434D-A21F-4F91-A9A1-42E7840D1407}"/>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68ADDA30-EC8A-4198-9DCB-CCDB3A7AD8E5}"/>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32" name="TextBox 31">
            <a:extLst>
              <a:ext uri="{FF2B5EF4-FFF2-40B4-BE49-F238E27FC236}">
                <a16:creationId xmlns:a16="http://schemas.microsoft.com/office/drawing/2014/main" id="{FFB076BC-1C3C-4272-8B26-FD7CA1137641}"/>
              </a:ext>
            </a:extLst>
          </p:cNvPr>
          <p:cNvSpPr txBox="1"/>
          <p:nvPr/>
        </p:nvSpPr>
        <p:spPr>
          <a:xfrm>
            <a:off x="1523999" y="3606427"/>
            <a:ext cx="2511673" cy="1194173"/>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37" name="Group 36">
            <a:extLst>
              <a:ext uri="{FF2B5EF4-FFF2-40B4-BE49-F238E27FC236}">
                <a16:creationId xmlns:a16="http://schemas.microsoft.com/office/drawing/2014/main" id="{B27795DE-1936-406A-BB13-EF5DE3B5FF63}"/>
              </a:ext>
            </a:extLst>
          </p:cNvPr>
          <p:cNvGrpSpPr>
            <a:grpSpLocks noChangeAspect="1"/>
          </p:cNvGrpSpPr>
          <p:nvPr/>
        </p:nvGrpSpPr>
        <p:grpSpPr>
          <a:xfrm>
            <a:off x="4399025" y="3742829"/>
            <a:ext cx="914400" cy="914400"/>
            <a:chOff x="990600" y="2057400"/>
            <a:chExt cx="1645920" cy="1645920"/>
          </a:xfrm>
        </p:grpSpPr>
        <p:sp>
          <p:nvSpPr>
            <p:cNvPr id="39" name="Oval 38">
              <a:extLst>
                <a:ext uri="{FF2B5EF4-FFF2-40B4-BE49-F238E27FC236}">
                  <a16:creationId xmlns:a16="http://schemas.microsoft.com/office/drawing/2014/main" id="{8CD52946-EE4A-45A6-B659-F61258F9BD5C}"/>
                </a:ext>
              </a:extLst>
            </p:cNvPr>
            <p:cNvSpPr>
              <a:spLocks noChangeAspect="1"/>
            </p:cNvSpPr>
            <p:nvPr/>
          </p:nvSpPr>
          <p:spPr>
            <a:xfrm>
              <a:off x="990600" y="2057400"/>
              <a:ext cx="1645920" cy="164592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Oval 39">
              <a:extLst>
                <a:ext uri="{FF2B5EF4-FFF2-40B4-BE49-F238E27FC236}">
                  <a16:creationId xmlns:a16="http://schemas.microsoft.com/office/drawing/2014/main" id="{400AAAF5-A698-4639-AA19-4D61BC177A7A}"/>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FB4C74C5-6C8A-4C17-8F4C-29C946D05881}"/>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38" name="TextBox 37">
            <a:extLst>
              <a:ext uri="{FF2B5EF4-FFF2-40B4-BE49-F238E27FC236}">
                <a16:creationId xmlns:a16="http://schemas.microsoft.com/office/drawing/2014/main" id="{4E22B103-C4C8-4F40-BA04-D34AA06E3A0C}"/>
              </a:ext>
            </a:extLst>
          </p:cNvPr>
          <p:cNvSpPr txBox="1"/>
          <p:nvPr/>
        </p:nvSpPr>
        <p:spPr>
          <a:xfrm>
            <a:off x="5351524" y="3602943"/>
            <a:ext cx="2511673" cy="1194173"/>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43" name="Group 42">
            <a:extLst>
              <a:ext uri="{FF2B5EF4-FFF2-40B4-BE49-F238E27FC236}">
                <a16:creationId xmlns:a16="http://schemas.microsoft.com/office/drawing/2014/main" id="{5BE7B0C7-841B-4246-97FF-97ED7E44ECA1}"/>
              </a:ext>
            </a:extLst>
          </p:cNvPr>
          <p:cNvGrpSpPr>
            <a:grpSpLocks noChangeAspect="1"/>
          </p:cNvGrpSpPr>
          <p:nvPr/>
        </p:nvGrpSpPr>
        <p:grpSpPr>
          <a:xfrm>
            <a:off x="569428" y="5270313"/>
            <a:ext cx="914400" cy="914400"/>
            <a:chOff x="990600" y="2057400"/>
            <a:chExt cx="1645920" cy="1645920"/>
          </a:xfrm>
        </p:grpSpPr>
        <p:sp>
          <p:nvSpPr>
            <p:cNvPr id="45" name="Oval 44">
              <a:extLst>
                <a:ext uri="{FF2B5EF4-FFF2-40B4-BE49-F238E27FC236}">
                  <a16:creationId xmlns:a16="http://schemas.microsoft.com/office/drawing/2014/main" id="{19FC0072-951C-4C41-8421-59E13CC94C00}"/>
                </a:ext>
              </a:extLst>
            </p:cNvPr>
            <p:cNvSpPr>
              <a:spLocks noChangeAspect="1"/>
            </p:cNvSpPr>
            <p:nvPr/>
          </p:nvSpPr>
          <p:spPr>
            <a:xfrm>
              <a:off x="990600" y="2057400"/>
              <a:ext cx="1645920" cy="164592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Oval 45">
              <a:extLst>
                <a:ext uri="{FF2B5EF4-FFF2-40B4-BE49-F238E27FC236}">
                  <a16:creationId xmlns:a16="http://schemas.microsoft.com/office/drawing/2014/main" id="{17ADAE7B-4E4D-41B3-AEE9-B5479243C82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D214C25E-398E-4A08-AC35-974306F2ED34}"/>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05</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44" name="TextBox 43">
            <a:extLst>
              <a:ext uri="{FF2B5EF4-FFF2-40B4-BE49-F238E27FC236}">
                <a16:creationId xmlns:a16="http://schemas.microsoft.com/office/drawing/2014/main" id="{F14D31DC-58A4-4D00-A8E7-ED12AA0E494E}"/>
              </a:ext>
            </a:extLst>
          </p:cNvPr>
          <p:cNvSpPr txBox="1"/>
          <p:nvPr/>
        </p:nvSpPr>
        <p:spPr>
          <a:xfrm>
            <a:off x="1521927" y="5130427"/>
            <a:ext cx="2511673" cy="1194173"/>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49" name="Group 48">
            <a:extLst>
              <a:ext uri="{FF2B5EF4-FFF2-40B4-BE49-F238E27FC236}">
                <a16:creationId xmlns:a16="http://schemas.microsoft.com/office/drawing/2014/main" id="{E1A8AEDF-C4C2-4033-ABB4-186B141CD570}"/>
              </a:ext>
            </a:extLst>
          </p:cNvPr>
          <p:cNvGrpSpPr>
            <a:grpSpLocks noChangeAspect="1"/>
          </p:cNvGrpSpPr>
          <p:nvPr/>
        </p:nvGrpSpPr>
        <p:grpSpPr>
          <a:xfrm>
            <a:off x="4396953" y="5266829"/>
            <a:ext cx="914400" cy="914400"/>
            <a:chOff x="990600" y="2057400"/>
            <a:chExt cx="1645920" cy="1645920"/>
          </a:xfrm>
        </p:grpSpPr>
        <p:sp>
          <p:nvSpPr>
            <p:cNvPr id="51" name="Oval 50">
              <a:extLst>
                <a:ext uri="{FF2B5EF4-FFF2-40B4-BE49-F238E27FC236}">
                  <a16:creationId xmlns:a16="http://schemas.microsoft.com/office/drawing/2014/main" id="{547C25C0-EA48-4D36-97B2-6C23EC1D4EA5}"/>
                </a:ext>
              </a:extLst>
            </p:cNvPr>
            <p:cNvSpPr>
              <a:spLocks noChangeAspect="1"/>
            </p:cNvSpPr>
            <p:nvPr/>
          </p:nvSpPr>
          <p:spPr>
            <a:xfrm>
              <a:off x="990600" y="2057400"/>
              <a:ext cx="1645920" cy="1645920"/>
            </a:xfrm>
            <a:prstGeom prst="ellipse">
              <a:avLst/>
            </a:prstGeom>
            <a:solidFill>
              <a:srgbClr val="0050A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Oval 51">
              <a:extLst>
                <a:ext uri="{FF2B5EF4-FFF2-40B4-BE49-F238E27FC236}">
                  <a16:creationId xmlns:a16="http://schemas.microsoft.com/office/drawing/2014/main" id="{37D79613-F08D-4C80-8D70-1DA463D97963}"/>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CCD7FEFA-469D-41A8-BAB3-37164A60DA64}"/>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06</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50" name="TextBox 49">
            <a:extLst>
              <a:ext uri="{FF2B5EF4-FFF2-40B4-BE49-F238E27FC236}">
                <a16:creationId xmlns:a16="http://schemas.microsoft.com/office/drawing/2014/main" id="{6056E113-884F-4A34-A9E2-ED5C89D50CC0}"/>
              </a:ext>
            </a:extLst>
          </p:cNvPr>
          <p:cNvSpPr txBox="1"/>
          <p:nvPr/>
        </p:nvSpPr>
        <p:spPr>
          <a:xfrm>
            <a:off x="5349452" y="5126943"/>
            <a:ext cx="2511673" cy="1194173"/>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83840323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right)">
                                      <p:cBhvr>
                                        <p:cTn id="11" dur="500"/>
                                        <p:tgtEl>
                                          <p:spTgt spid="7"/>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1000" fill="hold"/>
                                        <p:tgtEl>
                                          <p:spTgt spid="9"/>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wipe(left)">
                                      <p:cBhvr>
                                        <p:cTn id="21" dur="500"/>
                                        <p:tgtEl>
                                          <p:spTgt spid="23"/>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1000"/>
                                        <p:tgtEl>
                                          <p:spTgt spid="25"/>
                                        </p:tgtEl>
                                      </p:cBhvr>
                                    </p:animEffect>
                                    <p:anim calcmode="lin" valueType="num">
                                      <p:cBhvr>
                                        <p:cTn id="26" dur="1000" fill="hold"/>
                                        <p:tgtEl>
                                          <p:spTgt spid="25"/>
                                        </p:tgtEl>
                                        <p:attrNameLst>
                                          <p:attrName>ppt_x</p:attrName>
                                        </p:attrNameLst>
                                      </p:cBhvr>
                                      <p:tavLst>
                                        <p:tav tm="0">
                                          <p:val>
                                            <p:strVal val="#ppt_x"/>
                                          </p:val>
                                        </p:tav>
                                        <p:tav tm="100000">
                                          <p:val>
                                            <p:strVal val="#ppt_x"/>
                                          </p:val>
                                        </p:tav>
                                      </p:tavLst>
                                    </p:anim>
                                    <p:anim calcmode="lin" valueType="num">
                                      <p:cBhvr>
                                        <p:cTn id="27" dur="1000" fill="hold"/>
                                        <p:tgtEl>
                                          <p:spTgt spid="25"/>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childTnLst>
                          </p:cTn>
                        </p:par>
                        <p:par>
                          <p:cTn id="32" fill="hold">
                            <p:stCondLst>
                              <p:cond delay="4000"/>
                            </p:stCondLst>
                            <p:childTnLst>
                              <p:par>
                                <p:cTn id="33" presetID="42" presetClass="entr" presetSubtype="0" fill="hold"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2"/>
                                        </p:tgtEl>
                                        <p:attrNameLst>
                                          <p:attrName>style.visibility</p:attrName>
                                        </p:attrNameLst>
                                      </p:cBhvr>
                                      <p:to>
                                        <p:strVal val="visible"/>
                                      </p:to>
                                    </p:set>
                                    <p:animEffect transition="in" filter="wipe(left)">
                                      <p:cBhvr>
                                        <p:cTn id="41" dur="500"/>
                                        <p:tgtEl>
                                          <p:spTgt spid="32"/>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wipe(left)">
                                      <p:cBhvr>
                                        <p:cTn id="51" dur="500"/>
                                        <p:tgtEl>
                                          <p:spTgt spid="38"/>
                                        </p:tgtEl>
                                      </p:cBhvr>
                                    </p:animEffect>
                                  </p:childTnLst>
                                </p:cTn>
                              </p:par>
                            </p:childTnLst>
                          </p:cTn>
                        </p:par>
                        <p:par>
                          <p:cTn id="52" fill="hold">
                            <p:stCondLst>
                              <p:cond delay="7000"/>
                            </p:stCondLst>
                            <p:childTnLst>
                              <p:par>
                                <p:cTn id="53" presetID="42" presetClass="entr" presetSubtype="0" fill="hold"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fade">
                                      <p:cBhvr>
                                        <p:cTn id="55" dur="1000"/>
                                        <p:tgtEl>
                                          <p:spTgt spid="43"/>
                                        </p:tgtEl>
                                      </p:cBhvr>
                                    </p:animEffect>
                                    <p:anim calcmode="lin" valueType="num">
                                      <p:cBhvr>
                                        <p:cTn id="56" dur="1000" fill="hold"/>
                                        <p:tgtEl>
                                          <p:spTgt spid="43"/>
                                        </p:tgtEl>
                                        <p:attrNameLst>
                                          <p:attrName>ppt_x</p:attrName>
                                        </p:attrNameLst>
                                      </p:cBhvr>
                                      <p:tavLst>
                                        <p:tav tm="0">
                                          <p:val>
                                            <p:strVal val="#ppt_x"/>
                                          </p:val>
                                        </p:tav>
                                        <p:tav tm="100000">
                                          <p:val>
                                            <p:strVal val="#ppt_x"/>
                                          </p:val>
                                        </p:tav>
                                      </p:tavLst>
                                    </p:anim>
                                    <p:anim calcmode="lin" valueType="num">
                                      <p:cBhvr>
                                        <p:cTn id="57" dur="1000" fill="hold"/>
                                        <p:tgtEl>
                                          <p:spTgt spid="43"/>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left)">
                                      <p:cBhvr>
                                        <p:cTn id="61" dur="500"/>
                                        <p:tgtEl>
                                          <p:spTgt spid="44"/>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49"/>
                                        </p:tgtEl>
                                        <p:attrNameLst>
                                          <p:attrName>style.visibility</p:attrName>
                                        </p:attrNameLst>
                                      </p:cBhvr>
                                      <p:to>
                                        <p:strVal val="visible"/>
                                      </p:to>
                                    </p:set>
                                    <p:animEffect transition="in" filter="fade">
                                      <p:cBhvr>
                                        <p:cTn id="65" dur="1000"/>
                                        <p:tgtEl>
                                          <p:spTgt spid="49"/>
                                        </p:tgtEl>
                                      </p:cBhvr>
                                    </p:animEffect>
                                    <p:anim calcmode="lin" valueType="num">
                                      <p:cBhvr>
                                        <p:cTn id="66" dur="1000" fill="hold"/>
                                        <p:tgtEl>
                                          <p:spTgt spid="49"/>
                                        </p:tgtEl>
                                        <p:attrNameLst>
                                          <p:attrName>ppt_x</p:attrName>
                                        </p:attrNameLst>
                                      </p:cBhvr>
                                      <p:tavLst>
                                        <p:tav tm="0">
                                          <p:val>
                                            <p:strVal val="#ppt_x"/>
                                          </p:val>
                                        </p:tav>
                                        <p:tav tm="100000">
                                          <p:val>
                                            <p:strVal val="#ppt_x"/>
                                          </p:val>
                                        </p:tav>
                                      </p:tavLst>
                                    </p:anim>
                                    <p:anim calcmode="lin" valueType="num">
                                      <p:cBhvr>
                                        <p:cTn id="67" dur="1000" fill="hold"/>
                                        <p:tgtEl>
                                          <p:spTgt spid="49"/>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22" presetClass="entr" presetSubtype="8"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left)">
                                      <p:cBhvr>
                                        <p:cTn id="71"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23" grpId="0"/>
      <p:bldP spid="26" grpId="0"/>
      <p:bldP spid="32" grpId="0"/>
      <p:bldP spid="38" grpId="0"/>
      <p:bldP spid="44" grpId="0"/>
      <p:bldP spid="5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35704A00-36C0-45E4-B85C-9A12F5A519BE}"/>
              </a:ext>
            </a:extLst>
          </p:cNvPr>
          <p:cNvSpPr/>
          <p:nvPr/>
        </p:nvSpPr>
        <p:spPr>
          <a:xfrm rot="10800000">
            <a:off x="8316421" y="533402"/>
            <a:ext cx="2642495" cy="2831591"/>
          </a:xfrm>
          <a:custGeom>
            <a:avLst/>
            <a:gdLst>
              <a:gd name="connsiteX0" fmla="*/ 2427037 w 2642495"/>
              <a:gd name="connsiteY0" fmla="*/ 2831591 h 2831591"/>
              <a:gd name="connsiteX1" fmla="*/ 1565232 w 2642495"/>
              <a:gd name="connsiteY1" fmla="*/ 2831591 h 2831591"/>
              <a:gd name="connsiteX2" fmla="*/ 1349774 w 2642495"/>
              <a:gd name="connsiteY2" fmla="*/ 2616133 h 2831591"/>
              <a:gd name="connsiteX3" fmla="*/ 1349774 w 2642495"/>
              <a:gd name="connsiteY3" fmla="*/ 2052592 h 2831591"/>
              <a:gd name="connsiteX4" fmla="*/ 1349704 w 2642495"/>
              <a:gd name="connsiteY4" fmla="*/ 2052592 h 2831591"/>
              <a:gd name="connsiteX5" fmla="*/ 1349704 w 2642495"/>
              <a:gd name="connsiteY5" fmla="*/ 1684482 h 2831591"/>
              <a:gd name="connsiteX6" fmla="*/ 1134246 w 2642495"/>
              <a:gd name="connsiteY6" fmla="*/ 1469024 h 2831591"/>
              <a:gd name="connsiteX7" fmla="*/ 272441 w 2642495"/>
              <a:gd name="connsiteY7" fmla="*/ 1469024 h 2831591"/>
              <a:gd name="connsiteX8" fmla="*/ 237428 w 2642495"/>
              <a:gd name="connsiteY8" fmla="*/ 1472553 h 2831591"/>
              <a:gd name="connsiteX9" fmla="*/ 215457 w 2642495"/>
              <a:gd name="connsiteY9" fmla="*/ 1472553 h 2831591"/>
              <a:gd name="connsiteX10" fmla="*/ 0 w 2642495"/>
              <a:gd name="connsiteY10" fmla="*/ 1257096 h 2831591"/>
              <a:gd name="connsiteX11" fmla="*/ 0 w 2642495"/>
              <a:gd name="connsiteY11" fmla="*/ 395290 h 2831591"/>
              <a:gd name="connsiteX12" fmla="*/ 215457 w 2642495"/>
              <a:gd name="connsiteY12" fmla="*/ 179832 h 2831591"/>
              <a:gd name="connsiteX13" fmla="*/ 1231331 w 2642495"/>
              <a:gd name="connsiteY13" fmla="*/ 179832 h 2831591"/>
              <a:gd name="connsiteX14" fmla="*/ 1321247 w 2642495"/>
              <a:gd name="connsiteY14" fmla="*/ 0 h 2831591"/>
              <a:gd name="connsiteX15" fmla="*/ 1411163 w 2642495"/>
              <a:gd name="connsiteY15" fmla="*/ 179832 h 2831591"/>
              <a:gd name="connsiteX16" fmla="*/ 2427037 w 2642495"/>
              <a:gd name="connsiteY16" fmla="*/ 179832 h 2831591"/>
              <a:gd name="connsiteX17" fmla="*/ 2642495 w 2642495"/>
              <a:gd name="connsiteY17" fmla="*/ 395290 h 2831591"/>
              <a:gd name="connsiteX18" fmla="*/ 2642495 w 2642495"/>
              <a:gd name="connsiteY18" fmla="*/ 404552 h 2831591"/>
              <a:gd name="connsiteX19" fmla="*/ 2642495 w 2642495"/>
              <a:gd name="connsiteY19" fmla="*/ 1257096 h 2831591"/>
              <a:gd name="connsiteX20" fmla="*/ 2642495 w 2642495"/>
              <a:gd name="connsiteY20" fmla="*/ 2616133 h 2831591"/>
              <a:gd name="connsiteX21" fmla="*/ 2427037 w 2642495"/>
              <a:gd name="connsiteY21" fmla="*/ 2831591 h 2831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1591">
                <a:moveTo>
                  <a:pt x="2427037" y="2831591"/>
                </a:moveTo>
                <a:lnTo>
                  <a:pt x="1565232" y="2831591"/>
                </a:lnTo>
                <a:cubicBezTo>
                  <a:pt x="1446238" y="2831591"/>
                  <a:pt x="1349774" y="2735127"/>
                  <a:pt x="1349774" y="2616133"/>
                </a:cubicBezTo>
                <a:lnTo>
                  <a:pt x="1349774" y="2052592"/>
                </a:lnTo>
                <a:lnTo>
                  <a:pt x="1349704" y="2052592"/>
                </a:lnTo>
                <a:lnTo>
                  <a:pt x="1349704" y="1684482"/>
                </a:lnTo>
                <a:cubicBezTo>
                  <a:pt x="1349704" y="1565488"/>
                  <a:pt x="1253240" y="1469024"/>
                  <a:pt x="1134246" y="1469024"/>
                </a:cubicBezTo>
                <a:lnTo>
                  <a:pt x="272441" y="1469024"/>
                </a:lnTo>
                <a:lnTo>
                  <a:pt x="237428" y="1472553"/>
                </a:lnTo>
                <a:lnTo>
                  <a:pt x="215457" y="1472553"/>
                </a:lnTo>
                <a:cubicBezTo>
                  <a:pt x="96463" y="1472553"/>
                  <a:pt x="0" y="1376090"/>
                  <a:pt x="0" y="1257096"/>
                </a:cubicBezTo>
                <a:lnTo>
                  <a:pt x="0" y="395290"/>
                </a:lnTo>
                <a:cubicBezTo>
                  <a:pt x="0" y="276295"/>
                  <a:pt x="96463" y="179832"/>
                  <a:pt x="215457" y="179832"/>
                </a:cubicBezTo>
                <a:lnTo>
                  <a:pt x="1231331" y="179832"/>
                </a:lnTo>
                <a:lnTo>
                  <a:pt x="1321247" y="0"/>
                </a:lnTo>
                <a:lnTo>
                  <a:pt x="1411163" y="179832"/>
                </a:lnTo>
                <a:lnTo>
                  <a:pt x="2427037" y="179832"/>
                </a:lnTo>
                <a:cubicBezTo>
                  <a:pt x="2546031" y="179832"/>
                  <a:pt x="2642495" y="276296"/>
                  <a:pt x="2642495" y="395290"/>
                </a:cubicBezTo>
                <a:lnTo>
                  <a:pt x="2642495" y="404552"/>
                </a:lnTo>
                <a:lnTo>
                  <a:pt x="2642495" y="1257096"/>
                </a:lnTo>
                <a:lnTo>
                  <a:pt x="2642495" y="2616133"/>
                </a:lnTo>
                <a:cubicBezTo>
                  <a:pt x="2642495" y="2735127"/>
                  <a:pt x="2546031" y="2831591"/>
                  <a:pt x="2427037" y="2831591"/>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94ABF82C-51A6-41ED-B983-4B15811E0A61}"/>
              </a:ext>
            </a:extLst>
          </p:cNvPr>
          <p:cNvSpPr/>
          <p:nvPr/>
        </p:nvSpPr>
        <p:spPr>
          <a:xfrm rot="10800000">
            <a:off x="981591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239BD3"/>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066760D-C694-4828-B652-76736020AA97}"/>
              </a:ext>
            </a:extLst>
          </p:cNvPr>
          <p:cNvSpPr/>
          <p:nvPr/>
        </p:nvSpPr>
        <p:spPr>
          <a:xfrm rot="16200000">
            <a:off x="8228934" y="3509155"/>
            <a:ext cx="2642495" cy="2835997"/>
          </a:xfrm>
          <a:custGeom>
            <a:avLst/>
            <a:gdLst>
              <a:gd name="connsiteX0" fmla="*/ 2642495 w 2642495"/>
              <a:gd name="connsiteY0" fmla="*/ 399696 h 2835997"/>
              <a:gd name="connsiteX1" fmla="*/ 2642495 w 2642495"/>
              <a:gd name="connsiteY1" fmla="*/ 408958 h 2835997"/>
              <a:gd name="connsiteX2" fmla="*/ 2642495 w 2642495"/>
              <a:gd name="connsiteY2" fmla="*/ 1261501 h 2835997"/>
              <a:gd name="connsiteX3" fmla="*/ 2642495 w 2642495"/>
              <a:gd name="connsiteY3" fmla="*/ 2620539 h 2835997"/>
              <a:gd name="connsiteX4" fmla="*/ 2427037 w 2642495"/>
              <a:gd name="connsiteY4" fmla="*/ 2835997 h 2835997"/>
              <a:gd name="connsiteX5" fmla="*/ 1565232 w 2642495"/>
              <a:gd name="connsiteY5" fmla="*/ 2835997 h 2835997"/>
              <a:gd name="connsiteX6" fmla="*/ 1349774 w 2642495"/>
              <a:gd name="connsiteY6" fmla="*/ 2620539 h 2835997"/>
              <a:gd name="connsiteX7" fmla="*/ 1349774 w 2642495"/>
              <a:gd name="connsiteY7" fmla="*/ 2056997 h 2835997"/>
              <a:gd name="connsiteX8" fmla="*/ 1349704 w 2642495"/>
              <a:gd name="connsiteY8" fmla="*/ 2056997 h 2835997"/>
              <a:gd name="connsiteX9" fmla="*/ 1349704 w 2642495"/>
              <a:gd name="connsiteY9" fmla="*/ 1688888 h 2835997"/>
              <a:gd name="connsiteX10" fmla="*/ 1134246 w 2642495"/>
              <a:gd name="connsiteY10" fmla="*/ 1473430 h 2835997"/>
              <a:gd name="connsiteX11" fmla="*/ 272441 w 2642495"/>
              <a:gd name="connsiteY11" fmla="*/ 1473430 h 2835997"/>
              <a:gd name="connsiteX12" fmla="*/ 237429 w 2642495"/>
              <a:gd name="connsiteY12" fmla="*/ 1476959 h 2835997"/>
              <a:gd name="connsiteX13" fmla="*/ 215458 w 2642495"/>
              <a:gd name="connsiteY13" fmla="*/ 1476959 h 2835997"/>
              <a:gd name="connsiteX14" fmla="*/ 0 w 2642495"/>
              <a:gd name="connsiteY14" fmla="*/ 1261501 h 2835997"/>
              <a:gd name="connsiteX15" fmla="*/ 0 w 2642495"/>
              <a:gd name="connsiteY15" fmla="*/ 399695 h 2835997"/>
              <a:gd name="connsiteX16" fmla="*/ 215458 w 2642495"/>
              <a:gd name="connsiteY16" fmla="*/ 184237 h 2835997"/>
              <a:gd name="connsiteX17" fmla="*/ 1229129 w 2642495"/>
              <a:gd name="connsiteY17" fmla="*/ 184237 h 2835997"/>
              <a:gd name="connsiteX18" fmla="*/ 1321247 w 2642495"/>
              <a:gd name="connsiteY18" fmla="*/ 0 h 2835997"/>
              <a:gd name="connsiteX19" fmla="*/ 1413366 w 2642495"/>
              <a:gd name="connsiteY19" fmla="*/ 184237 h 2835997"/>
              <a:gd name="connsiteX20" fmla="*/ 2427037 w 2642495"/>
              <a:gd name="connsiteY20" fmla="*/ 184237 h 2835997"/>
              <a:gd name="connsiteX21" fmla="*/ 2642495 w 2642495"/>
              <a:gd name="connsiteY21" fmla="*/ 399696 h 2835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5997">
                <a:moveTo>
                  <a:pt x="2642495" y="399696"/>
                </a:moveTo>
                <a:lnTo>
                  <a:pt x="2642495" y="408958"/>
                </a:lnTo>
                <a:lnTo>
                  <a:pt x="2642495" y="1261501"/>
                </a:lnTo>
                <a:lnTo>
                  <a:pt x="2642495" y="2620539"/>
                </a:lnTo>
                <a:cubicBezTo>
                  <a:pt x="2642495" y="2739533"/>
                  <a:pt x="2546031" y="2835997"/>
                  <a:pt x="2427037" y="2835997"/>
                </a:cubicBezTo>
                <a:lnTo>
                  <a:pt x="1565232" y="2835997"/>
                </a:lnTo>
                <a:cubicBezTo>
                  <a:pt x="1446238" y="2835997"/>
                  <a:pt x="1349774" y="2739533"/>
                  <a:pt x="1349774" y="2620539"/>
                </a:cubicBezTo>
                <a:lnTo>
                  <a:pt x="1349774" y="2056997"/>
                </a:lnTo>
                <a:lnTo>
                  <a:pt x="1349704" y="2056997"/>
                </a:lnTo>
                <a:lnTo>
                  <a:pt x="1349704" y="1688888"/>
                </a:lnTo>
                <a:cubicBezTo>
                  <a:pt x="1349704" y="1569893"/>
                  <a:pt x="1253240" y="1473430"/>
                  <a:pt x="1134246" y="1473430"/>
                </a:cubicBezTo>
                <a:lnTo>
                  <a:pt x="272441" y="1473430"/>
                </a:lnTo>
                <a:lnTo>
                  <a:pt x="237429" y="1476959"/>
                </a:lnTo>
                <a:lnTo>
                  <a:pt x="215458" y="1476959"/>
                </a:lnTo>
                <a:cubicBezTo>
                  <a:pt x="96463" y="1476959"/>
                  <a:pt x="0" y="1380496"/>
                  <a:pt x="0" y="1261501"/>
                </a:cubicBezTo>
                <a:lnTo>
                  <a:pt x="0" y="399695"/>
                </a:lnTo>
                <a:cubicBezTo>
                  <a:pt x="0" y="280701"/>
                  <a:pt x="96463" y="184237"/>
                  <a:pt x="215458" y="184237"/>
                </a:cubicBezTo>
                <a:lnTo>
                  <a:pt x="1229129" y="184237"/>
                </a:lnTo>
                <a:lnTo>
                  <a:pt x="1321247" y="0"/>
                </a:lnTo>
                <a:lnTo>
                  <a:pt x="1413366" y="184237"/>
                </a:lnTo>
                <a:lnTo>
                  <a:pt x="2427037" y="184237"/>
                </a:lnTo>
                <a:cubicBezTo>
                  <a:pt x="2546031" y="184237"/>
                  <a:pt x="2642495" y="280701"/>
                  <a:pt x="2642495" y="399696"/>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F81A5911-32BC-4F4D-9F2A-5835D0F06675}"/>
              </a:ext>
            </a:extLst>
          </p:cNvPr>
          <p:cNvSpPr/>
          <p:nvPr/>
        </p:nvSpPr>
        <p:spPr>
          <a:xfrm>
            <a:off x="5320118" y="3402533"/>
            <a:ext cx="2642496" cy="2855134"/>
          </a:xfrm>
          <a:custGeom>
            <a:avLst/>
            <a:gdLst>
              <a:gd name="connsiteX0" fmla="*/ 1344010 w 2642496"/>
              <a:gd name="connsiteY0" fmla="*/ 0 h 2855134"/>
              <a:gd name="connsiteX1" fmla="*/ 1445697 w 2642496"/>
              <a:gd name="connsiteY1" fmla="*/ 203374 h 2855134"/>
              <a:gd name="connsiteX2" fmla="*/ 2427038 w 2642496"/>
              <a:gd name="connsiteY2" fmla="*/ 203374 h 2855134"/>
              <a:gd name="connsiteX3" fmla="*/ 2642496 w 2642496"/>
              <a:gd name="connsiteY3" fmla="*/ 418832 h 2855134"/>
              <a:gd name="connsiteX4" fmla="*/ 2642496 w 2642496"/>
              <a:gd name="connsiteY4" fmla="*/ 428094 h 2855134"/>
              <a:gd name="connsiteX5" fmla="*/ 2642496 w 2642496"/>
              <a:gd name="connsiteY5" fmla="*/ 1280638 h 2855134"/>
              <a:gd name="connsiteX6" fmla="*/ 2642496 w 2642496"/>
              <a:gd name="connsiteY6" fmla="*/ 2639675 h 2855134"/>
              <a:gd name="connsiteX7" fmla="*/ 2427038 w 2642496"/>
              <a:gd name="connsiteY7" fmla="*/ 2855134 h 2855134"/>
              <a:gd name="connsiteX8" fmla="*/ 1565233 w 2642496"/>
              <a:gd name="connsiteY8" fmla="*/ 2855134 h 2855134"/>
              <a:gd name="connsiteX9" fmla="*/ 1349775 w 2642496"/>
              <a:gd name="connsiteY9" fmla="*/ 2639675 h 2855134"/>
              <a:gd name="connsiteX10" fmla="*/ 1349775 w 2642496"/>
              <a:gd name="connsiteY10" fmla="*/ 2076134 h 2855134"/>
              <a:gd name="connsiteX11" fmla="*/ 1349705 w 2642496"/>
              <a:gd name="connsiteY11" fmla="*/ 2076134 h 2855134"/>
              <a:gd name="connsiteX12" fmla="*/ 1349705 w 2642496"/>
              <a:gd name="connsiteY12" fmla="*/ 1708025 h 2855134"/>
              <a:gd name="connsiteX13" fmla="*/ 1134247 w 2642496"/>
              <a:gd name="connsiteY13" fmla="*/ 1492566 h 2855134"/>
              <a:gd name="connsiteX14" fmla="*/ 272442 w 2642496"/>
              <a:gd name="connsiteY14" fmla="*/ 1492566 h 2855134"/>
              <a:gd name="connsiteX15" fmla="*/ 237429 w 2642496"/>
              <a:gd name="connsiteY15" fmla="*/ 1496096 h 2855134"/>
              <a:gd name="connsiteX16" fmla="*/ 215458 w 2642496"/>
              <a:gd name="connsiteY16" fmla="*/ 1496096 h 2855134"/>
              <a:gd name="connsiteX17" fmla="*/ 0 w 2642496"/>
              <a:gd name="connsiteY17" fmla="*/ 1280638 h 2855134"/>
              <a:gd name="connsiteX18" fmla="*/ 0 w 2642496"/>
              <a:gd name="connsiteY18" fmla="*/ 418832 h 2855134"/>
              <a:gd name="connsiteX19" fmla="*/ 215458 w 2642496"/>
              <a:gd name="connsiteY19" fmla="*/ 203374 h 2855134"/>
              <a:gd name="connsiteX20" fmla="*/ 1242324 w 2642496"/>
              <a:gd name="connsiteY20" fmla="*/ 203374 h 2855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42496" h="2855134">
                <a:moveTo>
                  <a:pt x="1344010" y="0"/>
                </a:moveTo>
                <a:lnTo>
                  <a:pt x="1445697" y="203374"/>
                </a:lnTo>
                <a:lnTo>
                  <a:pt x="2427038" y="203374"/>
                </a:lnTo>
                <a:cubicBezTo>
                  <a:pt x="2546032" y="203374"/>
                  <a:pt x="2642496" y="299838"/>
                  <a:pt x="2642496" y="418832"/>
                </a:cubicBezTo>
                <a:lnTo>
                  <a:pt x="2642496" y="428094"/>
                </a:lnTo>
                <a:lnTo>
                  <a:pt x="2642496" y="1280638"/>
                </a:lnTo>
                <a:lnTo>
                  <a:pt x="2642496" y="2639675"/>
                </a:lnTo>
                <a:cubicBezTo>
                  <a:pt x="2642496" y="2758670"/>
                  <a:pt x="2546032" y="2855134"/>
                  <a:pt x="2427038" y="2855134"/>
                </a:cubicBezTo>
                <a:lnTo>
                  <a:pt x="1565233" y="2855134"/>
                </a:lnTo>
                <a:cubicBezTo>
                  <a:pt x="1446239" y="2855134"/>
                  <a:pt x="1349775" y="2758670"/>
                  <a:pt x="1349775" y="2639675"/>
                </a:cubicBezTo>
                <a:lnTo>
                  <a:pt x="1349775" y="2076134"/>
                </a:lnTo>
                <a:lnTo>
                  <a:pt x="1349705" y="2076134"/>
                </a:lnTo>
                <a:lnTo>
                  <a:pt x="1349705" y="1708025"/>
                </a:lnTo>
                <a:cubicBezTo>
                  <a:pt x="1349705" y="1589030"/>
                  <a:pt x="1253241" y="1492566"/>
                  <a:pt x="1134247" y="1492566"/>
                </a:cubicBezTo>
                <a:lnTo>
                  <a:pt x="272442" y="1492566"/>
                </a:lnTo>
                <a:lnTo>
                  <a:pt x="237429" y="1496096"/>
                </a:lnTo>
                <a:lnTo>
                  <a:pt x="215458" y="1496096"/>
                </a:lnTo>
                <a:cubicBezTo>
                  <a:pt x="96464" y="1496096"/>
                  <a:pt x="0" y="1399632"/>
                  <a:pt x="0" y="1280638"/>
                </a:cubicBezTo>
                <a:lnTo>
                  <a:pt x="0" y="418832"/>
                </a:lnTo>
                <a:cubicBezTo>
                  <a:pt x="0" y="299837"/>
                  <a:pt x="96464" y="203374"/>
                  <a:pt x="215458" y="203374"/>
                </a:cubicBezTo>
                <a:lnTo>
                  <a:pt x="1242324" y="203374"/>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A21B4E5-FEB8-4436-928E-9B2DE94E3BD8}"/>
              </a:ext>
            </a:extLst>
          </p:cNvPr>
          <p:cNvSpPr/>
          <p:nvPr/>
        </p:nvSpPr>
        <p:spPr>
          <a:xfrm rot="5400000">
            <a:off x="5435393" y="436256"/>
            <a:ext cx="2642495" cy="2836783"/>
          </a:xfrm>
          <a:custGeom>
            <a:avLst/>
            <a:gdLst>
              <a:gd name="connsiteX0" fmla="*/ 0 w 2642495"/>
              <a:gd name="connsiteY0" fmla="*/ 1262287 h 2836783"/>
              <a:gd name="connsiteX1" fmla="*/ 0 w 2642495"/>
              <a:gd name="connsiteY1" fmla="*/ 400481 h 2836783"/>
              <a:gd name="connsiteX2" fmla="*/ 215458 w 2642495"/>
              <a:gd name="connsiteY2" fmla="*/ 185023 h 2836783"/>
              <a:gd name="connsiteX3" fmla="*/ 1240989 w 2642495"/>
              <a:gd name="connsiteY3" fmla="*/ 185023 h 2836783"/>
              <a:gd name="connsiteX4" fmla="*/ 1333500 w 2642495"/>
              <a:gd name="connsiteY4" fmla="*/ 0 h 2836783"/>
              <a:gd name="connsiteX5" fmla="*/ 1426012 w 2642495"/>
              <a:gd name="connsiteY5" fmla="*/ 185023 h 2836783"/>
              <a:gd name="connsiteX6" fmla="*/ 2427037 w 2642495"/>
              <a:gd name="connsiteY6" fmla="*/ 185023 h 2836783"/>
              <a:gd name="connsiteX7" fmla="*/ 2642495 w 2642495"/>
              <a:gd name="connsiteY7" fmla="*/ 400482 h 2836783"/>
              <a:gd name="connsiteX8" fmla="*/ 2642495 w 2642495"/>
              <a:gd name="connsiteY8" fmla="*/ 409744 h 2836783"/>
              <a:gd name="connsiteX9" fmla="*/ 2642495 w 2642495"/>
              <a:gd name="connsiteY9" fmla="*/ 1262287 h 2836783"/>
              <a:gd name="connsiteX10" fmla="*/ 2642495 w 2642495"/>
              <a:gd name="connsiteY10" fmla="*/ 2621325 h 2836783"/>
              <a:gd name="connsiteX11" fmla="*/ 2427037 w 2642495"/>
              <a:gd name="connsiteY11" fmla="*/ 2836783 h 2836783"/>
              <a:gd name="connsiteX12" fmla="*/ 1565232 w 2642495"/>
              <a:gd name="connsiteY12" fmla="*/ 2836783 h 2836783"/>
              <a:gd name="connsiteX13" fmla="*/ 1349774 w 2642495"/>
              <a:gd name="connsiteY13" fmla="*/ 2621325 h 2836783"/>
              <a:gd name="connsiteX14" fmla="*/ 1349774 w 2642495"/>
              <a:gd name="connsiteY14" fmla="*/ 2057783 h 2836783"/>
              <a:gd name="connsiteX15" fmla="*/ 1349704 w 2642495"/>
              <a:gd name="connsiteY15" fmla="*/ 2057783 h 2836783"/>
              <a:gd name="connsiteX16" fmla="*/ 1349704 w 2642495"/>
              <a:gd name="connsiteY16" fmla="*/ 1689674 h 2836783"/>
              <a:gd name="connsiteX17" fmla="*/ 1134246 w 2642495"/>
              <a:gd name="connsiteY17" fmla="*/ 1474216 h 2836783"/>
              <a:gd name="connsiteX18" fmla="*/ 272441 w 2642495"/>
              <a:gd name="connsiteY18" fmla="*/ 1474216 h 2836783"/>
              <a:gd name="connsiteX19" fmla="*/ 237429 w 2642495"/>
              <a:gd name="connsiteY19" fmla="*/ 1477745 h 2836783"/>
              <a:gd name="connsiteX20" fmla="*/ 215458 w 2642495"/>
              <a:gd name="connsiteY20" fmla="*/ 1477745 h 2836783"/>
              <a:gd name="connsiteX21" fmla="*/ 0 w 2642495"/>
              <a:gd name="connsiteY21" fmla="*/ 1262287 h 2836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6783">
                <a:moveTo>
                  <a:pt x="0" y="1262287"/>
                </a:moveTo>
                <a:lnTo>
                  <a:pt x="0" y="400481"/>
                </a:lnTo>
                <a:cubicBezTo>
                  <a:pt x="0" y="281487"/>
                  <a:pt x="96464" y="185023"/>
                  <a:pt x="215458" y="185023"/>
                </a:cubicBezTo>
                <a:lnTo>
                  <a:pt x="1240989" y="185023"/>
                </a:lnTo>
                <a:lnTo>
                  <a:pt x="1333500" y="0"/>
                </a:lnTo>
                <a:lnTo>
                  <a:pt x="1426012" y="185023"/>
                </a:lnTo>
                <a:lnTo>
                  <a:pt x="2427037" y="185023"/>
                </a:lnTo>
                <a:cubicBezTo>
                  <a:pt x="2546032" y="185023"/>
                  <a:pt x="2642495" y="281487"/>
                  <a:pt x="2642495" y="400482"/>
                </a:cubicBezTo>
                <a:lnTo>
                  <a:pt x="2642495" y="409744"/>
                </a:lnTo>
                <a:lnTo>
                  <a:pt x="2642495" y="1262287"/>
                </a:lnTo>
                <a:lnTo>
                  <a:pt x="2642495" y="2621325"/>
                </a:lnTo>
                <a:cubicBezTo>
                  <a:pt x="2642495" y="2740319"/>
                  <a:pt x="2546031" y="2836783"/>
                  <a:pt x="2427037" y="2836783"/>
                </a:cubicBezTo>
                <a:lnTo>
                  <a:pt x="1565232" y="2836783"/>
                </a:lnTo>
                <a:cubicBezTo>
                  <a:pt x="1446238" y="2836783"/>
                  <a:pt x="1349774" y="2740319"/>
                  <a:pt x="1349774" y="2621325"/>
                </a:cubicBezTo>
                <a:lnTo>
                  <a:pt x="1349774" y="2057783"/>
                </a:lnTo>
                <a:lnTo>
                  <a:pt x="1349704" y="2057783"/>
                </a:lnTo>
                <a:lnTo>
                  <a:pt x="1349704" y="1689674"/>
                </a:lnTo>
                <a:cubicBezTo>
                  <a:pt x="1349704" y="1570679"/>
                  <a:pt x="1253240" y="1474216"/>
                  <a:pt x="1134246" y="1474216"/>
                </a:cubicBezTo>
                <a:lnTo>
                  <a:pt x="272441" y="1474216"/>
                </a:lnTo>
                <a:lnTo>
                  <a:pt x="237429" y="1477745"/>
                </a:lnTo>
                <a:lnTo>
                  <a:pt x="215458" y="1477745"/>
                </a:lnTo>
                <a:cubicBezTo>
                  <a:pt x="96464" y="1477745"/>
                  <a:pt x="0" y="1381282"/>
                  <a:pt x="0" y="1262287"/>
                </a:cubicBezTo>
                <a:close/>
              </a:path>
            </a:pathLst>
          </a:custGeom>
          <a:gradFill>
            <a:gsLst>
              <a:gs pos="0">
                <a:schemeClr val="accent3">
                  <a:lumMod val="3000"/>
                  <a:lumOff val="97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67618D1-45C8-4541-ACBB-934BD440CF83}"/>
              </a:ext>
            </a:extLst>
          </p:cNvPr>
          <p:cNvSpPr/>
          <p:nvPr/>
        </p:nvSpPr>
        <p:spPr>
          <a:xfrm>
            <a:off x="9825180"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157EBF"/>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5BE90388-6EFE-43B3-A4DE-9134B9BB30A5}"/>
              </a:ext>
            </a:extLst>
          </p:cNvPr>
          <p:cNvSpPr/>
          <p:nvPr/>
        </p:nvSpPr>
        <p:spPr>
          <a:xfrm>
            <a:off x="5320117"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0967B9"/>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228514A2-A903-49EC-B082-1D993D0EAC8A}"/>
              </a:ext>
            </a:extLst>
          </p:cNvPr>
          <p:cNvSpPr/>
          <p:nvPr/>
        </p:nvSpPr>
        <p:spPr>
          <a:xfrm rot="10800000">
            <a:off x="533784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36B8E3"/>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B6749BF0-4226-4ABF-9EF6-50ECF8C12D84}"/>
              </a:ext>
            </a:extLst>
          </p:cNvPr>
          <p:cNvSpPr txBox="1">
            <a:spLocks noChangeArrowheads="1"/>
          </p:cNvSpPr>
          <p:nvPr/>
        </p:nvSpPr>
        <p:spPr bwMode="auto">
          <a:xfrm>
            <a:off x="5566446"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36" name="Text Box 10">
            <a:extLst>
              <a:ext uri="{FF2B5EF4-FFF2-40B4-BE49-F238E27FC236}">
                <a16:creationId xmlns:a16="http://schemas.microsoft.com/office/drawing/2014/main" id="{4DC39FBD-F392-4210-928F-EC90AC46913C}"/>
              </a:ext>
            </a:extLst>
          </p:cNvPr>
          <p:cNvSpPr txBox="1">
            <a:spLocks noChangeArrowheads="1"/>
          </p:cNvSpPr>
          <p:nvPr/>
        </p:nvSpPr>
        <p:spPr bwMode="auto">
          <a:xfrm>
            <a:off x="10053780"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37" name="Text Box 10">
            <a:extLst>
              <a:ext uri="{FF2B5EF4-FFF2-40B4-BE49-F238E27FC236}">
                <a16:creationId xmlns:a16="http://schemas.microsoft.com/office/drawing/2014/main" id="{B5F2F7F1-6BEA-4FC3-89D8-720C36240143}"/>
              </a:ext>
            </a:extLst>
          </p:cNvPr>
          <p:cNvSpPr txBox="1">
            <a:spLocks noChangeArrowheads="1"/>
          </p:cNvSpPr>
          <p:nvPr/>
        </p:nvSpPr>
        <p:spPr bwMode="auto">
          <a:xfrm>
            <a:off x="10061471"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38" name="Text Box 10">
            <a:extLst>
              <a:ext uri="{FF2B5EF4-FFF2-40B4-BE49-F238E27FC236}">
                <a16:creationId xmlns:a16="http://schemas.microsoft.com/office/drawing/2014/main" id="{4C622346-6845-4D0A-8B3C-6B8181B45CD3}"/>
              </a:ext>
            </a:extLst>
          </p:cNvPr>
          <p:cNvSpPr txBox="1">
            <a:spLocks noChangeArrowheads="1"/>
          </p:cNvSpPr>
          <p:nvPr/>
        </p:nvSpPr>
        <p:spPr bwMode="auto">
          <a:xfrm>
            <a:off x="5544872"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04</a:t>
            </a:r>
          </a:p>
          <a:p>
            <a:pPr algn="ctr"/>
            <a:r>
              <a:rPr lang="en-US" sz="1100" dirty="0">
                <a:solidFill>
                  <a:schemeClr val="bg1"/>
                </a:solidFill>
              </a:rPr>
              <a:t>OPTION</a:t>
            </a:r>
          </a:p>
        </p:txBody>
      </p:sp>
      <p:grpSp>
        <p:nvGrpSpPr>
          <p:cNvPr id="39" name="Группа 855">
            <a:extLst>
              <a:ext uri="{FF2B5EF4-FFF2-40B4-BE49-F238E27FC236}">
                <a16:creationId xmlns:a16="http://schemas.microsoft.com/office/drawing/2014/main" id="{FAFD806B-4EB7-4DE8-9FF8-7E9D6ED6EF07}"/>
              </a:ext>
            </a:extLst>
          </p:cNvPr>
          <p:cNvGrpSpPr>
            <a:grpSpLocks noChangeAspect="1"/>
          </p:cNvGrpSpPr>
          <p:nvPr/>
        </p:nvGrpSpPr>
        <p:grpSpPr>
          <a:xfrm>
            <a:off x="7102242" y="852092"/>
            <a:ext cx="467746" cy="457200"/>
            <a:chOff x="4228128" y="3146337"/>
            <a:chExt cx="592991" cy="579621"/>
          </a:xfrm>
          <a:solidFill>
            <a:srgbClr val="636363"/>
          </a:solidFill>
          <a:effectLst/>
        </p:grpSpPr>
        <p:sp>
          <p:nvSpPr>
            <p:cNvPr id="40" name="Freeform 53">
              <a:extLst>
                <a:ext uri="{FF2B5EF4-FFF2-40B4-BE49-F238E27FC236}">
                  <a16:creationId xmlns:a16="http://schemas.microsoft.com/office/drawing/2014/main" id="{652E2A49-51F1-40C5-B06F-D5699064B8D1}"/>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54">
              <a:extLst>
                <a:ext uri="{FF2B5EF4-FFF2-40B4-BE49-F238E27FC236}">
                  <a16:creationId xmlns:a16="http://schemas.microsoft.com/office/drawing/2014/main" id="{F56387D3-5DE6-4877-9687-B80D91F9C99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55">
              <a:extLst>
                <a:ext uri="{FF2B5EF4-FFF2-40B4-BE49-F238E27FC236}">
                  <a16:creationId xmlns:a16="http://schemas.microsoft.com/office/drawing/2014/main" id="{5B8F4869-DEBC-4AA6-8795-11ECEFE4F5C3}"/>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56">
              <a:extLst>
                <a:ext uri="{FF2B5EF4-FFF2-40B4-BE49-F238E27FC236}">
                  <a16:creationId xmlns:a16="http://schemas.microsoft.com/office/drawing/2014/main" id="{A3B44407-6FA1-402E-A4F3-E20629DA9E9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57">
              <a:extLst>
                <a:ext uri="{FF2B5EF4-FFF2-40B4-BE49-F238E27FC236}">
                  <a16:creationId xmlns:a16="http://schemas.microsoft.com/office/drawing/2014/main" id="{20C5D73B-4474-438F-9B66-A7C9B1ACD91B}"/>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58">
              <a:extLst>
                <a:ext uri="{FF2B5EF4-FFF2-40B4-BE49-F238E27FC236}">
                  <a16:creationId xmlns:a16="http://schemas.microsoft.com/office/drawing/2014/main" id="{3F4B1E1D-AEBA-4F07-BB93-71698507842D}"/>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856">
            <a:extLst>
              <a:ext uri="{FF2B5EF4-FFF2-40B4-BE49-F238E27FC236}">
                <a16:creationId xmlns:a16="http://schemas.microsoft.com/office/drawing/2014/main" id="{34D52825-403B-48C6-A18B-468421413E72}"/>
              </a:ext>
            </a:extLst>
          </p:cNvPr>
          <p:cNvGrpSpPr>
            <a:grpSpLocks noChangeAspect="1"/>
          </p:cNvGrpSpPr>
          <p:nvPr/>
        </p:nvGrpSpPr>
        <p:grpSpPr>
          <a:xfrm>
            <a:off x="7092113" y="5378198"/>
            <a:ext cx="468939" cy="457200"/>
            <a:chOff x="3374227" y="3146337"/>
            <a:chExt cx="594503" cy="579621"/>
          </a:xfrm>
          <a:solidFill>
            <a:srgbClr val="636363"/>
          </a:solidFill>
          <a:effectLst/>
        </p:grpSpPr>
        <p:sp>
          <p:nvSpPr>
            <p:cNvPr id="47" name="Freeform 45">
              <a:extLst>
                <a:ext uri="{FF2B5EF4-FFF2-40B4-BE49-F238E27FC236}">
                  <a16:creationId xmlns:a16="http://schemas.microsoft.com/office/drawing/2014/main" id="{18240108-EC71-421E-97E8-B5BB75EEC581}"/>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6">
              <a:extLst>
                <a:ext uri="{FF2B5EF4-FFF2-40B4-BE49-F238E27FC236}">
                  <a16:creationId xmlns:a16="http://schemas.microsoft.com/office/drawing/2014/main" id="{E89B494F-C7E2-4196-9731-F7BC483294A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7">
              <a:extLst>
                <a:ext uri="{FF2B5EF4-FFF2-40B4-BE49-F238E27FC236}">
                  <a16:creationId xmlns:a16="http://schemas.microsoft.com/office/drawing/2014/main" id="{9330FC94-EF0F-4C7F-B0FF-6E94730516B7}"/>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8">
              <a:extLst>
                <a:ext uri="{FF2B5EF4-FFF2-40B4-BE49-F238E27FC236}">
                  <a16:creationId xmlns:a16="http://schemas.microsoft.com/office/drawing/2014/main" id="{AD741D07-7EE0-40DE-801B-2A2A81007A49}"/>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143">
            <a:extLst>
              <a:ext uri="{FF2B5EF4-FFF2-40B4-BE49-F238E27FC236}">
                <a16:creationId xmlns:a16="http://schemas.microsoft.com/office/drawing/2014/main" id="{A058341F-2D7C-4A48-A470-B5CF01B12910}"/>
              </a:ext>
            </a:extLst>
          </p:cNvPr>
          <p:cNvGrpSpPr>
            <a:grpSpLocks noChangeAspect="1"/>
          </p:cNvGrpSpPr>
          <p:nvPr/>
        </p:nvGrpSpPr>
        <p:grpSpPr>
          <a:xfrm>
            <a:off x="8732124" y="5370783"/>
            <a:ext cx="534924" cy="457200"/>
            <a:chOff x="4329113" y="1919288"/>
            <a:chExt cx="3529013" cy="3016250"/>
          </a:xfrm>
          <a:solidFill>
            <a:srgbClr val="636363"/>
          </a:solidFill>
          <a:effectLst/>
        </p:grpSpPr>
        <p:sp>
          <p:nvSpPr>
            <p:cNvPr id="52" name="Freeform 128">
              <a:extLst>
                <a:ext uri="{FF2B5EF4-FFF2-40B4-BE49-F238E27FC236}">
                  <a16:creationId xmlns:a16="http://schemas.microsoft.com/office/drawing/2014/main" id="{1A3E67EC-68FF-4B19-9C5C-F99F5799F575}"/>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129">
              <a:extLst>
                <a:ext uri="{FF2B5EF4-FFF2-40B4-BE49-F238E27FC236}">
                  <a16:creationId xmlns:a16="http://schemas.microsoft.com/office/drawing/2014/main" id="{D9E7D646-69B7-4785-8A21-59EB2654988F}"/>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4" name="Группа 730">
            <a:extLst>
              <a:ext uri="{FF2B5EF4-FFF2-40B4-BE49-F238E27FC236}">
                <a16:creationId xmlns:a16="http://schemas.microsoft.com/office/drawing/2014/main" id="{46C279B9-2752-4ECA-AF35-9ACA016E37A0}"/>
              </a:ext>
            </a:extLst>
          </p:cNvPr>
          <p:cNvGrpSpPr>
            <a:grpSpLocks noChangeAspect="1"/>
          </p:cNvGrpSpPr>
          <p:nvPr/>
        </p:nvGrpSpPr>
        <p:grpSpPr>
          <a:xfrm>
            <a:off x="8732339" y="852092"/>
            <a:ext cx="441508" cy="457200"/>
            <a:chOff x="4595813" y="1874838"/>
            <a:chExt cx="2992438" cy="3098800"/>
          </a:xfrm>
          <a:solidFill>
            <a:srgbClr val="636363"/>
          </a:solidFill>
          <a:effectLst/>
        </p:grpSpPr>
        <p:sp>
          <p:nvSpPr>
            <p:cNvPr id="55" name="Freeform 636">
              <a:extLst>
                <a:ext uri="{FF2B5EF4-FFF2-40B4-BE49-F238E27FC236}">
                  <a16:creationId xmlns:a16="http://schemas.microsoft.com/office/drawing/2014/main" id="{8B0F2BDF-9032-4DFE-BA9A-3FBB0AD7CC13}"/>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37">
              <a:extLst>
                <a:ext uri="{FF2B5EF4-FFF2-40B4-BE49-F238E27FC236}">
                  <a16:creationId xmlns:a16="http://schemas.microsoft.com/office/drawing/2014/main" id="{F6A3066B-8170-4FC7-8802-74E186B60019}"/>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Box 56">
            <a:extLst>
              <a:ext uri="{FF2B5EF4-FFF2-40B4-BE49-F238E27FC236}">
                <a16:creationId xmlns:a16="http://schemas.microsoft.com/office/drawing/2014/main" id="{F5B0A3CA-6F92-4361-816D-516B9D88B510}"/>
              </a:ext>
            </a:extLst>
          </p:cNvPr>
          <p:cNvSpPr txBox="1"/>
          <p:nvPr/>
        </p:nvSpPr>
        <p:spPr>
          <a:xfrm>
            <a:off x="5431774" y="1946831"/>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6A469680-05BA-40FE-8824-D5420E45C9CE}"/>
              </a:ext>
            </a:extLst>
          </p:cNvPr>
          <p:cNvSpPr txBox="1"/>
          <p:nvPr/>
        </p:nvSpPr>
        <p:spPr>
          <a:xfrm>
            <a:off x="8406503" y="1946748"/>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D60CE559-5D3A-477E-8156-B5210F681DA9}"/>
              </a:ext>
            </a:extLst>
          </p:cNvPr>
          <p:cNvSpPr txBox="1"/>
          <p:nvPr/>
        </p:nvSpPr>
        <p:spPr>
          <a:xfrm>
            <a:off x="5382813" y="3681022"/>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8B3C88E0-D3C8-49C2-8C75-A8CF131A8FC9}"/>
              </a:ext>
            </a:extLst>
          </p:cNvPr>
          <p:cNvSpPr txBox="1"/>
          <p:nvPr/>
        </p:nvSpPr>
        <p:spPr>
          <a:xfrm>
            <a:off x="8403815" y="3681022"/>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61" name="Freeform: Shape 60">
            <a:extLst>
              <a:ext uri="{FF2B5EF4-FFF2-40B4-BE49-F238E27FC236}">
                <a16:creationId xmlns:a16="http://schemas.microsoft.com/office/drawing/2014/main" id="{D5C345D8-BE00-46B3-98FD-BA511826D6E0}"/>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2" name="TextBox 61">
            <a:extLst>
              <a:ext uri="{FF2B5EF4-FFF2-40B4-BE49-F238E27FC236}">
                <a16:creationId xmlns:a16="http://schemas.microsoft.com/office/drawing/2014/main" id="{F1B310A4-8637-4E7E-8CC8-FB5528982F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63" name="TextBox 62">
            <a:extLst>
              <a:ext uri="{FF2B5EF4-FFF2-40B4-BE49-F238E27FC236}">
                <a16:creationId xmlns:a16="http://schemas.microsoft.com/office/drawing/2014/main" id="{4B4BC86A-2342-4FAE-98C5-742EFD8977F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51605727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2">
                                            <p:txEl>
                                              <p:pRg st="0" end="0"/>
                                            </p:txEl>
                                          </p:spTgt>
                                        </p:tgtEl>
                                        <p:attrNameLst>
                                          <p:attrName>style.visibility</p:attrName>
                                        </p:attrNameLst>
                                      </p:cBhvr>
                                      <p:to>
                                        <p:strVal val="visible"/>
                                      </p:to>
                                    </p:set>
                                    <p:animEffect transition="in" filter="fade">
                                      <p:cBhvr>
                                        <p:cTn id="14" dur="500"/>
                                        <p:tgtEl>
                                          <p:spTgt spid="62">
                                            <p:txEl>
                                              <p:pRg st="0" end="0"/>
                                            </p:txEl>
                                          </p:spTgt>
                                        </p:tgtEl>
                                      </p:cBhvr>
                                    </p:animEffect>
                                    <p:anim calcmode="lin" valueType="num">
                                      <p:cBhvr>
                                        <p:cTn id="15" dur="5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2">
                                            <p:txEl>
                                              <p:pRg st="2" end="2"/>
                                            </p:txEl>
                                          </p:spTgt>
                                        </p:tgtEl>
                                        <p:attrNameLst>
                                          <p:attrName>style.visibility</p:attrName>
                                        </p:attrNameLst>
                                      </p:cBhvr>
                                      <p:to>
                                        <p:strVal val="visible"/>
                                      </p:to>
                                    </p:set>
                                    <p:animEffect transition="in" filter="fade">
                                      <p:cBhvr>
                                        <p:cTn id="20" dur="500"/>
                                        <p:tgtEl>
                                          <p:spTgt spid="62">
                                            <p:txEl>
                                              <p:pRg st="2" end="2"/>
                                            </p:txEl>
                                          </p:spTgt>
                                        </p:tgtEl>
                                      </p:cBhvr>
                                    </p:animEffect>
                                    <p:anim calcmode="lin" valueType="num">
                                      <p:cBhvr>
                                        <p:cTn id="21" dur="5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2">
                                            <p:txEl>
                                              <p:pRg st="3" end="3"/>
                                            </p:txEl>
                                          </p:spTgt>
                                        </p:tgtEl>
                                        <p:attrNameLst>
                                          <p:attrName>style.visibility</p:attrName>
                                        </p:attrNameLst>
                                      </p:cBhvr>
                                      <p:to>
                                        <p:strVal val="visible"/>
                                      </p:to>
                                    </p:set>
                                    <p:animEffect transition="in" filter="fade">
                                      <p:cBhvr>
                                        <p:cTn id="26" dur="500"/>
                                        <p:tgtEl>
                                          <p:spTgt spid="62">
                                            <p:txEl>
                                              <p:pRg st="3" end="3"/>
                                            </p:txEl>
                                          </p:spTgt>
                                        </p:tgtEl>
                                      </p:cBhvr>
                                    </p:animEffect>
                                    <p:anim calcmode="lin" valueType="num">
                                      <p:cBhvr>
                                        <p:cTn id="27" dur="5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2">
                                            <p:txEl>
                                              <p:pRg st="5" end="5"/>
                                            </p:txEl>
                                          </p:spTgt>
                                        </p:tgtEl>
                                        <p:attrNameLst>
                                          <p:attrName>style.visibility</p:attrName>
                                        </p:attrNameLst>
                                      </p:cBhvr>
                                      <p:to>
                                        <p:strVal val="visible"/>
                                      </p:to>
                                    </p:set>
                                    <p:animEffect transition="in" filter="fade">
                                      <p:cBhvr>
                                        <p:cTn id="32" dur="500"/>
                                        <p:tgtEl>
                                          <p:spTgt spid="62">
                                            <p:txEl>
                                              <p:pRg st="5" end="5"/>
                                            </p:txEl>
                                          </p:spTgt>
                                        </p:tgtEl>
                                      </p:cBhvr>
                                    </p:animEffect>
                                    <p:anim calcmode="lin" valueType="num">
                                      <p:cBhvr>
                                        <p:cTn id="33" dur="5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2">
                                            <p:txEl>
                                              <p:pRg st="7" end="7"/>
                                            </p:txEl>
                                          </p:spTgt>
                                        </p:tgtEl>
                                        <p:attrNameLst>
                                          <p:attrName>style.visibility</p:attrName>
                                        </p:attrNameLst>
                                      </p:cBhvr>
                                      <p:to>
                                        <p:strVal val="visible"/>
                                      </p:to>
                                    </p:set>
                                    <p:animEffect transition="in" filter="fade">
                                      <p:cBhvr>
                                        <p:cTn id="38" dur="500"/>
                                        <p:tgtEl>
                                          <p:spTgt spid="62">
                                            <p:txEl>
                                              <p:pRg st="7" end="7"/>
                                            </p:txEl>
                                          </p:spTgt>
                                        </p:tgtEl>
                                      </p:cBhvr>
                                    </p:animEffect>
                                    <p:anim calcmode="lin" valueType="num">
                                      <p:cBhvr>
                                        <p:cTn id="39" dur="5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2">
                                            <p:txEl>
                                              <p:pRg st="9" end="9"/>
                                            </p:txEl>
                                          </p:spTgt>
                                        </p:tgtEl>
                                        <p:attrNameLst>
                                          <p:attrName>style.visibility</p:attrName>
                                        </p:attrNameLst>
                                      </p:cBhvr>
                                      <p:to>
                                        <p:strVal val="visible"/>
                                      </p:to>
                                    </p:set>
                                    <p:animEffect transition="in" filter="fade">
                                      <p:cBhvr>
                                        <p:cTn id="44" dur="500"/>
                                        <p:tgtEl>
                                          <p:spTgt spid="62">
                                            <p:txEl>
                                              <p:pRg st="9" end="9"/>
                                            </p:txEl>
                                          </p:spTgt>
                                        </p:tgtEl>
                                      </p:cBhvr>
                                    </p:animEffect>
                                    <p:anim calcmode="lin" valueType="num">
                                      <p:cBhvr>
                                        <p:cTn id="45" dur="500" fill="hold"/>
                                        <p:tgtEl>
                                          <p:spTgt spid="6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6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7" presetClass="entr" presetSubtype="0" fill="hold" grpId="0" nodeType="after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fade">
                                      <p:cBhvr>
                                        <p:cTn id="50" dur="1000"/>
                                        <p:tgtEl>
                                          <p:spTgt spid="34"/>
                                        </p:tgtEl>
                                      </p:cBhvr>
                                    </p:animEffect>
                                    <p:anim calcmode="lin" valueType="num">
                                      <p:cBhvr>
                                        <p:cTn id="51" dur="1000" fill="hold"/>
                                        <p:tgtEl>
                                          <p:spTgt spid="34"/>
                                        </p:tgtEl>
                                        <p:attrNameLst>
                                          <p:attrName>ppt_x</p:attrName>
                                        </p:attrNameLst>
                                      </p:cBhvr>
                                      <p:tavLst>
                                        <p:tav tm="0">
                                          <p:val>
                                            <p:strVal val="#ppt_x"/>
                                          </p:val>
                                        </p:tav>
                                        <p:tav tm="100000">
                                          <p:val>
                                            <p:strVal val="#ppt_x"/>
                                          </p:val>
                                        </p:tav>
                                      </p:tavLst>
                                    </p:anim>
                                    <p:anim calcmode="lin" valueType="num">
                                      <p:cBhvr>
                                        <p:cTn id="52" dur="1000" fill="hold"/>
                                        <p:tgtEl>
                                          <p:spTgt spid="34"/>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35"/>
                                        </p:tgtEl>
                                        <p:attrNameLst>
                                          <p:attrName>style.visibility</p:attrName>
                                        </p:attrNameLst>
                                      </p:cBhvr>
                                      <p:to>
                                        <p:strVal val="visible"/>
                                      </p:to>
                                    </p:set>
                                    <p:animEffect transition="in" filter="fade">
                                      <p:cBhvr>
                                        <p:cTn id="55" dur="1000"/>
                                        <p:tgtEl>
                                          <p:spTgt spid="35"/>
                                        </p:tgtEl>
                                      </p:cBhvr>
                                    </p:animEffect>
                                    <p:anim calcmode="lin" valueType="num">
                                      <p:cBhvr>
                                        <p:cTn id="56" dur="1000" fill="hold"/>
                                        <p:tgtEl>
                                          <p:spTgt spid="35"/>
                                        </p:tgtEl>
                                        <p:attrNameLst>
                                          <p:attrName>ppt_x</p:attrName>
                                        </p:attrNameLst>
                                      </p:cBhvr>
                                      <p:tavLst>
                                        <p:tav tm="0">
                                          <p:val>
                                            <p:strVal val="#ppt_x"/>
                                          </p:val>
                                        </p:tav>
                                        <p:tav tm="100000">
                                          <p:val>
                                            <p:strVal val="#ppt_x"/>
                                          </p:val>
                                        </p:tav>
                                      </p:tavLst>
                                    </p:anim>
                                    <p:anim calcmode="lin" valueType="num">
                                      <p:cBhvr>
                                        <p:cTn id="57" dur="1000" fill="hold"/>
                                        <p:tgtEl>
                                          <p:spTgt spid="35"/>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2" presetClass="entr" presetSubtype="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0-#ppt_w/2"/>
                                          </p:val>
                                        </p:tav>
                                        <p:tav tm="100000">
                                          <p:val>
                                            <p:strVal val="#ppt_x"/>
                                          </p:val>
                                        </p:tav>
                                      </p:tavLst>
                                    </p:anim>
                                    <p:anim calcmode="lin" valueType="num">
                                      <p:cBhvr additive="base">
                                        <p:cTn id="62" dur="500" fill="hold"/>
                                        <p:tgtEl>
                                          <p:spTgt spid="29"/>
                                        </p:tgtEl>
                                        <p:attrNameLst>
                                          <p:attrName>ppt_y</p:attrName>
                                        </p:attrNameLst>
                                      </p:cBhvr>
                                      <p:tavLst>
                                        <p:tav tm="0">
                                          <p:val>
                                            <p:strVal val="#ppt_y"/>
                                          </p:val>
                                        </p:tav>
                                        <p:tav tm="100000">
                                          <p:val>
                                            <p:strVal val="#ppt_y"/>
                                          </p:val>
                                        </p:tav>
                                      </p:tavLst>
                                    </p:anim>
                                  </p:childTnLst>
                                </p:cTn>
                              </p:par>
                            </p:childTnLst>
                          </p:cTn>
                        </p:par>
                        <p:par>
                          <p:cTn id="63" fill="hold">
                            <p:stCondLst>
                              <p:cond delay="5000"/>
                            </p:stCondLst>
                            <p:childTnLst>
                              <p:par>
                                <p:cTn id="64" presetID="53" presetClass="entr" presetSubtype="16" fill="hold"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1000" fill="hold"/>
                                        <p:tgtEl>
                                          <p:spTgt spid="39"/>
                                        </p:tgtEl>
                                        <p:attrNameLst>
                                          <p:attrName>ppt_w</p:attrName>
                                        </p:attrNameLst>
                                      </p:cBhvr>
                                      <p:tavLst>
                                        <p:tav tm="0">
                                          <p:val>
                                            <p:fltVal val="0"/>
                                          </p:val>
                                        </p:tav>
                                        <p:tav tm="100000">
                                          <p:val>
                                            <p:strVal val="#ppt_w"/>
                                          </p:val>
                                        </p:tav>
                                      </p:tavLst>
                                    </p:anim>
                                    <p:anim calcmode="lin" valueType="num">
                                      <p:cBhvr>
                                        <p:cTn id="67" dur="1000" fill="hold"/>
                                        <p:tgtEl>
                                          <p:spTgt spid="39"/>
                                        </p:tgtEl>
                                        <p:attrNameLst>
                                          <p:attrName>ppt_h</p:attrName>
                                        </p:attrNameLst>
                                      </p:cBhvr>
                                      <p:tavLst>
                                        <p:tav tm="0">
                                          <p:val>
                                            <p:fltVal val="0"/>
                                          </p:val>
                                        </p:tav>
                                        <p:tav tm="100000">
                                          <p:val>
                                            <p:strVal val="#ppt_h"/>
                                          </p:val>
                                        </p:tav>
                                      </p:tavLst>
                                    </p:anim>
                                    <p:animEffect transition="in" filter="fade">
                                      <p:cBhvr>
                                        <p:cTn id="68" dur="1000"/>
                                        <p:tgtEl>
                                          <p:spTgt spid="3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7"/>
                                        </p:tgtEl>
                                        <p:attrNameLst>
                                          <p:attrName>style.visibility</p:attrName>
                                        </p:attrNameLst>
                                      </p:cBhvr>
                                      <p:to>
                                        <p:strVal val="visible"/>
                                      </p:to>
                                    </p:set>
                                    <p:anim calcmode="lin" valueType="num">
                                      <p:cBhvr>
                                        <p:cTn id="71" dur="1000" fill="hold"/>
                                        <p:tgtEl>
                                          <p:spTgt spid="57"/>
                                        </p:tgtEl>
                                        <p:attrNameLst>
                                          <p:attrName>ppt_w</p:attrName>
                                        </p:attrNameLst>
                                      </p:cBhvr>
                                      <p:tavLst>
                                        <p:tav tm="0">
                                          <p:val>
                                            <p:fltVal val="0"/>
                                          </p:val>
                                        </p:tav>
                                        <p:tav tm="100000">
                                          <p:val>
                                            <p:strVal val="#ppt_w"/>
                                          </p:val>
                                        </p:tav>
                                      </p:tavLst>
                                    </p:anim>
                                    <p:anim calcmode="lin" valueType="num">
                                      <p:cBhvr>
                                        <p:cTn id="72" dur="1000" fill="hold"/>
                                        <p:tgtEl>
                                          <p:spTgt spid="57"/>
                                        </p:tgtEl>
                                        <p:attrNameLst>
                                          <p:attrName>ppt_h</p:attrName>
                                        </p:attrNameLst>
                                      </p:cBhvr>
                                      <p:tavLst>
                                        <p:tav tm="0">
                                          <p:val>
                                            <p:fltVal val="0"/>
                                          </p:val>
                                        </p:tav>
                                        <p:tav tm="100000">
                                          <p:val>
                                            <p:strVal val="#ppt_h"/>
                                          </p:val>
                                        </p:tav>
                                      </p:tavLst>
                                    </p:anim>
                                    <p:animEffect transition="in" filter="fade">
                                      <p:cBhvr>
                                        <p:cTn id="73" dur="1000"/>
                                        <p:tgtEl>
                                          <p:spTgt spid="57"/>
                                        </p:tgtEl>
                                      </p:cBhvr>
                                    </p:animEffect>
                                  </p:childTnLst>
                                </p:cTn>
                              </p:par>
                            </p:childTnLst>
                          </p:cTn>
                        </p:par>
                        <p:par>
                          <p:cTn id="74" fill="hold">
                            <p:stCondLst>
                              <p:cond delay="6000"/>
                            </p:stCondLst>
                            <p:childTnLst>
                              <p:par>
                                <p:cTn id="75" presetID="47" presetClass="entr" presetSubtype="0" fill="hold" grpId="0" nodeType="after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1000"/>
                                        <p:tgtEl>
                                          <p:spTgt spid="21"/>
                                        </p:tgtEl>
                                      </p:cBhvr>
                                    </p:animEffect>
                                    <p:anim calcmode="lin" valueType="num">
                                      <p:cBhvr>
                                        <p:cTn id="78" dur="1000" fill="hold"/>
                                        <p:tgtEl>
                                          <p:spTgt spid="21"/>
                                        </p:tgtEl>
                                        <p:attrNameLst>
                                          <p:attrName>ppt_x</p:attrName>
                                        </p:attrNameLst>
                                      </p:cBhvr>
                                      <p:tavLst>
                                        <p:tav tm="0">
                                          <p:val>
                                            <p:strVal val="#ppt_x"/>
                                          </p:val>
                                        </p:tav>
                                        <p:tav tm="100000">
                                          <p:val>
                                            <p:strVal val="#ppt_x"/>
                                          </p:val>
                                        </p:tav>
                                      </p:tavLst>
                                    </p:anim>
                                    <p:anim calcmode="lin" valueType="num">
                                      <p:cBhvr>
                                        <p:cTn id="79" dur="1000" fill="hold"/>
                                        <p:tgtEl>
                                          <p:spTgt spid="21"/>
                                        </p:tgtEl>
                                        <p:attrNameLst>
                                          <p:attrName>ppt_y</p:attrName>
                                        </p:attrNameLst>
                                      </p:cBhvr>
                                      <p:tavLst>
                                        <p:tav tm="0">
                                          <p:val>
                                            <p:strVal val="#ppt_y-.1"/>
                                          </p:val>
                                        </p:tav>
                                        <p:tav tm="100000">
                                          <p:val>
                                            <p:strVal val="#ppt_y"/>
                                          </p:val>
                                        </p:tav>
                                      </p:tavLst>
                                    </p:anim>
                                  </p:childTnLst>
                                </p:cTn>
                              </p:par>
                              <p:par>
                                <p:cTn id="80" presetID="47" presetClass="entr" presetSubtype="0" fill="hold" grpId="0" nodeType="withEffect">
                                  <p:stCondLst>
                                    <p:cond delay="0"/>
                                  </p:stCondLst>
                                  <p:childTnLst>
                                    <p:set>
                                      <p:cBhvr>
                                        <p:cTn id="81" dur="1" fill="hold">
                                          <p:stCondLst>
                                            <p:cond delay="0"/>
                                          </p:stCondLst>
                                        </p:cTn>
                                        <p:tgtEl>
                                          <p:spTgt spid="36"/>
                                        </p:tgtEl>
                                        <p:attrNameLst>
                                          <p:attrName>style.visibility</p:attrName>
                                        </p:attrNameLst>
                                      </p:cBhvr>
                                      <p:to>
                                        <p:strVal val="visible"/>
                                      </p:to>
                                    </p:set>
                                    <p:animEffect transition="in" filter="fade">
                                      <p:cBhvr>
                                        <p:cTn id="82" dur="1000"/>
                                        <p:tgtEl>
                                          <p:spTgt spid="36"/>
                                        </p:tgtEl>
                                      </p:cBhvr>
                                    </p:animEffect>
                                    <p:anim calcmode="lin" valueType="num">
                                      <p:cBhvr>
                                        <p:cTn id="83" dur="1000" fill="hold"/>
                                        <p:tgtEl>
                                          <p:spTgt spid="36"/>
                                        </p:tgtEl>
                                        <p:attrNameLst>
                                          <p:attrName>ppt_x</p:attrName>
                                        </p:attrNameLst>
                                      </p:cBhvr>
                                      <p:tavLst>
                                        <p:tav tm="0">
                                          <p:val>
                                            <p:strVal val="#ppt_x"/>
                                          </p:val>
                                        </p:tav>
                                        <p:tav tm="100000">
                                          <p:val>
                                            <p:strVal val="#ppt_x"/>
                                          </p:val>
                                        </p:tav>
                                      </p:tavLst>
                                    </p:anim>
                                    <p:anim calcmode="lin" valueType="num">
                                      <p:cBhvr>
                                        <p:cTn id="84" dur="1000" fill="hold"/>
                                        <p:tgtEl>
                                          <p:spTgt spid="36"/>
                                        </p:tgtEl>
                                        <p:attrNameLst>
                                          <p:attrName>ppt_y</p:attrName>
                                        </p:attrNameLst>
                                      </p:cBhvr>
                                      <p:tavLst>
                                        <p:tav tm="0">
                                          <p:val>
                                            <p:strVal val="#ppt_y-.1"/>
                                          </p:val>
                                        </p:tav>
                                        <p:tav tm="100000">
                                          <p:val>
                                            <p:strVal val="#ppt_y"/>
                                          </p:val>
                                        </p:tav>
                                      </p:tavLst>
                                    </p:anim>
                                  </p:childTnLst>
                                </p:cTn>
                              </p:par>
                            </p:childTnLst>
                          </p:cTn>
                        </p:par>
                        <p:par>
                          <p:cTn id="85" fill="hold">
                            <p:stCondLst>
                              <p:cond delay="7000"/>
                            </p:stCondLst>
                            <p:childTnLst>
                              <p:par>
                                <p:cTn id="86" presetID="2" presetClass="entr" presetSubtype="1" fill="hold" grpId="0" nodeType="after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additive="base">
                                        <p:cTn id="88" dur="500" fill="hold"/>
                                        <p:tgtEl>
                                          <p:spTgt spid="28"/>
                                        </p:tgtEl>
                                        <p:attrNameLst>
                                          <p:attrName>ppt_x</p:attrName>
                                        </p:attrNameLst>
                                      </p:cBhvr>
                                      <p:tavLst>
                                        <p:tav tm="0">
                                          <p:val>
                                            <p:strVal val="#ppt_x"/>
                                          </p:val>
                                        </p:tav>
                                        <p:tav tm="100000">
                                          <p:val>
                                            <p:strVal val="#ppt_x"/>
                                          </p:val>
                                        </p:tav>
                                      </p:tavLst>
                                    </p:anim>
                                    <p:anim calcmode="lin" valueType="num">
                                      <p:cBhvr additive="base">
                                        <p:cTn id="89" dur="500" fill="hold"/>
                                        <p:tgtEl>
                                          <p:spTgt spid="28"/>
                                        </p:tgtEl>
                                        <p:attrNameLst>
                                          <p:attrName>ppt_y</p:attrName>
                                        </p:attrNameLst>
                                      </p:cBhvr>
                                      <p:tavLst>
                                        <p:tav tm="0">
                                          <p:val>
                                            <p:strVal val="0-#ppt_h/2"/>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54"/>
                                        </p:tgtEl>
                                        <p:attrNameLst>
                                          <p:attrName>style.visibility</p:attrName>
                                        </p:attrNameLst>
                                      </p:cBhvr>
                                      <p:to>
                                        <p:strVal val="visible"/>
                                      </p:to>
                                    </p:set>
                                    <p:anim calcmode="lin" valueType="num">
                                      <p:cBhvr>
                                        <p:cTn id="93" dur="1000" fill="hold"/>
                                        <p:tgtEl>
                                          <p:spTgt spid="54"/>
                                        </p:tgtEl>
                                        <p:attrNameLst>
                                          <p:attrName>ppt_w</p:attrName>
                                        </p:attrNameLst>
                                      </p:cBhvr>
                                      <p:tavLst>
                                        <p:tav tm="0">
                                          <p:val>
                                            <p:fltVal val="0"/>
                                          </p:val>
                                        </p:tav>
                                        <p:tav tm="100000">
                                          <p:val>
                                            <p:strVal val="#ppt_w"/>
                                          </p:val>
                                        </p:tav>
                                      </p:tavLst>
                                    </p:anim>
                                    <p:anim calcmode="lin" valueType="num">
                                      <p:cBhvr>
                                        <p:cTn id="94" dur="1000" fill="hold"/>
                                        <p:tgtEl>
                                          <p:spTgt spid="54"/>
                                        </p:tgtEl>
                                        <p:attrNameLst>
                                          <p:attrName>ppt_h</p:attrName>
                                        </p:attrNameLst>
                                      </p:cBhvr>
                                      <p:tavLst>
                                        <p:tav tm="0">
                                          <p:val>
                                            <p:fltVal val="0"/>
                                          </p:val>
                                        </p:tav>
                                        <p:tav tm="100000">
                                          <p:val>
                                            <p:strVal val="#ppt_h"/>
                                          </p:val>
                                        </p:tav>
                                      </p:tavLst>
                                    </p:anim>
                                    <p:animEffect transition="in" filter="fade">
                                      <p:cBhvr>
                                        <p:cTn id="95" dur="1000"/>
                                        <p:tgtEl>
                                          <p:spTgt spid="54"/>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58"/>
                                        </p:tgtEl>
                                        <p:attrNameLst>
                                          <p:attrName>style.visibility</p:attrName>
                                        </p:attrNameLst>
                                      </p:cBhvr>
                                      <p:to>
                                        <p:strVal val="visible"/>
                                      </p:to>
                                    </p:set>
                                    <p:anim calcmode="lin" valueType="num">
                                      <p:cBhvr>
                                        <p:cTn id="98" dur="1000" fill="hold"/>
                                        <p:tgtEl>
                                          <p:spTgt spid="58"/>
                                        </p:tgtEl>
                                        <p:attrNameLst>
                                          <p:attrName>ppt_w</p:attrName>
                                        </p:attrNameLst>
                                      </p:cBhvr>
                                      <p:tavLst>
                                        <p:tav tm="0">
                                          <p:val>
                                            <p:fltVal val="0"/>
                                          </p:val>
                                        </p:tav>
                                        <p:tav tm="100000">
                                          <p:val>
                                            <p:strVal val="#ppt_w"/>
                                          </p:val>
                                        </p:tav>
                                      </p:tavLst>
                                    </p:anim>
                                    <p:anim calcmode="lin" valueType="num">
                                      <p:cBhvr>
                                        <p:cTn id="99" dur="1000" fill="hold"/>
                                        <p:tgtEl>
                                          <p:spTgt spid="58"/>
                                        </p:tgtEl>
                                        <p:attrNameLst>
                                          <p:attrName>ppt_h</p:attrName>
                                        </p:attrNameLst>
                                      </p:cBhvr>
                                      <p:tavLst>
                                        <p:tav tm="0">
                                          <p:val>
                                            <p:fltVal val="0"/>
                                          </p:val>
                                        </p:tav>
                                        <p:tav tm="100000">
                                          <p:val>
                                            <p:strVal val="#ppt_h"/>
                                          </p:val>
                                        </p:tav>
                                      </p:tavLst>
                                    </p:anim>
                                    <p:animEffect transition="in" filter="fade">
                                      <p:cBhvr>
                                        <p:cTn id="100" dur="1000"/>
                                        <p:tgtEl>
                                          <p:spTgt spid="58"/>
                                        </p:tgtEl>
                                      </p:cBhvr>
                                    </p:animEffect>
                                  </p:childTnLst>
                                </p:cTn>
                              </p:par>
                            </p:childTnLst>
                          </p:cTn>
                        </p:par>
                        <p:par>
                          <p:cTn id="101" fill="hold">
                            <p:stCondLst>
                              <p:cond delay="8500"/>
                            </p:stCondLst>
                            <p:childTnLst>
                              <p:par>
                                <p:cTn id="102" presetID="42" presetClass="entr" presetSubtype="0" fill="hold" grpId="0" nodeType="afterEffect">
                                  <p:stCondLst>
                                    <p:cond delay="0"/>
                                  </p:stCondLst>
                                  <p:childTnLst>
                                    <p:set>
                                      <p:cBhvr>
                                        <p:cTn id="103" dur="1" fill="hold">
                                          <p:stCondLst>
                                            <p:cond delay="0"/>
                                          </p:stCondLst>
                                        </p:cTn>
                                        <p:tgtEl>
                                          <p:spTgt spid="32"/>
                                        </p:tgtEl>
                                        <p:attrNameLst>
                                          <p:attrName>style.visibility</p:attrName>
                                        </p:attrNameLst>
                                      </p:cBhvr>
                                      <p:to>
                                        <p:strVal val="visible"/>
                                      </p:to>
                                    </p:set>
                                    <p:animEffect transition="in" filter="fade">
                                      <p:cBhvr>
                                        <p:cTn id="104" dur="1000"/>
                                        <p:tgtEl>
                                          <p:spTgt spid="32"/>
                                        </p:tgtEl>
                                      </p:cBhvr>
                                    </p:animEffect>
                                    <p:anim calcmode="lin" valueType="num">
                                      <p:cBhvr>
                                        <p:cTn id="105" dur="1000" fill="hold"/>
                                        <p:tgtEl>
                                          <p:spTgt spid="32"/>
                                        </p:tgtEl>
                                        <p:attrNameLst>
                                          <p:attrName>ppt_x</p:attrName>
                                        </p:attrNameLst>
                                      </p:cBhvr>
                                      <p:tavLst>
                                        <p:tav tm="0">
                                          <p:val>
                                            <p:strVal val="#ppt_x"/>
                                          </p:val>
                                        </p:tav>
                                        <p:tav tm="100000">
                                          <p:val>
                                            <p:strVal val="#ppt_x"/>
                                          </p:val>
                                        </p:tav>
                                      </p:tavLst>
                                    </p:anim>
                                    <p:anim calcmode="lin" valueType="num">
                                      <p:cBhvr>
                                        <p:cTn id="106" dur="1000" fill="hold"/>
                                        <p:tgtEl>
                                          <p:spTgt spid="32"/>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fade">
                                      <p:cBhvr>
                                        <p:cTn id="109" dur="1000"/>
                                        <p:tgtEl>
                                          <p:spTgt spid="37"/>
                                        </p:tgtEl>
                                      </p:cBhvr>
                                    </p:animEffect>
                                    <p:anim calcmode="lin" valueType="num">
                                      <p:cBhvr>
                                        <p:cTn id="110" dur="1000" fill="hold"/>
                                        <p:tgtEl>
                                          <p:spTgt spid="37"/>
                                        </p:tgtEl>
                                        <p:attrNameLst>
                                          <p:attrName>ppt_x</p:attrName>
                                        </p:attrNameLst>
                                      </p:cBhvr>
                                      <p:tavLst>
                                        <p:tav tm="0">
                                          <p:val>
                                            <p:strVal val="#ppt_x"/>
                                          </p:val>
                                        </p:tav>
                                        <p:tav tm="100000">
                                          <p:val>
                                            <p:strVal val="#ppt_x"/>
                                          </p:val>
                                        </p:tav>
                                      </p:tavLst>
                                    </p:anim>
                                    <p:anim calcmode="lin" valueType="num">
                                      <p:cBhvr>
                                        <p:cTn id="111" dur="1000" fill="hold"/>
                                        <p:tgtEl>
                                          <p:spTgt spid="37"/>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2" presetClass="entr" presetSubtype="2"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 calcmode="lin" valueType="num">
                                      <p:cBhvr additive="base">
                                        <p:cTn id="115" dur="500" fill="hold"/>
                                        <p:tgtEl>
                                          <p:spTgt spid="30"/>
                                        </p:tgtEl>
                                        <p:attrNameLst>
                                          <p:attrName>ppt_x</p:attrName>
                                        </p:attrNameLst>
                                      </p:cBhvr>
                                      <p:tavLst>
                                        <p:tav tm="0">
                                          <p:val>
                                            <p:strVal val="1+#ppt_w/2"/>
                                          </p:val>
                                        </p:tav>
                                        <p:tav tm="100000">
                                          <p:val>
                                            <p:strVal val="#ppt_x"/>
                                          </p:val>
                                        </p:tav>
                                      </p:tavLst>
                                    </p:anim>
                                    <p:anim calcmode="lin" valueType="num">
                                      <p:cBhvr additive="base">
                                        <p:cTn id="116" dur="500" fill="hold"/>
                                        <p:tgtEl>
                                          <p:spTgt spid="30"/>
                                        </p:tgtEl>
                                        <p:attrNameLst>
                                          <p:attrName>ppt_y</p:attrName>
                                        </p:attrNameLst>
                                      </p:cBhvr>
                                      <p:tavLst>
                                        <p:tav tm="0">
                                          <p:val>
                                            <p:strVal val="#ppt_y"/>
                                          </p:val>
                                        </p:tav>
                                        <p:tav tm="100000">
                                          <p:val>
                                            <p:strVal val="#ppt_y"/>
                                          </p:val>
                                        </p:tav>
                                      </p:tavLst>
                                    </p:anim>
                                  </p:childTnLst>
                                </p:cTn>
                              </p:par>
                            </p:childTnLst>
                          </p:cTn>
                        </p:par>
                        <p:par>
                          <p:cTn id="117" fill="hold">
                            <p:stCondLst>
                              <p:cond delay="10000"/>
                            </p:stCondLst>
                            <p:childTnLst>
                              <p:par>
                                <p:cTn id="118" presetID="53" presetClass="entr" presetSubtype="16" fill="hold" nodeType="afterEffect">
                                  <p:stCondLst>
                                    <p:cond delay="0"/>
                                  </p:stCondLst>
                                  <p:childTnLst>
                                    <p:set>
                                      <p:cBhvr>
                                        <p:cTn id="119" dur="1" fill="hold">
                                          <p:stCondLst>
                                            <p:cond delay="0"/>
                                          </p:stCondLst>
                                        </p:cTn>
                                        <p:tgtEl>
                                          <p:spTgt spid="51"/>
                                        </p:tgtEl>
                                        <p:attrNameLst>
                                          <p:attrName>style.visibility</p:attrName>
                                        </p:attrNameLst>
                                      </p:cBhvr>
                                      <p:to>
                                        <p:strVal val="visible"/>
                                      </p:to>
                                    </p:set>
                                    <p:anim calcmode="lin" valueType="num">
                                      <p:cBhvr>
                                        <p:cTn id="120" dur="1000" fill="hold"/>
                                        <p:tgtEl>
                                          <p:spTgt spid="51"/>
                                        </p:tgtEl>
                                        <p:attrNameLst>
                                          <p:attrName>ppt_w</p:attrName>
                                        </p:attrNameLst>
                                      </p:cBhvr>
                                      <p:tavLst>
                                        <p:tav tm="0">
                                          <p:val>
                                            <p:fltVal val="0"/>
                                          </p:val>
                                        </p:tav>
                                        <p:tav tm="100000">
                                          <p:val>
                                            <p:strVal val="#ppt_w"/>
                                          </p:val>
                                        </p:tav>
                                      </p:tavLst>
                                    </p:anim>
                                    <p:anim calcmode="lin" valueType="num">
                                      <p:cBhvr>
                                        <p:cTn id="121" dur="1000" fill="hold"/>
                                        <p:tgtEl>
                                          <p:spTgt spid="51"/>
                                        </p:tgtEl>
                                        <p:attrNameLst>
                                          <p:attrName>ppt_h</p:attrName>
                                        </p:attrNameLst>
                                      </p:cBhvr>
                                      <p:tavLst>
                                        <p:tav tm="0">
                                          <p:val>
                                            <p:fltVal val="0"/>
                                          </p:val>
                                        </p:tav>
                                        <p:tav tm="100000">
                                          <p:val>
                                            <p:strVal val="#ppt_h"/>
                                          </p:val>
                                        </p:tav>
                                      </p:tavLst>
                                    </p:anim>
                                    <p:animEffect transition="in" filter="fade">
                                      <p:cBhvr>
                                        <p:cTn id="122" dur="1000"/>
                                        <p:tgtEl>
                                          <p:spTgt spid="51"/>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60"/>
                                        </p:tgtEl>
                                        <p:attrNameLst>
                                          <p:attrName>style.visibility</p:attrName>
                                        </p:attrNameLst>
                                      </p:cBhvr>
                                      <p:to>
                                        <p:strVal val="visible"/>
                                      </p:to>
                                    </p:set>
                                    <p:anim calcmode="lin" valueType="num">
                                      <p:cBhvr>
                                        <p:cTn id="125" dur="1000" fill="hold"/>
                                        <p:tgtEl>
                                          <p:spTgt spid="60"/>
                                        </p:tgtEl>
                                        <p:attrNameLst>
                                          <p:attrName>ppt_w</p:attrName>
                                        </p:attrNameLst>
                                      </p:cBhvr>
                                      <p:tavLst>
                                        <p:tav tm="0">
                                          <p:val>
                                            <p:fltVal val="0"/>
                                          </p:val>
                                        </p:tav>
                                        <p:tav tm="100000">
                                          <p:val>
                                            <p:strVal val="#ppt_w"/>
                                          </p:val>
                                        </p:tav>
                                      </p:tavLst>
                                    </p:anim>
                                    <p:anim calcmode="lin" valueType="num">
                                      <p:cBhvr>
                                        <p:cTn id="126" dur="1000" fill="hold"/>
                                        <p:tgtEl>
                                          <p:spTgt spid="60"/>
                                        </p:tgtEl>
                                        <p:attrNameLst>
                                          <p:attrName>ppt_h</p:attrName>
                                        </p:attrNameLst>
                                      </p:cBhvr>
                                      <p:tavLst>
                                        <p:tav tm="0">
                                          <p:val>
                                            <p:fltVal val="0"/>
                                          </p:val>
                                        </p:tav>
                                        <p:tav tm="100000">
                                          <p:val>
                                            <p:strVal val="#ppt_h"/>
                                          </p:val>
                                        </p:tav>
                                      </p:tavLst>
                                    </p:anim>
                                    <p:animEffect transition="in" filter="fade">
                                      <p:cBhvr>
                                        <p:cTn id="127" dur="1000"/>
                                        <p:tgtEl>
                                          <p:spTgt spid="60"/>
                                        </p:tgtEl>
                                      </p:cBhvr>
                                    </p:animEffect>
                                  </p:childTnLst>
                                </p:cTn>
                              </p:par>
                            </p:childTnLst>
                          </p:cTn>
                        </p:par>
                        <p:par>
                          <p:cTn id="128" fill="hold">
                            <p:stCondLst>
                              <p:cond delay="11000"/>
                            </p:stCondLst>
                            <p:childTnLst>
                              <p:par>
                                <p:cTn id="129" presetID="42" presetClass="entr" presetSubtype="0" fill="hold" grpId="0" nodeType="afterEffect">
                                  <p:stCondLst>
                                    <p:cond delay="0"/>
                                  </p:stCondLst>
                                  <p:childTnLst>
                                    <p:set>
                                      <p:cBhvr>
                                        <p:cTn id="130" dur="1" fill="hold">
                                          <p:stCondLst>
                                            <p:cond delay="0"/>
                                          </p:stCondLst>
                                        </p:cTn>
                                        <p:tgtEl>
                                          <p:spTgt spid="33"/>
                                        </p:tgtEl>
                                        <p:attrNameLst>
                                          <p:attrName>style.visibility</p:attrName>
                                        </p:attrNameLst>
                                      </p:cBhvr>
                                      <p:to>
                                        <p:strVal val="visible"/>
                                      </p:to>
                                    </p:set>
                                    <p:animEffect transition="in" filter="fade">
                                      <p:cBhvr>
                                        <p:cTn id="131" dur="1000"/>
                                        <p:tgtEl>
                                          <p:spTgt spid="33"/>
                                        </p:tgtEl>
                                      </p:cBhvr>
                                    </p:animEffect>
                                    <p:anim calcmode="lin" valueType="num">
                                      <p:cBhvr>
                                        <p:cTn id="132" dur="1000" fill="hold"/>
                                        <p:tgtEl>
                                          <p:spTgt spid="33"/>
                                        </p:tgtEl>
                                        <p:attrNameLst>
                                          <p:attrName>ppt_x</p:attrName>
                                        </p:attrNameLst>
                                      </p:cBhvr>
                                      <p:tavLst>
                                        <p:tav tm="0">
                                          <p:val>
                                            <p:strVal val="#ppt_x"/>
                                          </p:val>
                                        </p:tav>
                                        <p:tav tm="100000">
                                          <p:val>
                                            <p:strVal val="#ppt_x"/>
                                          </p:val>
                                        </p:tav>
                                      </p:tavLst>
                                    </p:anim>
                                    <p:anim calcmode="lin" valueType="num">
                                      <p:cBhvr>
                                        <p:cTn id="133" dur="1000" fill="hold"/>
                                        <p:tgtEl>
                                          <p:spTgt spid="33"/>
                                        </p:tgtEl>
                                        <p:attrNameLst>
                                          <p:attrName>ppt_y</p:attrName>
                                        </p:attrNameLst>
                                      </p:cBhvr>
                                      <p:tavLst>
                                        <p:tav tm="0">
                                          <p:val>
                                            <p:strVal val="#ppt_y+.1"/>
                                          </p:val>
                                        </p:tav>
                                        <p:tav tm="100000">
                                          <p:val>
                                            <p:strVal val="#ppt_y"/>
                                          </p:val>
                                        </p:tav>
                                      </p:tavLst>
                                    </p:anim>
                                  </p:childTnLst>
                                </p:cTn>
                              </p:par>
                              <p:par>
                                <p:cTn id="134" presetID="42" presetClass="entr" presetSubtype="0" fill="hold" grpId="0" nodeType="withEffect">
                                  <p:stCondLst>
                                    <p:cond delay="0"/>
                                  </p:stCondLst>
                                  <p:childTnLst>
                                    <p:set>
                                      <p:cBhvr>
                                        <p:cTn id="135" dur="1" fill="hold">
                                          <p:stCondLst>
                                            <p:cond delay="0"/>
                                          </p:stCondLst>
                                        </p:cTn>
                                        <p:tgtEl>
                                          <p:spTgt spid="38"/>
                                        </p:tgtEl>
                                        <p:attrNameLst>
                                          <p:attrName>style.visibility</p:attrName>
                                        </p:attrNameLst>
                                      </p:cBhvr>
                                      <p:to>
                                        <p:strVal val="visible"/>
                                      </p:to>
                                    </p:set>
                                    <p:animEffect transition="in" filter="fade">
                                      <p:cBhvr>
                                        <p:cTn id="136" dur="1000"/>
                                        <p:tgtEl>
                                          <p:spTgt spid="38"/>
                                        </p:tgtEl>
                                      </p:cBhvr>
                                    </p:animEffect>
                                    <p:anim calcmode="lin" valueType="num">
                                      <p:cBhvr>
                                        <p:cTn id="137" dur="1000" fill="hold"/>
                                        <p:tgtEl>
                                          <p:spTgt spid="38"/>
                                        </p:tgtEl>
                                        <p:attrNameLst>
                                          <p:attrName>ppt_x</p:attrName>
                                        </p:attrNameLst>
                                      </p:cBhvr>
                                      <p:tavLst>
                                        <p:tav tm="0">
                                          <p:val>
                                            <p:strVal val="#ppt_x"/>
                                          </p:val>
                                        </p:tav>
                                        <p:tav tm="100000">
                                          <p:val>
                                            <p:strVal val="#ppt_x"/>
                                          </p:val>
                                        </p:tav>
                                      </p:tavLst>
                                    </p:anim>
                                    <p:anim calcmode="lin" valueType="num">
                                      <p:cBhvr>
                                        <p:cTn id="138" dur="1000" fill="hold"/>
                                        <p:tgtEl>
                                          <p:spTgt spid="38"/>
                                        </p:tgtEl>
                                        <p:attrNameLst>
                                          <p:attrName>ppt_y</p:attrName>
                                        </p:attrNameLst>
                                      </p:cBhvr>
                                      <p:tavLst>
                                        <p:tav tm="0">
                                          <p:val>
                                            <p:strVal val="#ppt_y+.1"/>
                                          </p:val>
                                        </p:tav>
                                        <p:tav tm="100000">
                                          <p:val>
                                            <p:strVal val="#ppt_y"/>
                                          </p:val>
                                        </p:tav>
                                      </p:tavLst>
                                    </p:anim>
                                  </p:childTnLst>
                                </p:cTn>
                              </p:par>
                            </p:childTnLst>
                          </p:cTn>
                        </p:par>
                        <p:par>
                          <p:cTn id="139" fill="hold">
                            <p:stCondLst>
                              <p:cond delay="12000"/>
                            </p:stCondLst>
                            <p:childTnLst>
                              <p:par>
                                <p:cTn id="140" presetID="2" presetClass="entr" presetSubtype="4" fill="hold" grpId="0" nodeType="afterEffect">
                                  <p:stCondLst>
                                    <p:cond delay="0"/>
                                  </p:stCondLst>
                                  <p:childTnLst>
                                    <p:set>
                                      <p:cBhvr>
                                        <p:cTn id="141" dur="1" fill="hold">
                                          <p:stCondLst>
                                            <p:cond delay="0"/>
                                          </p:stCondLst>
                                        </p:cTn>
                                        <p:tgtEl>
                                          <p:spTgt spid="31"/>
                                        </p:tgtEl>
                                        <p:attrNameLst>
                                          <p:attrName>style.visibility</p:attrName>
                                        </p:attrNameLst>
                                      </p:cBhvr>
                                      <p:to>
                                        <p:strVal val="visible"/>
                                      </p:to>
                                    </p:set>
                                    <p:anim calcmode="lin" valueType="num">
                                      <p:cBhvr additive="base">
                                        <p:cTn id="142" dur="500" fill="hold"/>
                                        <p:tgtEl>
                                          <p:spTgt spid="31"/>
                                        </p:tgtEl>
                                        <p:attrNameLst>
                                          <p:attrName>ppt_x</p:attrName>
                                        </p:attrNameLst>
                                      </p:cBhvr>
                                      <p:tavLst>
                                        <p:tav tm="0">
                                          <p:val>
                                            <p:strVal val="#ppt_x"/>
                                          </p:val>
                                        </p:tav>
                                        <p:tav tm="100000">
                                          <p:val>
                                            <p:strVal val="#ppt_x"/>
                                          </p:val>
                                        </p:tav>
                                      </p:tavLst>
                                    </p:anim>
                                    <p:anim calcmode="lin" valueType="num">
                                      <p:cBhvr additive="base">
                                        <p:cTn id="143" dur="500" fill="hold"/>
                                        <p:tgtEl>
                                          <p:spTgt spid="31"/>
                                        </p:tgtEl>
                                        <p:attrNameLst>
                                          <p:attrName>ppt_y</p:attrName>
                                        </p:attrNameLst>
                                      </p:cBhvr>
                                      <p:tavLst>
                                        <p:tav tm="0">
                                          <p:val>
                                            <p:strVal val="1+#ppt_h/2"/>
                                          </p:val>
                                        </p:tav>
                                        <p:tav tm="100000">
                                          <p:val>
                                            <p:strVal val="#ppt_y"/>
                                          </p:val>
                                        </p:tav>
                                      </p:tavLst>
                                    </p:anim>
                                  </p:childTnLst>
                                </p:cTn>
                              </p:par>
                            </p:childTnLst>
                          </p:cTn>
                        </p:par>
                        <p:par>
                          <p:cTn id="144" fill="hold">
                            <p:stCondLst>
                              <p:cond delay="12500"/>
                            </p:stCondLst>
                            <p:childTnLst>
                              <p:par>
                                <p:cTn id="145" presetID="53" presetClass="entr" presetSubtype="16" fill="hold" nodeType="after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p:cTn id="147" dur="1000" fill="hold"/>
                                        <p:tgtEl>
                                          <p:spTgt spid="46"/>
                                        </p:tgtEl>
                                        <p:attrNameLst>
                                          <p:attrName>ppt_w</p:attrName>
                                        </p:attrNameLst>
                                      </p:cBhvr>
                                      <p:tavLst>
                                        <p:tav tm="0">
                                          <p:val>
                                            <p:fltVal val="0"/>
                                          </p:val>
                                        </p:tav>
                                        <p:tav tm="100000">
                                          <p:val>
                                            <p:strVal val="#ppt_w"/>
                                          </p:val>
                                        </p:tav>
                                      </p:tavLst>
                                    </p:anim>
                                    <p:anim calcmode="lin" valueType="num">
                                      <p:cBhvr>
                                        <p:cTn id="148" dur="1000" fill="hold"/>
                                        <p:tgtEl>
                                          <p:spTgt spid="46"/>
                                        </p:tgtEl>
                                        <p:attrNameLst>
                                          <p:attrName>ppt_h</p:attrName>
                                        </p:attrNameLst>
                                      </p:cBhvr>
                                      <p:tavLst>
                                        <p:tav tm="0">
                                          <p:val>
                                            <p:fltVal val="0"/>
                                          </p:val>
                                        </p:tav>
                                        <p:tav tm="100000">
                                          <p:val>
                                            <p:strVal val="#ppt_h"/>
                                          </p:val>
                                        </p:tav>
                                      </p:tavLst>
                                    </p:anim>
                                    <p:animEffect transition="in" filter="fade">
                                      <p:cBhvr>
                                        <p:cTn id="149" dur="1000"/>
                                        <p:tgtEl>
                                          <p:spTgt spid="4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59"/>
                                        </p:tgtEl>
                                        <p:attrNameLst>
                                          <p:attrName>style.visibility</p:attrName>
                                        </p:attrNameLst>
                                      </p:cBhvr>
                                      <p:to>
                                        <p:strVal val="visible"/>
                                      </p:to>
                                    </p:set>
                                    <p:anim calcmode="lin" valueType="num">
                                      <p:cBhvr>
                                        <p:cTn id="152" dur="1000" fill="hold"/>
                                        <p:tgtEl>
                                          <p:spTgt spid="59"/>
                                        </p:tgtEl>
                                        <p:attrNameLst>
                                          <p:attrName>ppt_w</p:attrName>
                                        </p:attrNameLst>
                                      </p:cBhvr>
                                      <p:tavLst>
                                        <p:tav tm="0">
                                          <p:val>
                                            <p:fltVal val="0"/>
                                          </p:val>
                                        </p:tav>
                                        <p:tav tm="100000">
                                          <p:val>
                                            <p:strVal val="#ppt_w"/>
                                          </p:val>
                                        </p:tav>
                                      </p:tavLst>
                                    </p:anim>
                                    <p:anim calcmode="lin" valueType="num">
                                      <p:cBhvr>
                                        <p:cTn id="153" dur="1000" fill="hold"/>
                                        <p:tgtEl>
                                          <p:spTgt spid="59"/>
                                        </p:tgtEl>
                                        <p:attrNameLst>
                                          <p:attrName>ppt_h</p:attrName>
                                        </p:attrNameLst>
                                      </p:cBhvr>
                                      <p:tavLst>
                                        <p:tav tm="0">
                                          <p:val>
                                            <p:fltVal val="0"/>
                                          </p:val>
                                        </p:tav>
                                        <p:tav tm="100000">
                                          <p:val>
                                            <p:strVal val="#ppt_h"/>
                                          </p:val>
                                        </p:tav>
                                      </p:tavLst>
                                    </p:anim>
                                    <p:animEffect transition="in" filter="fade">
                                      <p:cBhvr>
                                        <p:cTn id="154" dur="10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1" grpId="0" animBg="1"/>
      <p:bldP spid="30" grpId="0" animBg="1"/>
      <p:bldP spid="31" grpId="0" animBg="1"/>
      <p:bldP spid="29" grpId="0" animBg="1"/>
      <p:bldP spid="32" grpId="0" animBg="1"/>
      <p:bldP spid="33" grpId="0" animBg="1"/>
      <p:bldP spid="34" grpId="0" animBg="1"/>
      <p:bldP spid="35" grpId="0"/>
      <p:bldP spid="36" grpId="0"/>
      <p:bldP spid="37" grpId="0"/>
      <p:bldP spid="38" grpId="0"/>
      <p:bldP spid="57" grpId="0"/>
      <p:bldP spid="58" grpId="0"/>
      <p:bldP spid="59" grpId="0"/>
      <p:bldP spid="60" grpId="0"/>
      <p:bldP spid="61" grpId="0" animBg="1"/>
      <p:bldP spid="62" grpId="0" build="p"/>
      <p:bldP spid="6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8BF189BD-5B59-4889-AE74-E3FEABDE6086}"/>
              </a:ext>
            </a:extLst>
          </p:cNvPr>
          <p:cNvSpPr/>
          <p:nvPr/>
        </p:nvSpPr>
        <p:spPr>
          <a:xfrm>
            <a:off x="1523999" y="167639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C74F51F8-1754-47F3-B6BA-8C675747A614}"/>
              </a:ext>
            </a:extLst>
          </p:cNvPr>
          <p:cNvSpPr>
            <a:spLocks noChangeAspect="1"/>
          </p:cNvSpPr>
          <p:nvPr/>
        </p:nvSpPr>
        <p:spPr>
          <a:xfrm>
            <a:off x="758991" y="1752600"/>
            <a:ext cx="1463040" cy="1463040"/>
          </a:xfrm>
          <a:prstGeom prst="roundRect">
            <a:avLst/>
          </a:prstGeom>
          <a:solidFill>
            <a:srgbClr val="36B8E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Группа 855">
            <a:extLst>
              <a:ext uri="{FF2B5EF4-FFF2-40B4-BE49-F238E27FC236}">
                <a16:creationId xmlns:a16="http://schemas.microsoft.com/office/drawing/2014/main" id="{CFEF166E-4129-4646-9D3D-D9F3B8CDAC0C}"/>
              </a:ext>
            </a:extLst>
          </p:cNvPr>
          <p:cNvGrpSpPr>
            <a:grpSpLocks noChangeAspect="1"/>
          </p:cNvGrpSpPr>
          <p:nvPr/>
        </p:nvGrpSpPr>
        <p:grpSpPr>
          <a:xfrm>
            <a:off x="1251201" y="1996098"/>
            <a:ext cx="467746" cy="457200"/>
            <a:chOff x="4228128" y="3146337"/>
            <a:chExt cx="592991" cy="579621"/>
          </a:xfrm>
          <a:solidFill>
            <a:schemeClr val="bg1"/>
          </a:solidFill>
        </p:grpSpPr>
        <p:sp>
          <p:nvSpPr>
            <p:cNvPr id="19" name="Freeform 53">
              <a:extLst>
                <a:ext uri="{FF2B5EF4-FFF2-40B4-BE49-F238E27FC236}">
                  <a16:creationId xmlns:a16="http://schemas.microsoft.com/office/drawing/2014/main" id="{186C3EA7-3D58-42BC-805B-416FAB04EB13}"/>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4">
              <a:extLst>
                <a:ext uri="{FF2B5EF4-FFF2-40B4-BE49-F238E27FC236}">
                  <a16:creationId xmlns:a16="http://schemas.microsoft.com/office/drawing/2014/main" id="{6E8F89AF-CCFF-436B-9C08-7359DB9938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5">
              <a:extLst>
                <a:ext uri="{FF2B5EF4-FFF2-40B4-BE49-F238E27FC236}">
                  <a16:creationId xmlns:a16="http://schemas.microsoft.com/office/drawing/2014/main" id="{FDDB40AB-8E44-4A65-BCEC-567141268C56}"/>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6">
              <a:extLst>
                <a:ext uri="{FF2B5EF4-FFF2-40B4-BE49-F238E27FC236}">
                  <a16:creationId xmlns:a16="http://schemas.microsoft.com/office/drawing/2014/main" id="{C31040C3-FF11-4B72-9192-B0DD319380FA}"/>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57">
              <a:extLst>
                <a:ext uri="{FF2B5EF4-FFF2-40B4-BE49-F238E27FC236}">
                  <a16:creationId xmlns:a16="http://schemas.microsoft.com/office/drawing/2014/main" id="{1C75E35A-0362-4AEE-B815-98AE4430EE6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58">
              <a:extLst>
                <a:ext uri="{FF2B5EF4-FFF2-40B4-BE49-F238E27FC236}">
                  <a16:creationId xmlns:a16="http://schemas.microsoft.com/office/drawing/2014/main" id="{651A8A57-2099-48A1-B157-2AEEF5CF4CC4}"/>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1" name="TextBox 30">
            <a:extLst>
              <a:ext uri="{FF2B5EF4-FFF2-40B4-BE49-F238E27FC236}">
                <a16:creationId xmlns:a16="http://schemas.microsoft.com/office/drawing/2014/main" id="{C12D1C3E-9EFF-4F49-A645-9E754CDED918}"/>
              </a:ext>
            </a:extLst>
          </p:cNvPr>
          <p:cNvSpPr txBox="1"/>
          <p:nvPr/>
        </p:nvSpPr>
        <p:spPr>
          <a:xfrm>
            <a:off x="871964" y="2583604"/>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sp>
        <p:nvSpPr>
          <p:cNvPr id="32" name="TextBox 31">
            <a:extLst>
              <a:ext uri="{FF2B5EF4-FFF2-40B4-BE49-F238E27FC236}">
                <a16:creationId xmlns:a16="http://schemas.microsoft.com/office/drawing/2014/main" id="{9038273A-D184-4249-A84A-A5E6AD413A02}"/>
              </a:ext>
            </a:extLst>
          </p:cNvPr>
          <p:cNvSpPr txBox="1"/>
          <p:nvPr/>
        </p:nvSpPr>
        <p:spPr>
          <a:xfrm>
            <a:off x="2367638" y="1758593"/>
            <a:ext cx="3618786" cy="1477328"/>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Widget #1</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4" name="Freeform: Shape 33">
            <a:extLst>
              <a:ext uri="{FF2B5EF4-FFF2-40B4-BE49-F238E27FC236}">
                <a16:creationId xmlns:a16="http://schemas.microsoft.com/office/drawing/2014/main" id="{40F8D708-B26F-4DA3-B7DD-14F50975C451}"/>
              </a:ext>
            </a:extLst>
          </p:cNvPr>
          <p:cNvSpPr/>
          <p:nvPr/>
        </p:nvSpPr>
        <p:spPr>
          <a:xfrm>
            <a:off x="1523999" y="3964450"/>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E1A8EAB2-E0D3-4456-951B-7EB12D9CD806}"/>
              </a:ext>
            </a:extLst>
          </p:cNvPr>
          <p:cNvSpPr>
            <a:spLocks noChangeAspect="1"/>
          </p:cNvSpPr>
          <p:nvPr/>
        </p:nvSpPr>
        <p:spPr>
          <a:xfrm>
            <a:off x="758991" y="4040651"/>
            <a:ext cx="1463040" cy="1463040"/>
          </a:xfrm>
          <a:prstGeom prst="roundRect">
            <a:avLst/>
          </a:prstGeom>
          <a:solidFill>
            <a:srgbClr val="157EBF"/>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BF8623B3-EFDC-4013-9F69-61B067C1AE6B}"/>
              </a:ext>
            </a:extLst>
          </p:cNvPr>
          <p:cNvSpPr txBox="1"/>
          <p:nvPr/>
        </p:nvSpPr>
        <p:spPr>
          <a:xfrm>
            <a:off x="871964" y="4871655"/>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sp>
        <p:nvSpPr>
          <p:cNvPr id="37" name="TextBox 36">
            <a:extLst>
              <a:ext uri="{FF2B5EF4-FFF2-40B4-BE49-F238E27FC236}">
                <a16:creationId xmlns:a16="http://schemas.microsoft.com/office/drawing/2014/main" id="{A1A7E2C6-8A14-4DC7-AA4F-685F7122CDB8}"/>
              </a:ext>
            </a:extLst>
          </p:cNvPr>
          <p:cNvSpPr txBox="1"/>
          <p:nvPr/>
        </p:nvSpPr>
        <p:spPr>
          <a:xfrm>
            <a:off x="2367638" y="4046644"/>
            <a:ext cx="3618786" cy="1477328"/>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Widget #3</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Freeform: Shape 37">
            <a:extLst>
              <a:ext uri="{FF2B5EF4-FFF2-40B4-BE49-F238E27FC236}">
                <a16:creationId xmlns:a16="http://schemas.microsoft.com/office/drawing/2014/main" id="{EC5DC308-D174-4EA8-A387-D5844D133A52}"/>
              </a:ext>
            </a:extLst>
          </p:cNvPr>
          <p:cNvSpPr/>
          <p:nvPr/>
        </p:nvSpPr>
        <p:spPr>
          <a:xfrm>
            <a:off x="6205576" y="1688806"/>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FD1E2323-04D9-424F-8A0C-A18540F8A16A}"/>
              </a:ext>
            </a:extLst>
          </p:cNvPr>
          <p:cNvSpPr>
            <a:spLocks noChangeAspect="1"/>
          </p:cNvSpPr>
          <p:nvPr/>
        </p:nvSpPr>
        <p:spPr>
          <a:xfrm>
            <a:off x="10016151" y="1785289"/>
            <a:ext cx="1463040" cy="1463040"/>
          </a:xfrm>
          <a:prstGeom prst="roundRect">
            <a:avLst/>
          </a:prstGeom>
          <a:solidFill>
            <a:srgbClr val="239BD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AC8BD283-BB1F-430C-BAE8-F0A12455CC9A}"/>
              </a:ext>
            </a:extLst>
          </p:cNvPr>
          <p:cNvSpPr txBox="1"/>
          <p:nvPr/>
        </p:nvSpPr>
        <p:spPr>
          <a:xfrm>
            <a:off x="10129124" y="2616293"/>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sp>
        <p:nvSpPr>
          <p:cNvPr id="41" name="TextBox 40">
            <a:extLst>
              <a:ext uri="{FF2B5EF4-FFF2-40B4-BE49-F238E27FC236}">
                <a16:creationId xmlns:a16="http://schemas.microsoft.com/office/drawing/2014/main" id="{69377738-0836-45DB-A997-EACF13793E20}"/>
              </a:ext>
            </a:extLst>
          </p:cNvPr>
          <p:cNvSpPr txBox="1"/>
          <p:nvPr/>
        </p:nvSpPr>
        <p:spPr>
          <a:xfrm>
            <a:off x="6377672" y="1779502"/>
            <a:ext cx="3618786" cy="1477328"/>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Widget #2</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2" name="Freeform: Shape 41">
            <a:extLst>
              <a:ext uri="{FF2B5EF4-FFF2-40B4-BE49-F238E27FC236}">
                <a16:creationId xmlns:a16="http://schemas.microsoft.com/office/drawing/2014/main" id="{5AE73E62-0966-47B9-A848-411BCD1F5248}"/>
              </a:ext>
            </a:extLst>
          </p:cNvPr>
          <p:cNvSpPr/>
          <p:nvPr/>
        </p:nvSpPr>
        <p:spPr>
          <a:xfrm>
            <a:off x="6214753" y="396587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59EBAB39-C3D3-4A0F-BB25-392A379A2267}"/>
              </a:ext>
            </a:extLst>
          </p:cNvPr>
          <p:cNvSpPr>
            <a:spLocks noChangeAspect="1"/>
          </p:cNvSpPr>
          <p:nvPr/>
        </p:nvSpPr>
        <p:spPr>
          <a:xfrm>
            <a:off x="10025328" y="4062362"/>
            <a:ext cx="1463040" cy="1463040"/>
          </a:xfrm>
          <a:prstGeom prst="roundRect">
            <a:avLst/>
          </a:prstGeom>
          <a:solidFill>
            <a:srgbClr val="0967B9"/>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8DF261C2-C082-49C6-BF52-964FBF23D785}"/>
              </a:ext>
            </a:extLst>
          </p:cNvPr>
          <p:cNvSpPr txBox="1"/>
          <p:nvPr/>
        </p:nvSpPr>
        <p:spPr>
          <a:xfrm>
            <a:off x="10138301" y="4893366"/>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sp>
        <p:nvSpPr>
          <p:cNvPr id="45" name="TextBox 44">
            <a:extLst>
              <a:ext uri="{FF2B5EF4-FFF2-40B4-BE49-F238E27FC236}">
                <a16:creationId xmlns:a16="http://schemas.microsoft.com/office/drawing/2014/main" id="{15DBAE9E-C421-4510-AC8A-32E973A9B6E2}"/>
              </a:ext>
            </a:extLst>
          </p:cNvPr>
          <p:cNvSpPr txBox="1"/>
          <p:nvPr/>
        </p:nvSpPr>
        <p:spPr>
          <a:xfrm>
            <a:off x="6386849" y="4056575"/>
            <a:ext cx="3618786" cy="1477328"/>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Widget #4</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13" name="Группа 856">
            <a:extLst>
              <a:ext uri="{FF2B5EF4-FFF2-40B4-BE49-F238E27FC236}">
                <a16:creationId xmlns:a16="http://schemas.microsoft.com/office/drawing/2014/main" id="{5A641139-D3B9-4973-B967-FE7447C81A4B}"/>
              </a:ext>
            </a:extLst>
          </p:cNvPr>
          <p:cNvGrpSpPr>
            <a:grpSpLocks noChangeAspect="1"/>
          </p:cNvGrpSpPr>
          <p:nvPr/>
        </p:nvGrpSpPr>
        <p:grpSpPr>
          <a:xfrm>
            <a:off x="1242695" y="4306127"/>
            <a:ext cx="468939" cy="457200"/>
            <a:chOff x="3374227" y="3146337"/>
            <a:chExt cx="594503" cy="579621"/>
          </a:xfrm>
          <a:solidFill>
            <a:schemeClr val="bg1"/>
          </a:solidFill>
        </p:grpSpPr>
        <p:sp>
          <p:nvSpPr>
            <p:cNvPr id="14" name="Freeform 45">
              <a:extLst>
                <a:ext uri="{FF2B5EF4-FFF2-40B4-BE49-F238E27FC236}">
                  <a16:creationId xmlns:a16="http://schemas.microsoft.com/office/drawing/2014/main" id="{3607B3CB-E785-447D-BE1D-94995834960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46">
              <a:extLst>
                <a:ext uri="{FF2B5EF4-FFF2-40B4-BE49-F238E27FC236}">
                  <a16:creationId xmlns:a16="http://schemas.microsoft.com/office/drawing/2014/main" id="{73133FDE-FB71-4B98-BFEC-851A7D56A572}"/>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47">
              <a:extLst>
                <a:ext uri="{FF2B5EF4-FFF2-40B4-BE49-F238E27FC236}">
                  <a16:creationId xmlns:a16="http://schemas.microsoft.com/office/drawing/2014/main" id="{F90A91FA-4A7A-4071-9842-E807EB0162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48">
              <a:extLst>
                <a:ext uri="{FF2B5EF4-FFF2-40B4-BE49-F238E27FC236}">
                  <a16:creationId xmlns:a16="http://schemas.microsoft.com/office/drawing/2014/main" id="{EE8F6BA6-D3E0-4B94-8BB9-4924E089F084}"/>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5" name="Группа 143">
            <a:extLst>
              <a:ext uri="{FF2B5EF4-FFF2-40B4-BE49-F238E27FC236}">
                <a16:creationId xmlns:a16="http://schemas.microsoft.com/office/drawing/2014/main" id="{E7BB2A05-3645-4A24-BB97-A263A51D506A}"/>
              </a:ext>
            </a:extLst>
          </p:cNvPr>
          <p:cNvGrpSpPr>
            <a:grpSpLocks noChangeAspect="1"/>
          </p:cNvGrpSpPr>
          <p:nvPr/>
        </p:nvGrpSpPr>
        <p:grpSpPr>
          <a:xfrm>
            <a:off x="10523067" y="4298712"/>
            <a:ext cx="534924" cy="457200"/>
            <a:chOff x="4329113" y="1919288"/>
            <a:chExt cx="3529013" cy="3016250"/>
          </a:xfrm>
          <a:solidFill>
            <a:schemeClr val="bg1"/>
          </a:solidFill>
        </p:grpSpPr>
        <p:sp>
          <p:nvSpPr>
            <p:cNvPr id="26" name="Freeform 128">
              <a:extLst>
                <a:ext uri="{FF2B5EF4-FFF2-40B4-BE49-F238E27FC236}">
                  <a16:creationId xmlns:a16="http://schemas.microsoft.com/office/drawing/2014/main" id="{D3146CFB-BC85-4F9A-9EF9-00B27E1134EF}"/>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129">
              <a:extLst>
                <a:ext uri="{FF2B5EF4-FFF2-40B4-BE49-F238E27FC236}">
                  <a16:creationId xmlns:a16="http://schemas.microsoft.com/office/drawing/2014/main" id="{7B00D68F-A9C7-4294-A97F-9601BBEAD67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730">
            <a:extLst>
              <a:ext uri="{FF2B5EF4-FFF2-40B4-BE49-F238E27FC236}">
                <a16:creationId xmlns:a16="http://schemas.microsoft.com/office/drawing/2014/main" id="{2050DB7E-89B9-4DA8-9F7C-39BFD520AB52}"/>
              </a:ext>
            </a:extLst>
          </p:cNvPr>
          <p:cNvGrpSpPr>
            <a:grpSpLocks noChangeAspect="1"/>
          </p:cNvGrpSpPr>
          <p:nvPr/>
        </p:nvGrpSpPr>
        <p:grpSpPr>
          <a:xfrm>
            <a:off x="10536185" y="2001261"/>
            <a:ext cx="441508" cy="457200"/>
            <a:chOff x="4595813" y="1874838"/>
            <a:chExt cx="2992438" cy="3098800"/>
          </a:xfrm>
          <a:solidFill>
            <a:schemeClr val="bg1"/>
          </a:solidFill>
        </p:grpSpPr>
        <p:sp>
          <p:nvSpPr>
            <p:cNvPr id="29" name="Freeform 636">
              <a:extLst>
                <a:ext uri="{FF2B5EF4-FFF2-40B4-BE49-F238E27FC236}">
                  <a16:creationId xmlns:a16="http://schemas.microsoft.com/office/drawing/2014/main" id="{FE21FAFF-40DB-46CC-AF88-2101FA2CDEF8}"/>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37">
              <a:extLst>
                <a:ext uri="{FF2B5EF4-FFF2-40B4-BE49-F238E27FC236}">
                  <a16:creationId xmlns:a16="http://schemas.microsoft.com/office/drawing/2014/main" id="{DCDA721D-C551-4774-B2D8-421332D1055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45827520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par>
                                <p:cTn id="14" presetID="53" presetClass="entr" presetSubtype="16"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p:cTn id="16" dur="500" fill="hold"/>
                                        <p:tgtEl>
                                          <p:spTgt spid="18"/>
                                        </p:tgtEl>
                                        <p:attrNameLst>
                                          <p:attrName>ppt_w</p:attrName>
                                        </p:attrNameLst>
                                      </p:cBhvr>
                                      <p:tavLst>
                                        <p:tav tm="0">
                                          <p:val>
                                            <p:fltVal val="0"/>
                                          </p:val>
                                        </p:tav>
                                        <p:tav tm="100000">
                                          <p:val>
                                            <p:strVal val="#ppt_w"/>
                                          </p:val>
                                        </p:tav>
                                      </p:tavLst>
                                    </p:anim>
                                    <p:anim calcmode="lin" valueType="num">
                                      <p:cBhvr>
                                        <p:cTn id="17" dur="500" fill="hold"/>
                                        <p:tgtEl>
                                          <p:spTgt spid="18"/>
                                        </p:tgtEl>
                                        <p:attrNameLst>
                                          <p:attrName>ppt_h</p:attrName>
                                        </p:attrNameLst>
                                      </p:cBhvr>
                                      <p:tavLst>
                                        <p:tav tm="0">
                                          <p:val>
                                            <p:fltVal val="0"/>
                                          </p:val>
                                        </p:tav>
                                        <p:tav tm="100000">
                                          <p:val>
                                            <p:strVal val="#ppt_h"/>
                                          </p:val>
                                        </p:tav>
                                      </p:tavLst>
                                    </p:anim>
                                    <p:animEffect transition="in" filter="fade">
                                      <p:cBhvr>
                                        <p:cTn id="18" dur="500"/>
                                        <p:tgtEl>
                                          <p:spTgt spid="18"/>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p:cTn id="21" dur="500" fill="hold"/>
                                        <p:tgtEl>
                                          <p:spTgt spid="31"/>
                                        </p:tgtEl>
                                        <p:attrNameLst>
                                          <p:attrName>ppt_w</p:attrName>
                                        </p:attrNameLst>
                                      </p:cBhvr>
                                      <p:tavLst>
                                        <p:tav tm="0">
                                          <p:val>
                                            <p:fltVal val="0"/>
                                          </p:val>
                                        </p:tav>
                                        <p:tav tm="100000">
                                          <p:val>
                                            <p:strVal val="#ppt_w"/>
                                          </p:val>
                                        </p:tav>
                                      </p:tavLst>
                                    </p:anim>
                                    <p:anim calcmode="lin" valueType="num">
                                      <p:cBhvr>
                                        <p:cTn id="22" dur="500" fill="hold"/>
                                        <p:tgtEl>
                                          <p:spTgt spid="31"/>
                                        </p:tgtEl>
                                        <p:attrNameLst>
                                          <p:attrName>ppt_h</p:attrName>
                                        </p:attrNameLst>
                                      </p:cBhvr>
                                      <p:tavLst>
                                        <p:tav tm="0">
                                          <p:val>
                                            <p:fltVal val="0"/>
                                          </p:val>
                                        </p:tav>
                                        <p:tav tm="100000">
                                          <p:val>
                                            <p:strVal val="#ppt_h"/>
                                          </p:val>
                                        </p:tav>
                                      </p:tavLst>
                                    </p:anim>
                                    <p:animEffect transition="in" filter="fade">
                                      <p:cBhvr>
                                        <p:cTn id="23" dur="500"/>
                                        <p:tgtEl>
                                          <p:spTgt spid="31"/>
                                        </p:tgtEl>
                                      </p:cBhvr>
                                    </p:animEffect>
                                  </p:childTnLst>
                                </p:cTn>
                              </p:par>
                            </p:childTnLst>
                          </p:cTn>
                        </p:par>
                        <p:par>
                          <p:cTn id="24" fill="hold">
                            <p:stCondLst>
                              <p:cond delay="1000"/>
                            </p:stCondLst>
                            <p:childTnLst>
                              <p:par>
                                <p:cTn id="25" presetID="42" presetClass="entr" presetSubtype="0"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fade">
                                      <p:cBhvr>
                                        <p:cTn id="27" dur="1000"/>
                                        <p:tgtEl>
                                          <p:spTgt spid="33"/>
                                        </p:tgtEl>
                                      </p:cBhvr>
                                    </p:animEffect>
                                    <p:anim calcmode="lin" valueType="num">
                                      <p:cBhvr>
                                        <p:cTn id="28" dur="1000" fill="hold"/>
                                        <p:tgtEl>
                                          <p:spTgt spid="33"/>
                                        </p:tgtEl>
                                        <p:attrNameLst>
                                          <p:attrName>ppt_x</p:attrName>
                                        </p:attrNameLst>
                                      </p:cBhvr>
                                      <p:tavLst>
                                        <p:tav tm="0">
                                          <p:val>
                                            <p:strVal val="#ppt_x"/>
                                          </p:val>
                                        </p:tav>
                                        <p:tav tm="100000">
                                          <p:val>
                                            <p:strVal val="#ppt_x"/>
                                          </p:val>
                                        </p:tav>
                                      </p:tavLst>
                                    </p:anim>
                                    <p:anim calcmode="lin" valueType="num">
                                      <p:cBhvr>
                                        <p:cTn id="29" dur="1000" fill="hold"/>
                                        <p:tgtEl>
                                          <p:spTgt spid="3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1000"/>
                                        <p:tgtEl>
                                          <p:spTgt spid="32"/>
                                        </p:tgtEl>
                                      </p:cBhvr>
                                    </p:animEffect>
                                    <p:anim calcmode="lin" valueType="num">
                                      <p:cBhvr>
                                        <p:cTn id="33" dur="1000" fill="hold"/>
                                        <p:tgtEl>
                                          <p:spTgt spid="32"/>
                                        </p:tgtEl>
                                        <p:attrNameLst>
                                          <p:attrName>ppt_x</p:attrName>
                                        </p:attrNameLst>
                                      </p:cBhvr>
                                      <p:tavLst>
                                        <p:tav tm="0">
                                          <p:val>
                                            <p:strVal val="#ppt_x"/>
                                          </p:val>
                                        </p:tav>
                                        <p:tav tm="100000">
                                          <p:val>
                                            <p:strVal val="#ppt_x"/>
                                          </p:val>
                                        </p:tav>
                                      </p:tavLst>
                                    </p:anim>
                                    <p:anim calcmode="lin" valueType="num">
                                      <p:cBhvr>
                                        <p:cTn id="34" dur="1000" fill="hold"/>
                                        <p:tgtEl>
                                          <p:spTgt spid="32"/>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 calcmode="lin" valueType="num">
                                      <p:cBhvr>
                                        <p:cTn id="38" dur="500" fill="hold"/>
                                        <p:tgtEl>
                                          <p:spTgt spid="39"/>
                                        </p:tgtEl>
                                        <p:attrNameLst>
                                          <p:attrName>ppt_w</p:attrName>
                                        </p:attrNameLst>
                                      </p:cBhvr>
                                      <p:tavLst>
                                        <p:tav tm="0">
                                          <p:val>
                                            <p:fltVal val="0"/>
                                          </p:val>
                                        </p:tav>
                                        <p:tav tm="100000">
                                          <p:val>
                                            <p:strVal val="#ppt_w"/>
                                          </p:val>
                                        </p:tav>
                                      </p:tavLst>
                                    </p:anim>
                                    <p:anim calcmode="lin" valueType="num">
                                      <p:cBhvr>
                                        <p:cTn id="39" dur="500" fill="hold"/>
                                        <p:tgtEl>
                                          <p:spTgt spid="39"/>
                                        </p:tgtEl>
                                        <p:attrNameLst>
                                          <p:attrName>ppt_h</p:attrName>
                                        </p:attrNameLst>
                                      </p:cBhvr>
                                      <p:tavLst>
                                        <p:tav tm="0">
                                          <p:val>
                                            <p:fltVal val="0"/>
                                          </p:val>
                                        </p:tav>
                                        <p:tav tm="100000">
                                          <p:val>
                                            <p:strVal val="#ppt_h"/>
                                          </p:val>
                                        </p:tav>
                                      </p:tavLst>
                                    </p:anim>
                                    <p:animEffect transition="in" filter="fade">
                                      <p:cBhvr>
                                        <p:cTn id="40" dur="500"/>
                                        <p:tgtEl>
                                          <p:spTgt spid="39"/>
                                        </p:tgtEl>
                                      </p:cBhvr>
                                    </p:animEffect>
                                  </p:childTnLst>
                                </p:cTn>
                              </p:par>
                              <p:par>
                                <p:cTn id="41" presetID="53" presetClass="entr" presetSubtype="16" fill="hold" nodeType="with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animEffect transition="in" filter="fade">
                                      <p:cBhvr>
                                        <p:cTn id="45" dur="500"/>
                                        <p:tgtEl>
                                          <p:spTgt spid="28"/>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2500"/>
                            </p:stCondLst>
                            <p:childTnLst>
                              <p:par>
                                <p:cTn id="52" presetID="42" presetClass="entr" presetSubtype="0" fill="hold" grpId="0" nodeType="after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fade">
                                      <p:cBhvr>
                                        <p:cTn id="54" dur="1000"/>
                                        <p:tgtEl>
                                          <p:spTgt spid="38"/>
                                        </p:tgtEl>
                                      </p:cBhvr>
                                    </p:animEffect>
                                    <p:anim calcmode="lin" valueType="num">
                                      <p:cBhvr>
                                        <p:cTn id="55" dur="1000" fill="hold"/>
                                        <p:tgtEl>
                                          <p:spTgt spid="38"/>
                                        </p:tgtEl>
                                        <p:attrNameLst>
                                          <p:attrName>ppt_x</p:attrName>
                                        </p:attrNameLst>
                                      </p:cBhvr>
                                      <p:tavLst>
                                        <p:tav tm="0">
                                          <p:val>
                                            <p:strVal val="#ppt_x"/>
                                          </p:val>
                                        </p:tav>
                                        <p:tav tm="100000">
                                          <p:val>
                                            <p:strVal val="#ppt_x"/>
                                          </p:val>
                                        </p:tav>
                                      </p:tavLst>
                                    </p:anim>
                                    <p:anim calcmode="lin" valueType="num">
                                      <p:cBhvr>
                                        <p:cTn id="56" dur="1000" fill="hold"/>
                                        <p:tgtEl>
                                          <p:spTgt spid="38"/>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fade">
                                      <p:cBhvr>
                                        <p:cTn id="59" dur="1000"/>
                                        <p:tgtEl>
                                          <p:spTgt spid="41"/>
                                        </p:tgtEl>
                                      </p:cBhvr>
                                    </p:animEffect>
                                    <p:anim calcmode="lin" valueType="num">
                                      <p:cBhvr>
                                        <p:cTn id="60" dur="1000" fill="hold"/>
                                        <p:tgtEl>
                                          <p:spTgt spid="41"/>
                                        </p:tgtEl>
                                        <p:attrNameLst>
                                          <p:attrName>ppt_x</p:attrName>
                                        </p:attrNameLst>
                                      </p:cBhvr>
                                      <p:tavLst>
                                        <p:tav tm="0">
                                          <p:val>
                                            <p:strVal val="#ppt_x"/>
                                          </p:val>
                                        </p:tav>
                                        <p:tav tm="100000">
                                          <p:val>
                                            <p:strVal val="#ppt_x"/>
                                          </p:val>
                                        </p:tav>
                                      </p:tavLst>
                                    </p:anim>
                                    <p:anim calcmode="lin" valueType="num">
                                      <p:cBhvr>
                                        <p:cTn id="61" dur="1000" fill="hold"/>
                                        <p:tgtEl>
                                          <p:spTgt spid="41"/>
                                        </p:tgtEl>
                                        <p:attrNameLst>
                                          <p:attrName>ppt_y</p:attrName>
                                        </p:attrNameLst>
                                      </p:cBhvr>
                                      <p:tavLst>
                                        <p:tav tm="0">
                                          <p:val>
                                            <p:strVal val="#ppt_y+.1"/>
                                          </p:val>
                                        </p:tav>
                                        <p:tav tm="100000">
                                          <p:val>
                                            <p:strVal val="#ppt_y"/>
                                          </p:val>
                                        </p:tav>
                                      </p:tavLst>
                                    </p:anim>
                                  </p:childTnLst>
                                </p:cTn>
                              </p:par>
                            </p:childTnLst>
                          </p:cTn>
                        </p:par>
                        <p:par>
                          <p:cTn id="62" fill="hold">
                            <p:stCondLst>
                              <p:cond delay="3500"/>
                            </p:stCondLst>
                            <p:childTnLst>
                              <p:par>
                                <p:cTn id="63" presetID="53" presetClass="entr" presetSubtype="16" fill="hold" grpId="0" nodeType="afterEffect">
                                  <p:stCondLst>
                                    <p:cond delay="0"/>
                                  </p:stCondLst>
                                  <p:childTnLst>
                                    <p:set>
                                      <p:cBhvr>
                                        <p:cTn id="64" dur="1" fill="hold">
                                          <p:stCondLst>
                                            <p:cond delay="0"/>
                                          </p:stCondLst>
                                        </p:cTn>
                                        <p:tgtEl>
                                          <p:spTgt spid="35"/>
                                        </p:tgtEl>
                                        <p:attrNameLst>
                                          <p:attrName>style.visibility</p:attrName>
                                        </p:attrNameLst>
                                      </p:cBhvr>
                                      <p:to>
                                        <p:strVal val="visible"/>
                                      </p:to>
                                    </p:set>
                                    <p:anim calcmode="lin" valueType="num">
                                      <p:cBhvr>
                                        <p:cTn id="65" dur="500" fill="hold"/>
                                        <p:tgtEl>
                                          <p:spTgt spid="35"/>
                                        </p:tgtEl>
                                        <p:attrNameLst>
                                          <p:attrName>ppt_w</p:attrName>
                                        </p:attrNameLst>
                                      </p:cBhvr>
                                      <p:tavLst>
                                        <p:tav tm="0">
                                          <p:val>
                                            <p:fltVal val="0"/>
                                          </p:val>
                                        </p:tav>
                                        <p:tav tm="100000">
                                          <p:val>
                                            <p:strVal val="#ppt_w"/>
                                          </p:val>
                                        </p:tav>
                                      </p:tavLst>
                                    </p:anim>
                                    <p:anim calcmode="lin" valueType="num">
                                      <p:cBhvr>
                                        <p:cTn id="66" dur="500" fill="hold"/>
                                        <p:tgtEl>
                                          <p:spTgt spid="35"/>
                                        </p:tgtEl>
                                        <p:attrNameLst>
                                          <p:attrName>ppt_h</p:attrName>
                                        </p:attrNameLst>
                                      </p:cBhvr>
                                      <p:tavLst>
                                        <p:tav tm="0">
                                          <p:val>
                                            <p:fltVal val="0"/>
                                          </p:val>
                                        </p:tav>
                                        <p:tav tm="100000">
                                          <p:val>
                                            <p:strVal val="#ppt_h"/>
                                          </p:val>
                                        </p:tav>
                                      </p:tavLst>
                                    </p:anim>
                                    <p:animEffect transition="in" filter="fade">
                                      <p:cBhvr>
                                        <p:cTn id="67" dur="500"/>
                                        <p:tgtEl>
                                          <p:spTgt spid="35"/>
                                        </p:tgtEl>
                                      </p:cBhvr>
                                    </p:animEffect>
                                  </p:childTnLst>
                                </p:cTn>
                              </p:par>
                              <p:par>
                                <p:cTn id="68" presetID="53" presetClass="entr" presetSubtype="16" fill="hold" nodeType="withEffect">
                                  <p:stCondLst>
                                    <p:cond delay="0"/>
                                  </p:stCondLst>
                                  <p:childTnLst>
                                    <p:set>
                                      <p:cBhvr>
                                        <p:cTn id="69" dur="1" fill="hold">
                                          <p:stCondLst>
                                            <p:cond delay="0"/>
                                          </p:stCondLst>
                                        </p:cTn>
                                        <p:tgtEl>
                                          <p:spTgt spid="13"/>
                                        </p:tgtEl>
                                        <p:attrNameLst>
                                          <p:attrName>style.visibility</p:attrName>
                                        </p:attrNameLst>
                                      </p:cBhvr>
                                      <p:to>
                                        <p:strVal val="visible"/>
                                      </p:to>
                                    </p:set>
                                    <p:anim calcmode="lin" valueType="num">
                                      <p:cBhvr>
                                        <p:cTn id="70" dur="500" fill="hold"/>
                                        <p:tgtEl>
                                          <p:spTgt spid="13"/>
                                        </p:tgtEl>
                                        <p:attrNameLst>
                                          <p:attrName>ppt_w</p:attrName>
                                        </p:attrNameLst>
                                      </p:cBhvr>
                                      <p:tavLst>
                                        <p:tav tm="0">
                                          <p:val>
                                            <p:fltVal val="0"/>
                                          </p:val>
                                        </p:tav>
                                        <p:tav tm="100000">
                                          <p:val>
                                            <p:strVal val="#ppt_w"/>
                                          </p:val>
                                        </p:tav>
                                      </p:tavLst>
                                    </p:anim>
                                    <p:anim calcmode="lin" valueType="num">
                                      <p:cBhvr>
                                        <p:cTn id="71" dur="500" fill="hold"/>
                                        <p:tgtEl>
                                          <p:spTgt spid="13"/>
                                        </p:tgtEl>
                                        <p:attrNameLst>
                                          <p:attrName>ppt_h</p:attrName>
                                        </p:attrNameLst>
                                      </p:cBhvr>
                                      <p:tavLst>
                                        <p:tav tm="0">
                                          <p:val>
                                            <p:fltVal val="0"/>
                                          </p:val>
                                        </p:tav>
                                        <p:tav tm="100000">
                                          <p:val>
                                            <p:strVal val="#ppt_h"/>
                                          </p:val>
                                        </p:tav>
                                      </p:tavLst>
                                    </p:anim>
                                    <p:animEffect transition="in" filter="fade">
                                      <p:cBhvr>
                                        <p:cTn id="72" dur="500"/>
                                        <p:tgtEl>
                                          <p:spTgt spid="13"/>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36"/>
                                        </p:tgtEl>
                                        <p:attrNameLst>
                                          <p:attrName>style.visibility</p:attrName>
                                        </p:attrNameLst>
                                      </p:cBhvr>
                                      <p:to>
                                        <p:strVal val="visible"/>
                                      </p:to>
                                    </p:set>
                                    <p:anim calcmode="lin" valueType="num">
                                      <p:cBhvr>
                                        <p:cTn id="75" dur="500" fill="hold"/>
                                        <p:tgtEl>
                                          <p:spTgt spid="36"/>
                                        </p:tgtEl>
                                        <p:attrNameLst>
                                          <p:attrName>ppt_w</p:attrName>
                                        </p:attrNameLst>
                                      </p:cBhvr>
                                      <p:tavLst>
                                        <p:tav tm="0">
                                          <p:val>
                                            <p:fltVal val="0"/>
                                          </p:val>
                                        </p:tav>
                                        <p:tav tm="100000">
                                          <p:val>
                                            <p:strVal val="#ppt_w"/>
                                          </p:val>
                                        </p:tav>
                                      </p:tavLst>
                                    </p:anim>
                                    <p:anim calcmode="lin" valueType="num">
                                      <p:cBhvr>
                                        <p:cTn id="76" dur="500" fill="hold"/>
                                        <p:tgtEl>
                                          <p:spTgt spid="36"/>
                                        </p:tgtEl>
                                        <p:attrNameLst>
                                          <p:attrName>ppt_h</p:attrName>
                                        </p:attrNameLst>
                                      </p:cBhvr>
                                      <p:tavLst>
                                        <p:tav tm="0">
                                          <p:val>
                                            <p:fltVal val="0"/>
                                          </p:val>
                                        </p:tav>
                                        <p:tav tm="100000">
                                          <p:val>
                                            <p:strVal val="#ppt_h"/>
                                          </p:val>
                                        </p:tav>
                                      </p:tavLst>
                                    </p:anim>
                                    <p:animEffect transition="in" filter="fade">
                                      <p:cBhvr>
                                        <p:cTn id="77" dur="500"/>
                                        <p:tgtEl>
                                          <p:spTgt spid="36"/>
                                        </p:tgtEl>
                                      </p:cBhvr>
                                    </p:animEffect>
                                  </p:childTnLst>
                                </p:cTn>
                              </p:par>
                            </p:childTnLst>
                          </p:cTn>
                        </p:par>
                        <p:par>
                          <p:cTn id="78" fill="hold">
                            <p:stCondLst>
                              <p:cond delay="4000"/>
                            </p:stCondLst>
                            <p:childTnLst>
                              <p:par>
                                <p:cTn id="79" presetID="42" presetClass="entr" presetSubtype="0" fill="hold" grpId="0" nodeType="afterEffect">
                                  <p:stCondLst>
                                    <p:cond delay="0"/>
                                  </p:stCondLst>
                                  <p:childTnLst>
                                    <p:set>
                                      <p:cBhvr>
                                        <p:cTn id="80" dur="1" fill="hold">
                                          <p:stCondLst>
                                            <p:cond delay="0"/>
                                          </p:stCondLst>
                                        </p:cTn>
                                        <p:tgtEl>
                                          <p:spTgt spid="34"/>
                                        </p:tgtEl>
                                        <p:attrNameLst>
                                          <p:attrName>style.visibility</p:attrName>
                                        </p:attrNameLst>
                                      </p:cBhvr>
                                      <p:to>
                                        <p:strVal val="visible"/>
                                      </p:to>
                                    </p:set>
                                    <p:animEffect transition="in" filter="fade">
                                      <p:cBhvr>
                                        <p:cTn id="81" dur="1000"/>
                                        <p:tgtEl>
                                          <p:spTgt spid="34"/>
                                        </p:tgtEl>
                                      </p:cBhvr>
                                    </p:animEffect>
                                    <p:anim calcmode="lin" valueType="num">
                                      <p:cBhvr>
                                        <p:cTn id="82" dur="1000" fill="hold"/>
                                        <p:tgtEl>
                                          <p:spTgt spid="34"/>
                                        </p:tgtEl>
                                        <p:attrNameLst>
                                          <p:attrName>ppt_x</p:attrName>
                                        </p:attrNameLst>
                                      </p:cBhvr>
                                      <p:tavLst>
                                        <p:tav tm="0">
                                          <p:val>
                                            <p:strVal val="#ppt_x"/>
                                          </p:val>
                                        </p:tav>
                                        <p:tav tm="100000">
                                          <p:val>
                                            <p:strVal val="#ppt_x"/>
                                          </p:val>
                                        </p:tav>
                                      </p:tavLst>
                                    </p:anim>
                                    <p:anim calcmode="lin" valueType="num">
                                      <p:cBhvr>
                                        <p:cTn id="83" dur="1000" fill="hold"/>
                                        <p:tgtEl>
                                          <p:spTgt spid="3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fade">
                                      <p:cBhvr>
                                        <p:cTn id="86" dur="1000"/>
                                        <p:tgtEl>
                                          <p:spTgt spid="37"/>
                                        </p:tgtEl>
                                      </p:cBhvr>
                                    </p:animEffect>
                                    <p:anim calcmode="lin" valueType="num">
                                      <p:cBhvr>
                                        <p:cTn id="87" dur="1000" fill="hold"/>
                                        <p:tgtEl>
                                          <p:spTgt spid="37"/>
                                        </p:tgtEl>
                                        <p:attrNameLst>
                                          <p:attrName>ppt_x</p:attrName>
                                        </p:attrNameLst>
                                      </p:cBhvr>
                                      <p:tavLst>
                                        <p:tav tm="0">
                                          <p:val>
                                            <p:strVal val="#ppt_x"/>
                                          </p:val>
                                        </p:tav>
                                        <p:tav tm="100000">
                                          <p:val>
                                            <p:strVal val="#ppt_x"/>
                                          </p:val>
                                        </p:tav>
                                      </p:tavLst>
                                    </p:anim>
                                    <p:anim calcmode="lin" valueType="num">
                                      <p:cBhvr>
                                        <p:cTn id="88" dur="1000" fill="hold"/>
                                        <p:tgtEl>
                                          <p:spTgt spid="37"/>
                                        </p:tgtEl>
                                        <p:attrNameLst>
                                          <p:attrName>ppt_y</p:attrName>
                                        </p:attrNameLst>
                                      </p:cBhvr>
                                      <p:tavLst>
                                        <p:tav tm="0">
                                          <p:val>
                                            <p:strVal val="#ppt_y+.1"/>
                                          </p:val>
                                        </p:tav>
                                        <p:tav tm="100000">
                                          <p:val>
                                            <p:strVal val="#ppt_y"/>
                                          </p:val>
                                        </p:tav>
                                      </p:tavLst>
                                    </p:anim>
                                  </p:childTnLst>
                                </p:cTn>
                              </p:par>
                            </p:childTnLst>
                          </p:cTn>
                        </p:par>
                        <p:par>
                          <p:cTn id="89" fill="hold">
                            <p:stCondLst>
                              <p:cond delay="5000"/>
                            </p:stCondLst>
                            <p:childTnLst>
                              <p:par>
                                <p:cTn id="90" presetID="53" presetClass="entr" presetSubtype="16"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 calcmode="lin" valueType="num">
                                      <p:cBhvr>
                                        <p:cTn id="92" dur="500" fill="hold"/>
                                        <p:tgtEl>
                                          <p:spTgt spid="43"/>
                                        </p:tgtEl>
                                        <p:attrNameLst>
                                          <p:attrName>ppt_w</p:attrName>
                                        </p:attrNameLst>
                                      </p:cBhvr>
                                      <p:tavLst>
                                        <p:tav tm="0">
                                          <p:val>
                                            <p:fltVal val="0"/>
                                          </p:val>
                                        </p:tav>
                                        <p:tav tm="100000">
                                          <p:val>
                                            <p:strVal val="#ppt_w"/>
                                          </p:val>
                                        </p:tav>
                                      </p:tavLst>
                                    </p:anim>
                                    <p:anim calcmode="lin" valueType="num">
                                      <p:cBhvr>
                                        <p:cTn id="93" dur="500" fill="hold"/>
                                        <p:tgtEl>
                                          <p:spTgt spid="43"/>
                                        </p:tgtEl>
                                        <p:attrNameLst>
                                          <p:attrName>ppt_h</p:attrName>
                                        </p:attrNameLst>
                                      </p:cBhvr>
                                      <p:tavLst>
                                        <p:tav tm="0">
                                          <p:val>
                                            <p:fltVal val="0"/>
                                          </p:val>
                                        </p:tav>
                                        <p:tav tm="100000">
                                          <p:val>
                                            <p:strVal val="#ppt_h"/>
                                          </p:val>
                                        </p:tav>
                                      </p:tavLst>
                                    </p:anim>
                                    <p:animEffect transition="in" filter="fade">
                                      <p:cBhvr>
                                        <p:cTn id="94" dur="500"/>
                                        <p:tgtEl>
                                          <p:spTgt spid="43"/>
                                        </p:tgtEl>
                                      </p:cBhvr>
                                    </p:animEffect>
                                  </p:childTnLst>
                                </p:cTn>
                              </p:par>
                              <p:par>
                                <p:cTn id="95" presetID="53" presetClass="entr" presetSubtype="16" fill="hold" nodeType="with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animEffect transition="in" filter="fade">
                                      <p:cBhvr>
                                        <p:cTn id="99" dur="500"/>
                                        <p:tgtEl>
                                          <p:spTgt spid="25"/>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44"/>
                                        </p:tgtEl>
                                        <p:attrNameLst>
                                          <p:attrName>style.visibility</p:attrName>
                                        </p:attrNameLst>
                                      </p:cBhvr>
                                      <p:to>
                                        <p:strVal val="visible"/>
                                      </p:to>
                                    </p:set>
                                    <p:anim calcmode="lin" valueType="num">
                                      <p:cBhvr>
                                        <p:cTn id="102" dur="500" fill="hold"/>
                                        <p:tgtEl>
                                          <p:spTgt spid="44"/>
                                        </p:tgtEl>
                                        <p:attrNameLst>
                                          <p:attrName>ppt_w</p:attrName>
                                        </p:attrNameLst>
                                      </p:cBhvr>
                                      <p:tavLst>
                                        <p:tav tm="0">
                                          <p:val>
                                            <p:fltVal val="0"/>
                                          </p:val>
                                        </p:tav>
                                        <p:tav tm="100000">
                                          <p:val>
                                            <p:strVal val="#ppt_w"/>
                                          </p:val>
                                        </p:tav>
                                      </p:tavLst>
                                    </p:anim>
                                    <p:anim calcmode="lin" valueType="num">
                                      <p:cBhvr>
                                        <p:cTn id="103" dur="500" fill="hold"/>
                                        <p:tgtEl>
                                          <p:spTgt spid="44"/>
                                        </p:tgtEl>
                                        <p:attrNameLst>
                                          <p:attrName>ppt_h</p:attrName>
                                        </p:attrNameLst>
                                      </p:cBhvr>
                                      <p:tavLst>
                                        <p:tav tm="0">
                                          <p:val>
                                            <p:fltVal val="0"/>
                                          </p:val>
                                        </p:tav>
                                        <p:tav tm="100000">
                                          <p:val>
                                            <p:strVal val="#ppt_h"/>
                                          </p:val>
                                        </p:tav>
                                      </p:tavLst>
                                    </p:anim>
                                    <p:animEffect transition="in" filter="fade">
                                      <p:cBhvr>
                                        <p:cTn id="104" dur="500"/>
                                        <p:tgtEl>
                                          <p:spTgt spid="44"/>
                                        </p:tgtEl>
                                      </p:cBhvr>
                                    </p:animEffect>
                                  </p:childTnLst>
                                </p:cTn>
                              </p:par>
                            </p:childTnLst>
                          </p:cTn>
                        </p:par>
                        <p:par>
                          <p:cTn id="105" fill="hold">
                            <p:stCondLst>
                              <p:cond delay="5500"/>
                            </p:stCondLst>
                            <p:childTnLst>
                              <p:par>
                                <p:cTn id="106" presetID="42" presetClass="entr" presetSubtype="0" fill="hold" grpId="0" nodeType="afterEffect">
                                  <p:stCondLst>
                                    <p:cond delay="0"/>
                                  </p:stCondLst>
                                  <p:childTnLst>
                                    <p:set>
                                      <p:cBhvr>
                                        <p:cTn id="107" dur="1" fill="hold">
                                          <p:stCondLst>
                                            <p:cond delay="0"/>
                                          </p:stCondLst>
                                        </p:cTn>
                                        <p:tgtEl>
                                          <p:spTgt spid="42"/>
                                        </p:tgtEl>
                                        <p:attrNameLst>
                                          <p:attrName>style.visibility</p:attrName>
                                        </p:attrNameLst>
                                      </p:cBhvr>
                                      <p:to>
                                        <p:strVal val="visible"/>
                                      </p:to>
                                    </p:set>
                                    <p:animEffect transition="in" filter="fade">
                                      <p:cBhvr>
                                        <p:cTn id="108" dur="1000"/>
                                        <p:tgtEl>
                                          <p:spTgt spid="42"/>
                                        </p:tgtEl>
                                      </p:cBhvr>
                                    </p:animEffect>
                                    <p:anim calcmode="lin" valueType="num">
                                      <p:cBhvr>
                                        <p:cTn id="109" dur="1000" fill="hold"/>
                                        <p:tgtEl>
                                          <p:spTgt spid="42"/>
                                        </p:tgtEl>
                                        <p:attrNameLst>
                                          <p:attrName>ppt_x</p:attrName>
                                        </p:attrNameLst>
                                      </p:cBhvr>
                                      <p:tavLst>
                                        <p:tav tm="0">
                                          <p:val>
                                            <p:strVal val="#ppt_x"/>
                                          </p:val>
                                        </p:tav>
                                        <p:tav tm="100000">
                                          <p:val>
                                            <p:strVal val="#ppt_x"/>
                                          </p:val>
                                        </p:tav>
                                      </p:tavLst>
                                    </p:anim>
                                    <p:anim calcmode="lin" valueType="num">
                                      <p:cBhvr>
                                        <p:cTn id="110" dur="1000" fill="hold"/>
                                        <p:tgtEl>
                                          <p:spTgt spid="42"/>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12" grpId="0" animBg="1"/>
      <p:bldP spid="31" grpId="0"/>
      <p:bldP spid="32" grpId="0"/>
      <p:bldP spid="34" grpId="0" animBg="1"/>
      <p:bldP spid="35" grpId="0" animBg="1"/>
      <p:bldP spid="36" grpId="0"/>
      <p:bldP spid="37" grpId="0"/>
      <p:bldP spid="38" grpId="0" animBg="1"/>
      <p:bldP spid="39" grpId="0" animBg="1"/>
      <p:bldP spid="40" grpId="0"/>
      <p:bldP spid="41" grpId="0"/>
      <p:bldP spid="42" grpId="0" animBg="1"/>
      <p:bldP spid="43" grpId="0" animBg="1"/>
      <p:bldP spid="44" grpId="0"/>
      <p:bldP spid="4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789412"/>
            <a:ext cx="2325904" cy="4230388"/>
          </a:xfrm>
          <a:prstGeom prst="rect">
            <a:avLst/>
          </a:prstGeom>
        </p:spPr>
      </p:pic>
      <p:sp>
        <p:nvSpPr>
          <p:cNvPr id="7" name="Rectangle 6"/>
          <p:cNvSpPr/>
          <p:nvPr/>
        </p:nvSpPr>
        <p:spPr>
          <a:xfrm>
            <a:off x="4010607" y="2533247"/>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789412"/>
            <a:ext cx="2325904" cy="4230388"/>
          </a:xfrm>
          <a:prstGeom prst="rect">
            <a:avLst/>
          </a:prstGeom>
        </p:spPr>
      </p:pic>
      <p:sp>
        <p:nvSpPr>
          <p:cNvPr id="11" name="Rectangle 10"/>
          <p:cNvSpPr/>
          <p:nvPr/>
        </p:nvSpPr>
        <p:spPr>
          <a:xfrm>
            <a:off x="6336448" y="2533247"/>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941814"/>
            <a:ext cx="203200" cy="2698775"/>
          </a:xfrm>
          <a:prstGeom prst="leftBrace">
            <a:avLst/>
          </a:prstGeom>
          <a:ln w="28575">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910136"/>
            <a:ext cx="193747" cy="2698775"/>
          </a:xfrm>
          <a:prstGeom prst="leftBrace">
            <a:avLst/>
          </a:prstGeom>
          <a:ln w="28575">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31" name="Freeform: Shape 30">
            <a:extLst>
              <a:ext uri="{FF2B5EF4-FFF2-40B4-BE49-F238E27FC236}">
                <a16:creationId xmlns:a16="http://schemas.microsoft.com/office/drawing/2014/main" id="{0CF09074-B4B4-497B-B68A-E426A13C384F}"/>
              </a:ext>
            </a:extLst>
          </p:cNvPr>
          <p:cNvSpPr/>
          <p:nvPr/>
        </p:nvSpPr>
        <p:spPr>
          <a:xfrm>
            <a:off x="1321910" y="163310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36B8E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8A4AC97-8BBB-445F-8BA6-723CA5892E06}"/>
              </a:ext>
            </a:extLst>
          </p:cNvPr>
          <p:cNvSpPr/>
          <p:nvPr/>
        </p:nvSpPr>
        <p:spPr>
          <a:xfrm>
            <a:off x="1321910" y="163310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765779FB-CED7-4DE2-BC00-0930CFE6D59F}"/>
              </a:ext>
            </a:extLst>
          </p:cNvPr>
          <p:cNvSpPr txBox="1">
            <a:spLocks noChangeArrowheads="1"/>
          </p:cNvSpPr>
          <p:nvPr/>
        </p:nvSpPr>
        <p:spPr bwMode="auto">
          <a:xfrm>
            <a:off x="1779110" y="211787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34" name="Группа 855">
            <a:extLst>
              <a:ext uri="{FF2B5EF4-FFF2-40B4-BE49-F238E27FC236}">
                <a16:creationId xmlns:a16="http://schemas.microsoft.com/office/drawing/2014/main" id="{C884DF75-966C-4B70-BB3A-5B4B79F48C29}"/>
              </a:ext>
            </a:extLst>
          </p:cNvPr>
          <p:cNvGrpSpPr>
            <a:grpSpLocks noChangeAspect="1"/>
          </p:cNvGrpSpPr>
          <p:nvPr/>
        </p:nvGrpSpPr>
        <p:grpSpPr>
          <a:xfrm>
            <a:off x="1968763" y="3671416"/>
            <a:ext cx="374197" cy="365760"/>
            <a:chOff x="4228128" y="3146337"/>
            <a:chExt cx="592991" cy="579621"/>
          </a:xfrm>
          <a:solidFill>
            <a:schemeClr val="bg1"/>
          </a:solidFill>
        </p:grpSpPr>
        <p:sp>
          <p:nvSpPr>
            <p:cNvPr id="35" name="Freeform 53">
              <a:extLst>
                <a:ext uri="{FF2B5EF4-FFF2-40B4-BE49-F238E27FC236}">
                  <a16:creationId xmlns:a16="http://schemas.microsoft.com/office/drawing/2014/main" id="{2C962986-42D2-4D3F-AA19-EE90C493A8D5}"/>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54">
              <a:extLst>
                <a:ext uri="{FF2B5EF4-FFF2-40B4-BE49-F238E27FC236}">
                  <a16:creationId xmlns:a16="http://schemas.microsoft.com/office/drawing/2014/main" id="{4E41D4E8-B330-47DA-8CE7-876523D74F99}"/>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55">
              <a:extLst>
                <a:ext uri="{FF2B5EF4-FFF2-40B4-BE49-F238E27FC236}">
                  <a16:creationId xmlns:a16="http://schemas.microsoft.com/office/drawing/2014/main" id="{B642BB46-7ED9-43F5-A061-1878BF040061}"/>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56">
              <a:extLst>
                <a:ext uri="{FF2B5EF4-FFF2-40B4-BE49-F238E27FC236}">
                  <a16:creationId xmlns:a16="http://schemas.microsoft.com/office/drawing/2014/main" id="{0A158A91-9451-4C74-B2B9-C458355F8F71}"/>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57">
              <a:extLst>
                <a:ext uri="{FF2B5EF4-FFF2-40B4-BE49-F238E27FC236}">
                  <a16:creationId xmlns:a16="http://schemas.microsoft.com/office/drawing/2014/main" id="{C9208766-85B9-4A13-9909-17505CB2DB60}"/>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58">
              <a:extLst>
                <a:ext uri="{FF2B5EF4-FFF2-40B4-BE49-F238E27FC236}">
                  <a16:creationId xmlns:a16="http://schemas.microsoft.com/office/drawing/2014/main" id="{CAA0089B-3AA7-49CE-9C4D-F8DEC3ABBE4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TextBox 43">
            <a:extLst>
              <a:ext uri="{FF2B5EF4-FFF2-40B4-BE49-F238E27FC236}">
                <a16:creationId xmlns:a16="http://schemas.microsoft.com/office/drawing/2014/main" id="{4BF146B6-330B-4D3E-9AF8-15321AFCF600}"/>
              </a:ext>
            </a:extLst>
          </p:cNvPr>
          <p:cNvSpPr txBox="1"/>
          <p:nvPr/>
        </p:nvSpPr>
        <p:spPr>
          <a:xfrm>
            <a:off x="1355762" y="415451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5" name="Freeform: Shape 44">
            <a:extLst>
              <a:ext uri="{FF2B5EF4-FFF2-40B4-BE49-F238E27FC236}">
                <a16:creationId xmlns:a16="http://schemas.microsoft.com/office/drawing/2014/main" id="{4313037D-C105-478B-A805-02BB6FB39FB4}"/>
              </a:ext>
            </a:extLst>
          </p:cNvPr>
          <p:cNvSpPr/>
          <p:nvPr/>
        </p:nvSpPr>
        <p:spPr>
          <a:xfrm>
            <a:off x="9087914" y="14478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157EBF"/>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FA3C3532-3D09-45E6-9528-A5F65A886B07}"/>
              </a:ext>
            </a:extLst>
          </p:cNvPr>
          <p:cNvSpPr/>
          <p:nvPr/>
        </p:nvSpPr>
        <p:spPr>
          <a:xfrm>
            <a:off x="9087914" y="14478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93EC8862-E268-4CDE-A3C6-BC8E645072B2}"/>
              </a:ext>
            </a:extLst>
          </p:cNvPr>
          <p:cNvSpPr txBox="1">
            <a:spLocks noChangeArrowheads="1"/>
          </p:cNvSpPr>
          <p:nvPr/>
        </p:nvSpPr>
        <p:spPr bwMode="auto">
          <a:xfrm>
            <a:off x="9545114" y="19325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56" name="TextBox 55">
            <a:extLst>
              <a:ext uri="{FF2B5EF4-FFF2-40B4-BE49-F238E27FC236}">
                <a16:creationId xmlns:a16="http://schemas.microsoft.com/office/drawing/2014/main" id="{1FCF1F5E-E25E-4562-8B47-47C2A4329C72}"/>
              </a:ext>
            </a:extLst>
          </p:cNvPr>
          <p:cNvSpPr txBox="1"/>
          <p:nvPr/>
        </p:nvSpPr>
        <p:spPr>
          <a:xfrm>
            <a:off x="9087914" y="39464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66" name="Группа 856">
            <a:extLst>
              <a:ext uri="{FF2B5EF4-FFF2-40B4-BE49-F238E27FC236}">
                <a16:creationId xmlns:a16="http://schemas.microsoft.com/office/drawing/2014/main" id="{4BEC96BC-A200-4169-BB64-44EDB9691B5F}"/>
              </a:ext>
            </a:extLst>
          </p:cNvPr>
          <p:cNvGrpSpPr>
            <a:grpSpLocks noChangeAspect="1"/>
          </p:cNvGrpSpPr>
          <p:nvPr/>
        </p:nvGrpSpPr>
        <p:grpSpPr>
          <a:xfrm>
            <a:off x="9700439" y="3442580"/>
            <a:ext cx="375151" cy="365760"/>
            <a:chOff x="3374227" y="3146337"/>
            <a:chExt cx="594503" cy="579621"/>
          </a:xfrm>
          <a:solidFill>
            <a:schemeClr val="bg1"/>
          </a:solidFill>
        </p:grpSpPr>
        <p:sp>
          <p:nvSpPr>
            <p:cNvPr id="67" name="Freeform 45">
              <a:extLst>
                <a:ext uri="{FF2B5EF4-FFF2-40B4-BE49-F238E27FC236}">
                  <a16:creationId xmlns:a16="http://schemas.microsoft.com/office/drawing/2014/main" id="{D0A00700-14B2-47B1-AFF4-B01204F1EE9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46">
              <a:extLst>
                <a:ext uri="{FF2B5EF4-FFF2-40B4-BE49-F238E27FC236}">
                  <a16:creationId xmlns:a16="http://schemas.microsoft.com/office/drawing/2014/main" id="{307F9283-4718-4224-944C-8FF5DEC2E2C7}"/>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47">
              <a:extLst>
                <a:ext uri="{FF2B5EF4-FFF2-40B4-BE49-F238E27FC236}">
                  <a16:creationId xmlns:a16="http://schemas.microsoft.com/office/drawing/2014/main" id="{363C3089-A0C0-46FB-8F03-A88F56A8EAA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0" name="Freeform 48">
              <a:extLst>
                <a:ext uri="{FF2B5EF4-FFF2-40B4-BE49-F238E27FC236}">
                  <a16:creationId xmlns:a16="http://schemas.microsoft.com/office/drawing/2014/main" id="{6092F98F-8EF5-45AC-884C-1AF4F7A0C313}"/>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71" name="TextBox 70">
            <a:extLst>
              <a:ext uri="{FF2B5EF4-FFF2-40B4-BE49-F238E27FC236}">
                <a16:creationId xmlns:a16="http://schemas.microsoft.com/office/drawing/2014/main" id="{2AF799E0-5071-4D0A-92A8-27DE3FE85B17}"/>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16019870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9"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1000"/>
                                        <p:tgtEl>
                                          <p:spTgt spid="7"/>
                                        </p:tgtEl>
                                      </p:cBhvr>
                                    </p:animEffect>
                                  </p:childTnLst>
                                </p:cTn>
                              </p:par>
                            </p:childTnLst>
                          </p:cTn>
                        </p:par>
                        <p:par>
                          <p:cTn id="18" fill="hold">
                            <p:stCondLst>
                              <p:cond delay="3500"/>
                            </p:stCondLst>
                            <p:childTnLst>
                              <p:par>
                                <p:cTn id="19" presetID="22" presetClass="entr" presetSubtype="2"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right)">
                                      <p:cBhvr>
                                        <p:cTn id="21" dur="1000"/>
                                        <p:tgtEl>
                                          <p:spTgt spid="18"/>
                                        </p:tgtEl>
                                      </p:cBhvr>
                                    </p:animEffect>
                                  </p:childTnLst>
                                </p:cTn>
                              </p:par>
                            </p:childTnLst>
                          </p:cTn>
                        </p:par>
                        <p:par>
                          <p:cTn id="22" fill="hold">
                            <p:stCondLst>
                              <p:cond delay="4500"/>
                            </p:stCondLst>
                            <p:childTnLst>
                              <p:par>
                                <p:cTn id="23" presetID="42" presetClass="entr" presetSubtype="0"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1000"/>
                                        <p:tgtEl>
                                          <p:spTgt spid="31"/>
                                        </p:tgtEl>
                                      </p:cBhvr>
                                    </p:animEffect>
                                    <p:anim calcmode="lin" valueType="num">
                                      <p:cBhvr>
                                        <p:cTn id="26" dur="1000" fill="hold"/>
                                        <p:tgtEl>
                                          <p:spTgt spid="31"/>
                                        </p:tgtEl>
                                        <p:attrNameLst>
                                          <p:attrName>ppt_x</p:attrName>
                                        </p:attrNameLst>
                                      </p:cBhvr>
                                      <p:tavLst>
                                        <p:tav tm="0">
                                          <p:val>
                                            <p:strVal val="#ppt_x"/>
                                          </p:val>
                                        </p:tav>
                                        <p:tav tm="100000">
                                          <p:val>
                                            <p:strVal val="#ppt_x"/>
                                          </p:val>
                                        </p:tav>
                                      </p:tavLst>
                                    </p:anim>
                                    <p:anim calcmode="lin" valueType="num">
                                      <p:cBhvr>
                                        <p:cTn id="27" dur="1000" fill="hold"/>
                                        <p:tgtEl>
                                          <p:spTgt spid="31"/>
                                        </p:tgtEl>
                                        <p:attrNameLst>
                                          <p:attrName>ppt_y</p:attrName>
                                        </p:attrNameLst>
                                      </p:cBhvr>
                                      <p:tavLst>
                                        <p:tav tm="0">
                                          <p:val>
                                            <p:strVal val="#ppt_y+.1"/>
                                          </p:val>
                                        </p:tav>
                                        <p:tav tm="100000">
                                          <p:val>
                                            <p:strVal val="#ppt_y"/>
                                          </p:val>
                                        </p:tav>
                                      </p:tavLst>
                                    </p:anim>
                                  </p:childTnLst>
                                </p:cTn>
                              </p:par>
                            </p:childTnLst>
                          </p:cTn>
                        </p:par>
                        <p:par>
                          <p:cTn id="28" fill="hold">
                            <p:stCondLst>
                              <p:cond delay="5500"/>
                            </p:stCondLst>
                            <p:childTnLst>
                              <p:par>
                                <p:cTn id="29" presetID="47" presetClass="entr" presetSubtype="0" fill="hold" grpId="0"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1000"/>
                                        <p:tgtEl>
                                          <p:spTgt spid="32"/>
                                        </p:tgtEl>
                                      </p:cBhvr>
                                    </p:animEffect>
                                    <p:anim calcmode="lin" valueType="num">
                                      <p:cBhvr>
                                        <p:cTn id="32" dur="1000" fill="hold"/>
                                        <p:tgtEl>
                                          <p:spTgt spid="32"/>
                                        </p:tgtEl>
                                        <p:attrNameLst>
                                          <p:attrName>ppt_x</p:attrName>
                                        </p:attrNameLst>
                                      </p:cBhvr>
                                      <p:tavLst>
                                        <p:tav tm="0">
                                          <p:val>
                                            <p:strVal val="#ppt_x"/>
                                          </p:val>
                                        </p:tav>
                                        <p:tav tm="100000">
                                          <p:val>
                                            <p:strVal val="#ppt_x"/>
                                          </p:val>
                                        </p:tav>
                                      </p:tavLst>
                                    </p:anim>
                                    <p:anim calcmode="lin" valueType="num">
                                      <p:cBhvr>
                                        <p:cTn id="33" dur="1000" fill="hold"/>
                                        <p:tgtEl>
                                          <p:spTgt spid="3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fade">
                                      <p:cBhvr>
                                        <p:cTn id="36" dur="1000"/>
                                        <p:tgtEl>
                                          <p:spTgt spid="33"/>
                                        </p:tgtEl>
                                      </p:cBhvr>
                                    </p:animEffect>
                                    <p:anim calcmode="lin" valueType="num">
                                      <p:cBhvr>
                                        <p:cTn id="37" dur="1000" fill="hold"/>
                                        <p:tgtEl>
                                          <p:spTgt spid="33"/>
                                        </p:tgtEl>
                                        <p:attrNameLst>
                                          <p:attrName>ppt_x</p:attrName>
                                        </p:attrNameLst>
                                      </p:cBhvr>
                                      <p:tavLst>
                                        <p:tav tm="0">
                                          <p:val>
                                            <p:strVal val="#ppt_x"/>
                                          </p:val>
                                        </p:tav>
                                        <p:tav tm="100000">
                                          <p:val>
                                            <p:strVal val="#ppt_x"/>
                                          </p:val>
                                        </p:tav>
                                      </p:tavLst>
                                    </p:anim>
                                    <p:anim calcmode="lin" valueType="num">
                                      <p:cBhvr>
                                        <p:cTn id="38" dur="1000" fill="hold"/>
                                        <p:tgtEl>
                                          <p:spTgt spid="33"/>
                                        </p:tgtEl>
                                        <p:attrNameLst>
                                          <p:attrName>ppt_y</p:attrName>
                                        </p:attrNameLst>
                                      </p:cBhvr>
                                      <p:tavLst>
                                        <p:tav tm="0">
                                          <p:val>
                                            <p:strVal val="#ppt_y-.1"/>
                                          </p:val>
                                        </p:tav>
                                        <p:tav tm="100000">
                                          <p:val>
                                            <p:strVal val="#ppt_y"/>
                                          </p:val>
                                        </p:tav>
                                      </p:tavLst>
                                    </p:anim>
                                  </p:childTnLst>
                                </p:cTn>
                              </p:par>
                            </p:childTnLst>
                          </p:cTn>
                        </p:par>
                        <p:par>
                          <p:cTn id="39" fill="hold">
                            <p:stCondLst>
                              <p:cond delay="6500"/>
                            </p:stCondLst>
                            <p:childTnLst>
                              <p:par>
                                <p:cTn id="40" presetID="53" presetClass="entr" presetSubtype="16" fill="hold" nodeType="afterEffect">
                                  <p:stCondLst>
                                    <p:cond delay="0"/>
                                  </p:stCondLst>
                                  <p:childTnLst>
                                    <p:set>
                                      <p:cBhvr>
                                        <p:cTn id="41" dur="1" fill="hold">
                                          <p:stCondLst>
                                            <p:cond delay="0"/>
                                          </p:stCondLst>
                                        </p:cTn>
                                        <p:tgtEl>
                                          <p:spTgt spid="34"/>
                                        </p:tgtEl>
                                        <p:attrNameLst>
                                          <p:attrName>style.visibility</p:attrName>
                                        </p:attrNameLst>
                                      </p:cBhvr>
                                      <p:to>
                                        <p:strVal val="visible"/>
                                      </p:to>
                                    </p:set>
                                    <p:anim calcmode="lin" valueType="num">
                                      <p:cBhvr>
                                        <p:cTn id="42" dur="500" fill="hold"/>
                                        <p:tgtEl>
                                          <p:spTgt spid="34"/>
                                        </p:tgtEl>
                                        <p:attrNameLst>
                                          <p:attrName>ppt_w</p:attrName>
                                        </p:attrNameLst>
                                      </p:cBhvr>
                                      <p:tavLst>
                                        <p:tav tm="0">
                                          <p:val>
                                            <p:fltVal val="0"/>
                                          </p:val>
                                        </p:tav>
                                        <p:tav tm="100000">
                                          <p:val>
                                            <p:strVal val="#ppt_w"/>
                                          </p:val>
                                        </p:tav>
                                      </p:tavLst>
                                    </p:anim>
                                    <p:anim calcmode="lin" valueType="num">
                                      <p:cBhvr>
                                        <p:cTn id="43" dur="500" fill="hold"/>
                                        <p:tgtEl>
                                          <p:spTgt spid="34"/>
                                        </p:tgtEl>
                                        <p:attrNameLst>
                                          <p:attrName>ppt_h</p:attrName>
                                        </p:attrNameLst>
                                      </p:cBhvr>
                                      <p:tavLst>
                                        <p:tav tm="0">
                                          <p:val>
                                            <p:fltVal val="0"/>
                                          </p:val>
                                        </p:tav>
                                        <p:tav tm="100000">
                                          <p:val>
                                            <p:strVal val="#ppt_h"/>
                                          </p:val>
                                        </p:tav>
                                      </p:tavLst>
                                    </p:anim>
                                    <p:animEffect transition="in" filter="fade">
                                      <p:cBhvr>
                                        <p:cTn id="44" dur="500"/>
                                        <p:tgtEl>
                                          <p:spTgt spid="34"/>
                                        </p:tgtEl>
                                      </p:cBhvr>
                                    </p:animEffect>
                                  </p:childTnLst>
                                </p:cTn>
                              </p:par>
                            </p:childTnLst>
                          </p:cTn>
                        </p:par>
                        <p:par>
                          <p:cTn id="45" fill="hold">
                            <p:stCondLst>
                              <p:cond delay="7000"/>
                            </p:stCondLst>
                            <p:childTnLst>
                              <p:par>
                                <p:cTn id="46" presetID="42" presetClass="entr" presetSubtype="0" fill="hold" grpId="0" nodeType="afterEffect">
                                  <p:stCondLst>
                                    <p:cond delay="0"/>
                                  </p:stCondLst>
                                  <p:childTnLst>
                                    <p:set>
                                      <p:cBhvr>
                                        <p:cTn id="47" dur="1" fill="hold">
                                          <p:stCondLst>
                                            <p:cond delay="0"/>
                                          </p:stCondLst>
                                        </p:cTn>
                                        <p:tgtEl>
                                          <p:spTgt spid="44">
                                            <p:txEl>
                                              <p:pRg st="0" end="0"/>
                                            </p:txEl>
                                          </p:spTgt>
                                        </p:tgtEl>
                                        <p:attrNameLst>
                                          <p:attrName>style.visibility</p:attrName>
                                        </p:attrNameLst>
                                      </p:cBhvr>
                                      <p:to>
                                        <p:strVal val="visible"/>
                                      </p:to>
                                    </p:set>
                                    <p:animEffect transition="in" filter="fade">
                                      <p:cBhvr>
                                        <p:cTn id="48" dur="1000"/>
                                        <p:tgtEl>
                                          <p:spTgt spid="44">
                                            <p:txEl>
                                              <p:pRg st="0" end="0"/>
                                            </p:txEl>
                                          </p:spTgt>
                                        </p:tgtEl>
                                      </p:cBhvr>
                                    </p:animEffect>
                                    <p:anim calcmode="lin" valueType="num">
                                      <p:cBhvr>
                                        <p:cTn id="49"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8000"/>
                            </p:stCondLst>
                            <p:childTnLst>
                              <p:par>
                                <p:cTn id="52" presetID="42" presetClass="entr" presetSubtype="0" fill="hold" grpId="0" nodeType="afterEffect">
                                  <p:stCondLst>
                                    <p:cond delay="0"/>
                                  </p:stCondLst>
                                  <p:childTnLst>
                                    <p:set>
                                      <p:cBhvr>
                                        <p:cTn id="53" dur="1" fill="hold">
                                          <p:stCondLst>
                                            <p:cond delay="0"/>
                                          </p:stCondLst>
                                        </p:cTn>
                                        <p:tgtEl>
                                          <p:spTgt spid="44">
                                            <p:txEl>
                                              <p:pRg st="2" end="2"/>
                                            </p:txEl>
                                          </p:spTgt>
                                        </p:tgtEl>
                                        <p:attrNameLst>
                                          <p:attrName>style.visibility</p:attrName>
                                        </p:attrNameLst>
                                      </p:cBhvr>
                                      <p:to>
                                        <p:strVal val="visible"/>
                                      </p:to>
                                    </p:set>
                                    <p:animEffect transition="in" filter="fade">
                                      <p:cBhvr>
                                        <p:cTn id="54" dur="1000"/>
                                        <p:tgtEl>
                                          <p:spTgt spid="44">
                                            <p:txEl>
                                              <p:pRg st="2" end="2"/>
                                            </p:txEl>
                                          </p:spTgt>
                                        </p:tgtEl>
                                      </p:cBhvr>
                                    </p:animEffect>
                                    <p:anim calcmode="lin" valueType="num">
                                      <p:cBhvr>
                                        <p:cTn id="55"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56"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57" fill="hold">
                            <p:stCondLst>
                              <p:cond delay="9000"/>
                            </p:stCondLst>
                            <p:childTnLst>
                              <p:par>
                                <p:cTn id="58" presetID="42" presetClass="entr" presetSubtype="0" fill="hold" grpId="0" nodeType="afterEffect">
                                  <p:stCondLst>
                                    <p:cond delay="0"/>
                                  </p:stCondLst>
                                  <p:childTnLst>
                                    <p:set>
                                      <p:cBhvr>
                                        <p:cTn id="59" dur="1" fill="hold">
                                          <p:stCondLst>
                                            <p:cond delay="0"/>
                                          </p:stCondLst>
                                        </p:cTn>
                                        <p:tgtEl>
                                          <p:spTgt spid="44">
                                            <p:txEl>
                                              <p:pRg st="3" end="3"/>
                                            </p:txEl>
                                          </p:spTgt>
                                        </p:tgtEl>
                                        <p:attrNameLst>
                                          <p:attrName>style.visibility</p:attrName>
                                        </p:attrNameLst>
                                      </p:cBhvr>
                                      <p:to>
                                        <p:strVal val="visible"/>
                                      </p:to>
                                    </p:set>
                                    <p:animEffect transition="in" filter="fade">
                                      <p:cBhvr>
                                        <p:cTn id="60" dur="1000"/>
                                        <p:tgtEl>
                                          <p:spTgt spid="44">
                                            <p:txEl>
                                              <p:pRg st="3" end="3"/>
                                            </p:txEl>
                                          </p:spTgt>
                                        </p:tgtEl>
                                      </p:cBhvr>
                                    </p:animEffect>
                                    <p:anim calcmode="lin" valueType="num">
                                      <p:cBhvr>
                                        <p:cTn id="61"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62"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63" fill="hold">
                            <p:stCondLst>
                              <p:cond delay="10000"/>
                            </p:stCondLst>
                            <p:childTnLst>
                              <p:par>
                                <p:cTn id="64" presetID="42" presetClass="entr" presetSubtype="0" fill="hold" grpId="0" nodeType="afterEffect">
                                  <p:stCondLst>
                                    <p:cond delay="0"/>
                                  </p:stCondLst>
                                  <p:childTnLst>
                                    <p:set>
                                      <p:cBhvr>
                                        <p:cTn id="65" dur="1" fill="hold">
                                          <p:stCondLst>
                                            <p:cond delay="0"/>
                                          </p:stCondLst>
                                        </p:cTn>
                                        <p:tgtEl>
                                          <p:spTgt spid="44">
                                            <p:txEl>
                                              <p:pRg st="4" end="4"/>
                                            </p:txEl>
                                          </p:spTgt>
                                        </p:tgtEl>
                                        <p:attrNameLst>
                                          <p:attrName>style.visibility</p:attrName>
                                        </p:attrNameLst>
                                      </p:cBhvr>
                                      <p:to>
                                        <p:strVal val="visible"/>
                                      </p:to>
                                    </p:set>
                                    <p:animEffect transition="in" filter="fade">
                                      <p:cBhvr>
                                        <p:cTn id="66" dur="1000"/>
                                        <p:tgtEl>
                                          <p:spTgt spid="44">
                                            <p:txEl>
                                              <p:pRg st="4" end="4"/>
                                            </p:txEl>
                                          </p:spTgt>
                                        </p:tgtEl>
                                      </p:cBhvr>
                                    </p:animEffect>
                                    <p:anim calcmode="lin" valueType="num">
                                      <p:cBhvr>
                                        <p:cTn id="67"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68"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69" fill="hold">
                            <p:stCondLst>
                              <p:cond delay="11000"/>
                            </p:stCondLst>
                            <p:childTnLst>
                              <p:par>
                                <p:cTn id="70" presetID="45" presetClass="entr" presetSubtype="0" fill="hold" nodeType="afterEffect">
                                  <p:stCondLst>
                                    <p:cond delay="0"/>
                                  </p:stCondLst>
                                  <p:childTnLst>
                                    <p:set>
                                      <p:cBhvr>
                                        <p:cTn id="71" dur="1" fill="hold">
                                          <p:stCondLst>
                                            <p:cond delay="0"/>
                                          </p:stCondLst>
                                        </p:cTn>
                                        <p:tgtEl>
                                          <p:spTgt spid="10"/>
                                        </p:tgtEl>
                                        <p:attrNameLst>
                                          <p:attrName>style.visibility</p:attrName>
                                        </p:attrNameLst>
                                      </p:cBhvr>
                                      <p:to>
                                        <p:strVal val="visible"/>
                                      </p:to>
                                    </p:set>
                                    <p:animEffect transition="in" filter="fade">
                                      <p:cBhvr>
                                        <p:cTn id="72" dur="2000"/>
                                        <p:tgtEl>
                                          <p:spTgt spid="10"/>
                                        </p:tgtEl>
                                      </p:cBhvr>
                                    </p:animEffect>
                                    <p:anim calcmode="lin" valueType="num">
                                      <p:cBhvr>
                                        <p:cTn id="73" dur="2000" fill="hold"/>
                                        <p:tgtEl>
                                          <p:spTgt spid="10"/>
                                        </p:tgtEl>
                                        <p:attrNameLst>
                                          <p:attrName>ppt_w</p:attrName>
                                        </p:attrNameLst>
                                      </p:cBhvr>
                                      <p:tavLst>
                                        <p:tav tm="0" fmla="#ppt_w*sin(2.5*pi*$)">
                                          <p:val>
                                            <p:fltVal val="0"/>
                                          </p:val>
                                        </p:tav>
                                        <p:tav tm="100000">
                                          <p:val>
                                            <p:fltVal val="1"/>
                                          </p:val>
                                        </p:tav>
                                      </p:tavLst>
                                    </p:anim>
                                    <p:anim calcmode="lin" valueType="num">
                                      <p:cBhvr>
                                        <p:cTn id="74" dur="2000" fill="hold"/>
                                        <p:tgtEl>
                                          <p:spTgt spid="10"/>
                                        </p:tgtEl>
                                        <p:attrNameLst>
                                          <p:attrName>ppt_h</p:attrName>
                                        </p:attrNameLst>
                                      </p:cBhvr>
                                      <p:tavLst>
                                        <p:tav tm="0">
                                          <p:val>
                                            <p:strVal val="#ppt_h"/>
                                          </p:val>
                                        </p:tav>
                                        <p:tav tm="100000">
                                          <p:val>
                                            <p:strVal val="#ppt_h"/>
                                          </p:val>
                                        </p:tav>
                                      </p:tavLst>
                                    </p:anim>
                                  </p:childTnLst>
                                </p:cTn>
                              </p:par>
                            </p:childTnLst>
                          </p:cTn>
                        </p:par>
                        <p:par>
                          <p:cTn id="75" fill="hold">
                            <p:stCondLst>
                              <p:cond delay="13000"/>
                            </p:stCondLst>
                            <p:childTnLst>
                              <p:par>
                                <p:cTn id="76" presetID="9" presetClass="entr" presetSubtype="0" fill="hold" grpId="0" nodeType="afterEffect">
                                  <p:stCondLst>
                                    <p:cond delay="0"/>
                                  </p:stCondLst>
                                  <p:childTnLst>
                                    <p:set>
                                      <p:cBhvr>
                                        <p:cTn id="77" dur="1" fill="hold">
                                          <p:stCondLst>
                                            <p:cond delay="0"/>
                                          </p:stCondLst>
                                        </p:cTn>
                                        <p:tgtEl>
                                          <p:spTgt spid="11"/>
                                        </p:tgtEl>
                                        <p:attrNameLst>
                                          <p:attrName>style.visibility</p:attrName>
                                        </p:attrNameLst>
                                      </p:cBhvr>
                                      <p:to>
                                        <p:strVal val="visible"/>
                                      </p:to>
                                    </p:set>
                                    <p:animEffect transition="in" filter="dissolve">
                                      <p:cBhvr>
                                        <p:cTn id="78" dur="1000"/>
                                        <p:tgtEl>
                                          <p:spTgt spid="11"/>
                                        </p:tgtEl>
                                      </p:cBhvr>
                                    </p:animEffect>
                                  </p:childTnLst>
                                </p:cTn>
                              </p:par>
                            </p:childTnLst>
                          </p:cTn>
                        </p:par>
                        <p:par>
                          <p:cTn id="79" fill="hold">
                            <p:stCondLst>
                              <p:cond delay="14000"/>
                            </p:stCondLst>
                            <p:childTnLst>
                              <p:par>
                                <p:cTn id="80" presetID="22" presetClass="entr" presetSubtype="8"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left)">
                                      <p:cBhvr>
                                        <p:cTn id="82" dur="1000"/>
                                        <p:tgtEl>
                                          <p:spTgt spid="23"/>
                                        </p:tgtEl>
                                      </p:cBhvr>
                                    </p:animEffect>
                                  </p:childTnLst>
                                </p:cTn>
                              </p:par>
                            </p:childTnLst>
                          </p:cTn>
                        </p:par>
                        <p:par>
                          <p:cTn id="83" fill="hold">
                            <p:stCondLst>
                              <p:cond delay="15000"/>
                            </p:stCondLst>
                            <p:childTnLst>
                              <p:par>
                                <p:cTn id="84" presetID="42" presetClass="entr" presetSubtype="0" fill="hold" grpId="0" nodeType="afterEffect">
                                  <p:stCondLst>
                                    <p:cond delay="0"/>
                                  </p:stCondLst>
                                  <p:childTnLst>
                                    <p:set>
                                      <p:cBhvr>
                                        <p:cTn id="85" dur="1" fill="hold">
                                          <p:stCondLst>
                                            <p:cond delay="0"/>
                                          </p:stCondLst>
                                        </p:cTn>
                                        <p:tgtEl>
                                          <p:spTgt spid="45"/>
                                        </p:tgtEl>
                                        <p:attrNameLst>
                                          <p:attrName>style.visibility</p:attrName>
                                        </p:attrNameLst>
                                      </p:cBhvr>
                                      <p:to>
                                        <p:strVal val="visible"/>
                                      </p:to>
                                    </p:set>
                                    <p:animEffect transition="in" filter="fade">
                                      <p:cBhvr>
                                        <p:cTn id="86" dur="1000"/>
                                        <p:tgtEl>
                                          <p:spTgt spid="45"/>
                                        </p:tgtEl>
                                      </p:cBhvr>
                                    </p:animEffect>
                                    <p:anim calcmode="lin" valueType="num">
                                      <p:cBhvr>
                                        <p:cTn id="87" dur="1000" fill="hold"/>
                                        <p:tgtEl>
                                          <p:spTgt spid="45"/>
                                        </p:tgtEl>
                                        <p:attrNameLst>
                                          <p:attrName>ppt_x</p:attrName>
                                        </p:attrNameLst>
                                      </p:cBhvr>
                                      <p:tavLst>
                                        <p:tav tm="0">
                                          <p:val>
                                            <p:strVal val="#ppt_x"/>
                                          </p:val>
                                        </p:tav>
                                        <p:tav tm="100000">
                                          <p:val>
                                            <p:strVal val="#ppt_x"/>
                                          </p:val>
                                        </p:tav>
                                      </p:tavLst>
                                    </p:anim>
                                    <p:anim calcmode="lin" valueType="num">
                                      <p:cBhvr>
                                        <p:cTn id="88" dur="1000" fill="hold"/>
                                        <p:tgtEl>
                                          <p:spTgt spid="45"/>
                                        </p:tgtEl>
                                        <p:attrNameLst>
                                          <p:attrName>ppt_y</p:attrName>
                                        </p:attrNameLst>
                                      </p:cBhvr>
                                      <p:tavLst>
                                        <p:tav tm="0">
                                          <p:val>
                                            <p:strVal val="#ppt_y+.1"/>
                                          </p:val>
                                        </p:tav>
                                        <p:tav tm="100000">
                                          <p:val>
                                            <p:strVal val="#ppt_y"/>
                                          </p:val>
                                        </p:tav>
                                      </p:tavLst>
                                    </p:anim>
                                  </p:childTnLst>
                                </p:cTn>
                              </p:par>
                            </p:childTnLst>
                          </p:cTn>
                        </p:par>
                        <p:par>
                          <p:cTn id="89" fill="hold">
                            <p:stCondLst>
                              <p:cond delay="16000"/>
                            </p:stCondLst>
                            <p:childTnLst>
                              <p:par>
                                <p:cTn id="90" presetID="47" presetClass="entr" presetSubtype="0" fill="hold" grpId="0"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par>
                                <p:cTn id="95" presetID="47" presetClass="entr" presetSubtype="0" fill="hold" grpId="0" nodeType="withEffect">
                                  <p:stCondLst>
                                    <p:cond delay="0"/>
                                  </p:stCondLst>
                                  <p:childTnLst>
                                    <p:set>
                                      <p:cBhvr>
                                        <p:cTn id="96" dur="1" fill="hold">
                                          <p:stCondLst>
                                            <p:cond delay="0"/>
                                          </p:stCondLst>
                                        </p:cTn>
                                        <p:tgtEl>
                                          <p:spTgt spid="47"/>
                                        </p:tgtEl>
                                        <p:attrNameLst>
                                          <p:attrName>style.visibility</p:attrName>
                                        </p:attrNameLst>
                                      </p:cBhvr>
                                      <p:to>
                                        <p:strVal val="visible"/>
                                      </p:to>
                                    </p:set>
                                    <p:animEffect transition="in" filter="fade">
                                      <p:cBhvr>
                                        <p:cTn id="97" dur="1000"/>
                                        <p:tgtEl>
                                          <p:spTgt spid="47"/>
                                        </p:tgtEl>
                                      </p:cBhvr>
                                    </p:animEffect>
                                    <p:anim calcmode="lin" valueType="num">
                                      <p:cBhvr>
                                        <p:cTn id="98" dur="1000" fill="hold"/>
                                        <p:tgtEl>
                                          <p:spTgt spid="47"/>
                                        </p:tgtEl>
                                        <p:attrNameLst>
                                          <p:attrName>ppt_x</p:attrName>
                                        </p:attrNameLst>
                                      </p:cBhvr>
                                      <p:tavLst>
                                        <p:tav tm="0">
                                          <p:val>
                                            <p:strVal val="#ppt_x"/>
                                          </p:val>
                                        </p:tav>
                                        <p:tav tm="100000">
                                          <p:val>
                                            <p:strVal val="#ppt_x"/>
                                          </p:val>
                                        </p:tav>
                                      </p:tavLst>
                                    </p:anim>
                                    <p:anim calcmode="lin" valueType="num">
                                      <p:cBhvr>
                                        <p:cTn id="99" dur="1000" fill="hold"/>
                                        <p:tgtEl>
                                          <p:spTgt spid="47"/>
                                        </p:tgtEl>
                                        <p:attrNameLst>
                                          <p:attrName>ppt_y</p:attrName>
                                        </p:attrNameLst>
                                      </p:cBhvr>
                                      <p:tavLst>
                                        <p:tav tm="0">
                                          <p:val>
                                            <p:strVal val="#ppt_y-.1"/>
                                          </p:val>
                                        </p:tav>
                                        <p:tav tm="100000">
                                          <p:val>
                                            <p:strVal val="#ppt_y"/>
                                          </p:val>
                                        </p:tav>
                                      </p:tavLst>
                                    </p:anim>
                                  </p:childTnLst>
                                </p:cTn>
                              </p:par>
                            </p:childTnLst>
                          </p:cTn>
                        </p:par>
                        <p:par>
                          <p:cTn id="100" fill="hold">
                            <p:stCondLst>
                              <p:cond delay="17000"/>
                            </p:stCondLst>
                            <p:childTnLst>
                              <p:par>
                                <p:cTn id="101" presetID="53" presetClass="entr" presetSubtype="16" fill="hold" nodeType="after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par>
                          <p:cTn id="106" fill="hold">
                            <p:stCondLst>
                              <p:cond delay="17500"/>
                            </p:stCondLst>
                            <p:childTnLst>
                              <p:par>
                                <p:cTn id="107" presetID="42" presetClass="entr" presetSubtype="0" fill="hold" grpId="0" nodeType="afterEffect">
                                  <p:stCondLst>
                                    <p:cond delay="0"/>
                                  </p:stCondLst>
                                  <p:childTnLst>
                                    <p:set>
                                      <p:cBhvr>
                                        <p:cTn id="108" dur="1" fill="hold">
                                          <p:stCondLst>
                                            <p:cond delay="0"/>
                                          </p:stCondLst>
                                        </p:cTn>
                                        <p:tgtEl>
                                          <p:spTgt spid="56">
                                            <p:txEl>
                                              <p:pRg st="0" end="0"/>
                                            </p:txEl>
                                          </p:spTgt>
                                        </p:tgtEl>
                                        <p:attrNameLst>
                                          <p:attrName>style.visibility</p:attrName>
                                        </p:attrNameLst>
                                      </p:cBhvr>
                                      <p:to>
                                        <p:strVal val="visible"/>
                                      </p:to>
                                    </p:set>
                                    <p:animEffect transition="in" filter="fade">
                                      <p:cBhvr>
                                        <p:cTn id="109" dur="1000"/>
                                        <p:tgtEl>
                                          <p:spTgt spid="56">
                                            <p:txEl>
                                              <p:pRg st="0" end="0"/>
                                            </p:txEl>
                                          </p:spTgt>
                                        </p:tgtEl>
                                      </p:cBhvr>
                                    </p:animEffect>
                                    <p:anim calcmode="lin" valueType="num">
                                      <p:cBhvr>
                                        <p:cTn id="110"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11"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12" fill="hold">
                            <p:stCondLst>
                              <p:cond delay="18500"/>
                            </p:stCondLst>
                            <p:childTnLst>
                              <p:par>
                                <p:cTn id="113" presetID="42" presetClass="entr" presetSubtype="0" fill="hold" grpId="0" nodeType="afterEffect">
                                  <p:stCondLst>
                                    <p:cond delay="0"/>
                                  </p:stCondLst>
                                  <p:childTnLst>
                                    <p:set>
                                      <p:cBhvr>
                                        <p:cTn id="114" dur="1" fill="hold">
                                          <p:stCondLst>
                                            <p:cond delay="0"/>
                                          </p:stCondLst>
                                        </p:cTn>
                                        <p:tgtEl>
                                          <p:spTgt spid="56">
                                            <p:txEl>
                                              <p:pRg st="2" end="2"/>
                                            </p:txEl>
                                          </p:spTgt>
                                        </p:tgtEl>
                                        <p:attrNameLst>
                                          <p:attrName>style.visibility</p:attrName>
                                        </p:attrNameLst>
                                      </p:cBhvr>
                                      <p:to>
                                        <p:strVal val="visible"/>
                                      </p:to>
                                    </p:set>
                                    <p:animEffect transition="in" filter="fade">
                                      <p:cBhvr>
                                        <p:cTn id="115" dur="1000"/>
                                        <p:tgtEl>
                                          <p:spTgt spid="56">
                                            <p:txEl>
                                              <p:pRg st="2" end="2"/>
                                            </p:txEl>
                                          </p:spTgt>
                                        </p:tgtEl>
                                      </p:cBhvr>
                                    </p:animEffect>
                                    <p:anim calcmode="lin" valueType="num">
                                      <p:cBhvr>
                                        <p:cTn id="116"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117"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9500"/>
                            </p:stCondLst>
                            <p:childTnLst>
                              <p:par>
                                <p:cTn id="119" presetID="42" presetClass="entr" presetSubtype="0" fill="hold" grpId="0" nodeType="afterEffect">
                                  <p:stCondLst>
                                    <p:cond delay="0"/>
                                  </p:stCondLst>
                                  <p:childTnLst>
                                    <p:set>
                                      <p:cBhvr>
                                        <p:cTn id="120" dur="1" fill="hold">
                                          <p:stCondLst>
                                            <p:cond delay="0"/>
                                          </p:stCondLst>
                                        </p:cTn>
                                        <p:tgtEl>
                                          <p:spTgt spid="56">
                                            <p:txEl>
                                              <p:pRg st="3" end="3"/>
                                            </p:txEl>
                                          </p:spTgt>
                                        </p:tgtEl>
                                        <p:attrNameLst>
                                          <p:attrName>style.visibility</p:attrName>
                                        </p:attrNameLst>
                                      </p:cBhvr>
                                      <p:to>
                                        <p:strVal val="visible"/>
                                      </p:to>
                                    </p:set>
                                    <p:animEffect transition="in" filter="fade">
                                      <p:cBhvr>
                                        <p:cTn id="121" dur="1000"/>
                                        <p:tgtEl>
                                          <p:spTgt spid="56">
                                            <p:txEl>
                                              <p:pRg st="3" end="3"/>
                                            </p:txEl>
                                          </p:spTgt>
                                        </p:tgtEl>
                                      </p:cBhvr>
                                    </p:animEffect>
                                    <p:anim calcmode="lin" valueType="num">
                                      <p:cBhvr>
                                        <p:cTn id="122"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123"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124" fill="hold">
                            <p:stCondLst>
                              <p:cond delay="20500"/>
                            </p:stCondLst>
                            <p:childTnLst>
                              <p:par>
                                <p:cTn id="125" presetID="42" presetClass="entr" presetSubtype="0" fill="hold" grpId="0" nodeType="afterEffect">
                                  <p:stCondLst>
                                    <p:cond delay="0"/>
                                  </p:stCondLst>
                                  <p:childTnLst>
                                    <p:set>
                                      <p:cBhvr>
                                        <p:cTn id="126" dur="1" fill="hold">
                                          <p:stCondLst>
                                            <p:cond delay="0"/>
                                          </p:stCondLst>
                                        </p:cTn>
                                        <p:tgtEl>
                                          <p:spTgt spid="56">
                                            <p:txEl>
                                              <p:pRg st="4" end="4"/>
                                            </p:txEl>
                                          </p:spTgt>
                                        </p:tgtEl>
                                        <p:attrNameLst>
                                          <p:attrName>style.visibility</p:attrName>
                                        </p:attrNameLst>
                                      </p:cBhvr>
                                      <p:to>
                                        <p:strVal val="visible"/>
                                      </p:to>
                                    </p:set>
                                    <p:animEffect transition="in" filter="fade">
                                      <p:cBhvr>
                                        <p:cTn id="127" dur="1000"/>
                                        <p:tgtEl>
                                          <p:spTgt spid="56">
                                            <p:txEl>
                                              <p:pRg st="4" end="4"/>
                                            </p:txEl>
                                          </p:spTgt>
                                        </p:tgtEl>
                                      </p:cBhvr>
                                    </p:animEffect>
                                    <p:anim calcmode="lin" valueType="num">
                                      <p:cBhvr>
                                        <p:cTn id="128"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129"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8" grpId="0" animBg="1"/>
      <p:bldP spid="23" grpId="0" animBg="1"/>
      <p:bldP spid="31" grpId="0" animBg="1"/>
      <p:bldP spid="32" grpId="0" animBg="1"/>
      <p:bldP spid="33" grpId="0"/>
      <p:bldP spid="44" grpId="0" build="p"/>
      <p:bldP spid="45" grpId="0" animBg="1"/>
      <p:bldP spid="46" grpId="0" animBg="1"/>
      <p:bldP spid="47" grpId="0"/>
      <p:bldP spid="56" grpId="0" build="p"/>
      <p:bldP spid="7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7CB8D03F-2F2F-43F0-AF38-076F89648A9C}"/>
              </a:ext>
            </a:extLst>
          </p:cNvPr>
          <p:cNvGrpSpPr/>
          <p:nvPr/>
        </p:nvGrpSpPr>
        <p:grpSpPr>
          <a:xfrm>
            <a:off x="5967423" y="1567950"/>
            <a:ext cx="2321652" cy="2312999"/>
            <a:chOff x="5967423" y="1567950"/>
            <a:chExt cx="2321652" cy="2312999"/>
          </a:xfrm>
        </p:grpSpPr>
        <p:sp>
          <p:nvSpPr>
            <p:cNvPr id="14" name="Freeform: Shape 13">
              <a:extLst>
                <a:ext uri="{FF2B5EF4-FFF2-40B4-BE49-F238E27FC236}">
                  <a16:creationId xmlns:a16="http://schemas.microsoft.com/office/drawing/2014/main" id="{706ECE81-2401-4919-98AB-AE4B1786A13C}"/>
                </a:ext>
              </a:extLst>
            </p:cNvPr>
            <p:cNvSpPr>
              <a:spLocks noChangeAspect="1"/>
            </p:cNvSpPr>
            <p:nvPr/>
          </p:nvSpPr>
          <p:spPr>
            <a:xfrm rot="5400000">
              <a:off x="5971749" y="1563624"/>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239B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8D600745-9C2E-46C2-82EA-93F099E85E15}"/>
                </a:ext>
              </a:extLst>
            </p:cNvPr>
            <p:cNvSpPr>
              <a:spLocks noChangeAspect="1"/>
            </p:cNvSpPr>
            <p:nvPr/>
          </p:nvSpPr>
          <p:spPr>
            <a:xfrm rot="5400000">
              <a:off x="5987474" y="294727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Группа 856">
              <a:extLst>
                <a:ext uri="{FF2B5EF4-FFF2-40B4-BE49-F238E27FC236}">
                  <a16:creationId xmlns:a16="http://schemas.microsoft.com/office/drawing/2014/main" id="{9B800B50-987D-4E6E-ABF4-4F5EAA587C4C}"/>
                </a:ext>
              </a:extLst>
            </p:cNvPr>
            <p:cNvGrpSpPr>
              <a:grpSpLocks noChangeAspect="1"/>
            </p:cNvGrpSpPr>
            <p:nvPr/>
          </p:nvGrpSpPr>
          <p:grpSpPr>
            <a:xfrm>
              <a:off x="6096142" y="3357834"/>
              <a:ext cx="375151" cy="365760"/>
              <a:chOff x="3374227" y="3146337"/>
              <a:chExt cx="594503" cy="579621"/>
            </a:xfrm>
            <a:solidFill>
              <a:srgbClr val="4D4D4D"/>
            </a:solidFill>
          </p:grpSpPr>
          <p:sp>
            <p:nvSpPr>
              <p:cNvPr id="19" name="Freeform 45">
                <a:extLst>
                  <a:ext uri="{FF2B5EF4-FFF2-40B4-BE49-F238E27FC236}">
                    <a16:creationId xmlns:a16="http://schemas.microsoft.com/office/drawing/2014/main" id="{9867DAEC-1410-45EE-87BC-9279439C7F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46">
                <a:extLst>
                  <a:ext uri="{FF2B5EF4-FFF2-40B4-BE49-F238E27FC236}">
                    <a16:creationId xmlns:a16="http://schemas.microsoft.com/office/drawing/2014/main" id="{85D84AF3-04D6-46F7-B251-BEF8235037D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47">
                <a:extLst>
                  <a:ext uri="{FF2B5EF4-FFF2-40B4-BE49-F238E27FC236}">
                    <a16:creationId xmlns:a16="http://schemas.microsoft.com/office/drawing/2014/main" id="{B927F62F-0156-4AE7-8880-E2907AFDDC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48">
                <a:extLst>
                  <a:ext uri="{FF2B5EF4-FFF2-40B4-BE49-F238E27FC236}">
                    <a16:creationId xmlns:a16="http://schemas.microsoft.com/office/drawing/2014/main" id="{338629E5-26D4-4F85-8088-8B4A49A7BBFB}"/>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8" name="Group 57">
            <a:extLst>
              <a:ext uri="{FF2B5EF4-FFF2-40B4-BE49-F238E27FC236}">
                <a16:creationId xmlns:a16="http://schemas.microsoft.com/office/drawing/2014/main" id="{CE9158A9-40EA-4C8A-9EBB-D63F2B9D5CAE}"/>
              </a:ext>
            </a:extLst>
          </p:cNvPr>
          <p:cNvGrpSpPr/>
          <p:nvPr/>
        </p:nvGrpSpPr>
        <p:grpSpPr>
          <a:xfrm>
            <a:off x="5985781" y="3978443"/>
            <a:ext cx="2312999" cy="2321652"/>
            <a:chOff x="5985781" y="3978443"/>
            <a:chExt cx="2312999" cy="2321652"/>
          </a:xfrm>
        </p:grpSpPr>
        <p:sp>
          <p:nvSpPr>
            <p:cNvPr id="15" name="Freeform: Shape 14">
              <a:extLst>
                <a:ext uri="{FF2B5EF4-FFF2-40B4-BE49-F238E27FC236}">
                  <a16:creationId xmlns:a16="http://schemas.microsoft.com/office/drawing/2014/main" id="{77E1EE84-43F4-4F89-9571-02DF06EB9C1D}"/>
                </a:ext>
              </a:extLst>
            </p:cNvPr>
            <p:cNvSpPr>
              <a:spLocks noChangeAspect="1"/>
            </p:cNvSpPr>
            <p:nvPr/>
          </p:nvSpPr>
          <p:spPr>
            <a:xfrm rot="10800000">
              <a:off x="5985781" y="3978443"/>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157EB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A5B9F02-DE06-4FD3-BA84-6E8ED1E0FD04}"/>
                </a:ext>
              </a:extLst>
            </p:cNvPr>
            <p:cNvSpPr>
              <a:spLocks noChangeAspect="1"/>
            </p:cNvSpPr>
            <p:nvPr/>
          </p:nvSpPr>
          <p:spPr>
            <a:xfrm rot="10800000">
              <a:off x="6006832" y="400720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Группа 855">
              <a:extLst>
                <a:ext uri="{FF2B5EF4-FFF2-40B4-BE49-F238E27FC236}">
                  <a16:creationId xmlns:a16="http://schemas.microsoft.com/office/drawing/2014/main" id="{E7E5F53B-6013-44B7-932E-5895126AD253}"/>
                </a:ext>
              </a:extLst>
            </p:cNvPr>
            <p:cNvGrpSpPr>
              <a:grpSpLocks noChangeAspect="1"/>
            </p:cNvGrpSpPr>
            <p:nvPr/>
          </p:nvGrpSpPr>
          <p:grpSpPr>
            <a:xfrm>
              <a:off x="6101499" y="4106680"/>
              <a:ext cx="374197" cy="365760"/>
              <a:chOff x="4228128" y="3146337"/>
              <a:chExt cx="592991" cy="579621"/>
            </a:xfrm>
            <a:solidFill>
              <a:srgbClr val="4D4D4D"/>
            </a:solidFill>
          </p:grpSpPr>
          <p:sp>
            <p:nvSpPr>
              <p:cNvPr id="32" name="Freeform 53">
                <a:extLst>
                  <a:ext uri="{FF2B5EF4-FFF2-40B4-BE49-F238E27FC236}">
                    <a16:creationId xmlns:a16="http://schemas.microsoft.com/office/drawing/2014/main" id="{42299B0F-0EB3-41E9-B6D8-74C940B8F66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4">
                <a:extLst>
                  <a:ext uri="{FF2B5EF4-FFF2-40B4-BE49-F238E27FC236}">
                    <a16:creationId xmlns:a16="http://schemas.microsoft.com/office/drawing/2014/main" id="{716E0CB1-D6E3-4183-B981-8FF63746885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5">
                <a:extLst>
                  <a:ext uri="{FF2B5EF4-FFF2-40B4-BE49-F238E27FC236}">
                    <a16:creationId xmlns:a16="http://schemas.microsoft.com/office/drawing/2014/main" id="{29D816B4-815D-4D33-8096-2F92044407F8}"/>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6">
                <a:extLst>
                  <a:ext uri="{FF2B5EF4-FFF2-40B4-BE49-F238E27FC236}">
                    <a16:creationId xmlns:a16="http://schemas.microsoft.com/office/drawing/2014/main" id="{AC241E44-0FB9-4805-9DE2-9FCAC2A91950}"/>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57">
                <a:extLst>
                  <a:ext uri="{FF2B5EF4-FFF2-40B4-BE49-F238E27FC236}">
                    <a16:creationId xmlns:a16="http://schemas.microsoft.com/office/drawing/2014/main" id="{4B680927-B915-49B7-8931-3B5D58BAC5D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58">
                <a:extLst>
                  <a:ext uri="{FF2B5EF4-FFF2-40B4-BE49-F238E27FC236}">
                    <a16:creationId xmlns:a16="http://schemas.microsoft.com/office/drawing/2014/main" id="{27C3102A-64CC-4D56-9040-36295AD39C5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7" name="Group 56">
            <a:extLst>
              <a:ext uri="{FF2B5EF4-FFF2-40B4-BE49-F238E27FC236}">
                <a16:creationId xmlns:a16="http://schemas.microsoft.com/office/drawing/2014/main" id="{7429E91B-BDA3-46EA-9046-6EC82BE2355B}"/>
              </a:ext>
            </a:extLst>
          </p:cNvPr>
          <p:cNvGrpSpPr/>
          <p:nvPr/>
        </p:nvGrpSpPr>
        <p:grpSpPr>
          <a:xfrm>
            <a:off x="3534677" y="3984558"/>
            <a:ext cx="2321652" cy="2312999"/>
            <a:chOff x="3534677" y="3984558"/>
            <a:chExt cx="2321652" cy="2312999"/>
          </a:xfrm>
        </p:grpSpPr>
        <p:sp>
          <p:nvSpPr>
            <p:cNvPr id="16" name="Freeform: Shape 15">
              <a:extLst>
                <a:ext uri="{FF2B5EF4-FFF2-40B4-BE49-F238E27FC236}">
                  <a16:creationId xmlns:a16="http://schemas.microsoft.com/office/drawing/2014/main" id="{632256AA-FAD7-468B-BBF1-9A6583E18024}"/>
                </a:ext>
              </a:extLst>
            </p:cNvPr>
            <p:cNvSpPr>
              <a:spLocks noChangeAspect="1"/>
            </p:cNvSpPr>
            <p:nvPr/>
          </p:nvSpPr>
          <p:spPr>
            <a:xfrm rot="16200000">
              <a:off x="3539003" y="398023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9262A1A1-22FA-4BEB-BE62-065593B636E0}"/>
                </a:ext>
              </a:extLst>
            </p:cNvPr>
            <p:cNvSpPr>
              <a:spLocks noChangeAspect="1"/>
            </p:cNvSpPr>
            <p:nvPr/>
          </p:nvSpPr>
          <p:spPr>
            <a:xfrm rot="16200000">
              <a:off x="4918419" y="40088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Группа 730">
              <a:extLst>
                <a:ext uri="{FF2B5EF4-FFF2-40B4-BE49-F238E27FC236}">
                  <a16:creationId xmlns:a16="http://schemas.microsoft.com/office/drawing/2014/main" id="{2063AB65-2E0E-4498-B0DA-463A74DD5C20}"/>
                </a:ext>
              </a:extLst>
            </p:cNvPr>
            <p:cNvGrpSpPr>
              <a:grpSpLocks noChangeAspect="1"/>
            </p:cNvGrpSpPr>
            <p:nvPr/>
          </p:nvGrpSpPr>
          <p:grpSpPr>
            <a:xfrm>
              <a:off x="5338408" y="4121220"/>
              <a:ext cx="353206" cy="365760"/>
              <a:chOff x="4595813" y="1874838"/>
              <a:chExt cx="2992438" cy="3098800"/>
            </a:xfrm>
            <a:solidFill>
              <a:srgbClr val="4D4D4D"/>
            </a:solidFill>
          </p:grpSpPr>
          <p:sp>
            <p:nvSpPr>
              <p:cNvPr id="39" name="Freeform 636">
                <a:extLst>
                  <a:ext uri="{FF2B5EF4-FFF2-40B4-BE49-F238E27FC236}">
                    <a16:creationId xmlns:a16="http://schemas.microsoft.com/office/drawing/2014/main" id="{039EFA66-5A73-4005-BDBA-04D630625B09}"/>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637">
                <a:extLst>
                  <a:ext uri="{FF2B5EF4-FFF2-40B4-BE49-F238E27FC236}">
                    <a16:creationId xmlns:a16="http://schemas.microsoft.com/office/drawing/2014/main" id="{96C56D12-B3E8-4A0E-8C5D-86A6FC3E4DD4}"/>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1" name="Group 10">
            <a:extLst>
              <a:ext uri="{FF2B5EF4-FFF2-40B4-BE49-F238E27FC236}">
                <a16:creationId xmlns:a16="http://schemas.microsoft.com/office/drawing/2014/main" id="{30C025F5-6D9E-4654-A814-E05DB353E373}"/>
              </a:ext>
            </a:extLst>
          </p:cNvPr>
          <p:cNvGrpSpPr/>
          <p:nvPr/>
        </p:nvGrpSpPr>
        <p:grpSpPr>
          <a:xfrm>
            <a:off x="3526536" y="1573692"/>
            <a:ext cx="2312999" cy="2321652"/>
            <a:chOff x="3526536" y="1573692"/>
            <a:chExt cx="2312999" cy="2321652"/>
          </a:xfrm>
        </p:grpSpPr>
        <p:sp>
          <p:nvSpPr>
            <p:cNvPr id="13" name="Freeform: Shape 12">
              <a:extLst>
                <a:ext uri="{FF2B5EF4-FFF2-40B4-BE49-F238E27FC236}">
                  <a16:creationId xmlns:a16="http://schemas.microsoft.com/office/drawing/2014/main" id="{A01B81BC-0076-4C1B-9A81-24AB00C13CA2}"/>
                </a:ext>
              </a:extLst>
            </p:cNvPr>
            <p:cNvSpPr>
              <a:spLocks noChangeAspect="1"/>
            </p:cNvSpPr>
            <p:nvPr/>
          </p:nvSpPr>
          <p:spPr>
            <a:xfrm>
              <a:off x="3526536" y="157369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36B8E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D430878-E1E8-4E2D-A4BA-14B5A2416F4B}"/>
                </a:ext>
              </a:extLst>
            </p:cNvPr>
            <p:cNvSpPr>
              <a:spLocks noChangeAspect="1"/>
            </p:cNvSpPr>
            <p:nvPr/>
          </p:nvSpPr>
          <p:spPr>
            <a:xfrm>
              <a:off x="4896463" y="29603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Группа 245">
              <a:extLst>
                <a:ext uri="{FF2B5EF4-FFF2-40B4-BE49-F238E27FC236}">
                  <a16:creationId xmlns:a16="http://schemas.microsoft.com/office/drawing/2014/main" id="{4082963B-E648-4439-9B01-1BE9F0270B99}"/>
                </a:ext>
              </a:extLst>
            </p:cNvPr>
            <p:cNvGrpSpPr>
              <a:grpSpLocks noChangeAspect="1"/>
            </p:cNvGrpSpPr>
            <p:nvPr/>
          </p:nvGrpSpPr>
          <p:grpSpPr>
            <a:xfrm>
              <a:off x="5310072" y="3367404"/>
              <a:ext cx="398757" cy="365760"/>
              <a:chOff x="4395788" y="1868488"/>
              <a:chExt cx="3395663" cy="3114676"/>
            </a:xfrm>
            <a:solidFill>
              <a:srgbClr val="4D4D4D"/>
            </a:solidFill>
          </p:grpSpPr>
          <p:sp>
            <p:nvSpPr>
              <p:cNvPr id="42" name="Freeform 216">
                <a:extLst>
                  <a:ext uri="{FF2B5EF4-FFF2-40B4-BE49-F238E27FC236}">
                    <a16:creationId xmlns:a16="http://schemas.microsoft.com/office/drawing/2014/main" id="{0A617B8B-6A15-4E33-85F9-2DAAF2AA5EBA}"/>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17">
                <a:extLst>
                  <a:ext uri="{FF2B5EF4-FFF2-40B4-BE49-F238E27FC236}">
                    <a16:creationId xmlns:a16="http://schemas.microsoft.com/office/drawing/2014/main" id="{84635205-A9FD-442D-A9D8-BBEF00E59E31}"/>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18">
                <a:extLst>
                  <a:ext uri="{FF2B5EF4-FFF2-40B4-BE49-F238E27FC236}">
                    <a16:creationId xmlns:a16="http://schemas.microsoft.com/office/drawing/2014/main" id="{1074D20E-BD37-480C-8ED9-86E8E2EAAAF5}"/>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2" name="Group 1">
            <a:extLst>
              <a:ext uri="{FF2B5EF4-FFF2-40B4-BE49-F238E27FC236}">
                <a16:creationId xmlns:a16="http://schemas.microsoft.com/office/drawing/2014/main" id="{737D876E-8E4C-494C-B93E-E792B83045DC}"/>
              </a:ext>
            </a:extLst>
          </p:cNvPr>
          <p:cNvGrpSpPr/>
          <p:nvPr/>
        </p:nvGrpSpPr>
        <p:grpSpPr>
          <a:xfrm>
            <a:off x="3429000" y="1432044"/>
            <a:ext cx="1978042" cy="2683245"/>
            <a:chOff x="3429000" y="1432044"/>
            <a:chExt cx="1978042" cy="2683245"/>
          </a:xfrm>
        </p:grpSpPr>
        <p:sp>
          <p:nvSpPr>
            <p:cNvPr id="21" name="Freeform: Shape 20">
              <a:extLst>
                <a:ext uri="{FF2B5EF4-FFF2-40B4-BE49-F238E27FC236}">
                  <a16:creationId xmlns:a16="http://schemas.microsoft.com/office/drawing/2014/main" id="{39AFA449-A240-415E-B2E0-0BD1EACED420}"/>
                </a:ext>
              </a:extLst>
            </p:cNvPr>
            <p:cNvSpPr>
              <a:spLocks noChangeAspect="1"/>
            </p:cNvSpPr>
            <p:nvPr/>
          </p:nvSpPr>
          <p:spPr>
            <a:xfrm>
              <a:off x="3429000"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7AD67804-F17A-4F2B-AEA0-3CE8E0A29A94}"/>
                </a:ext>
              </a:extLst>
            </p:cNvPr>
            <p:cNvSpPr txBox="1">
              <a:spLocks noChangeArrowheads="1"/>
            </p:cNvSpPr>
            <p:nvPr/>
          </p:nvSpPr>
          <p:spPr bwMode="auto">
            <a:xfrm rot="18856331">
              <a:off x="3398509" y="2106757"/>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grpSp>
        <p:nvGrpSpPr>
          <p:cNvPr id="3" name="Group 2">
            <a:extLst>
              <a:ext uri="{FF2B5EF4-FFF2-40B4-BE49-F238E27FC236}">
                <a16:creationId xmlns:a16="http://schemas.microsoft.com/office/drawing/2014/main" id="{25861B6A-5188-4D9F-8575-B18E9BD37E6F}"/>
              </a:ext>
            </a:extLst>
          </p:cNvPr>
          <p:cNvGrpSpPr/>
          <p:nvPr/>
        </p:nvGrpSpPr>
        <p:grpSpPr>
          <a:xfrm>
            <a:off x="6418182" y="1456165"/>
            <a:ext cx="1963817" cy="2683245"/>
            <a:chOff x="6418182" y="1456165"/>
            <a:chExt cx="1963817" cy="2683245"/>
          </a:xfrm>
        </p:grpSpPr>
        <p:sp>
          <p:nvSpPr>
            <p:cNvPr id="23" name="Freeform: Shape 22">
              <a:extLst>
                <a:ext uri="{FF2B5EF4-FFF2-40B4-BE49-F238E27FC236}">
                  <a16:creationId xmlns:a16="http://schemas.microsoft.com/office/drawing/2014/main" id="{7831A57E-08A2-4B84-BB88-C5F11D88DD6F}"/>
                </a:ext>
              </a:extLst>
            </p:cNvPr>
            <p:cNvSpPr>
              <a:spLocks noChangeAspect="1"/>
            </p:cNvSpPr>
            <p:nvPr/>
          </p:nvSpPr>
          <p:spPr>
            <a:xfrm rot="5400000">
              <a:off x="6459738"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512A8524-3C76-4D93-A824-CD40F4AC0C33}"/>
                </a:ext>
              </a:extLst>
            </p:cNvPr>
            <p:cNvSpPr txBox="1">
              <a:spLocks noChangeArrowheads="1"/>
            </p:cNvSpPr>
            <p:nvPr/>
          </p:nvSpPr>
          <p:spPr bwMode="auto">
            <a:xfrm rot="2705837">
              <a:off x="5743469" y="2130878"/>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grpSp>
        <p:nvGrpSpPr>
          <p:cNvPr id="4" name="Group 3">
            <a:extLst>
              <a:ext uri="{FF2B5EF4-FFF2-40B4-BE49-F238E27FC236}">
                <a16:creationId xmlns:a16="http://schemas.microsoft.com/office/drawing/2014/main" id="{59FB06C9-23C1-4939-A9C8-CE573354DDE4}"/>
              </a:ext>
            </a:extLst>
          </p:cNvPr>
          <p:cNvGrpSpPr/>
          <p:nvPr/>
        </p:nvGrpSpPr>
        <p:grpSpPr>
          <a:xfrm>
            <a:off x="6461760" y="3933511"/>
            <a:ext cx="1920240" cy="2683245"/>
            <a:chOff x="6461760" y="3933511"/>
            <a:chExt cx="1920240" cy="2683245"/>
          </a:xfrm>
        </p:grpSpPr>
        <p:sp>
          <p:nvSpPr>
            <p:cNvPr id="25" name="Freeform: Shape 24">
              <a:extLst>
                <a:ext uri="{FF2B5EF4-FFF2-40B4-BE49-F238E27FC236}">
                  <a16:creationId xmlns:a16="http://schemas.microsoft.com/office/drawing/2014/main" id="{7161246D-32AC-4F04-BDBB-CC687123C834}"/>
                </a:ext>
              </a:extLst>
            </p:cNvPr>
            <p:cNvSpPr>
              <a:spLocks noChangeAspect="1"/>
            </p:cNvSpPr>
            <p:nvPr/>
          </p:nvSpPr>
          <p:spPr>
            <a:xfrm rot="10800000">
              <a:off x="6461760" y="4552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CD70AE4-18C1-4EAC-8677-A45D99BB7984}"/>
                </a:ext>
              </a:extLst>
            </p:cNvPr>
            <p:cNvSpPr txBox="1">
              <a:spLocks noChangeArrowheads="1"/>
            </p:cNvSpPr>
            <p:nvPr/>
          </p:nvSpPr>
          <p:spPr bwMode="auto">
            <a:xfrm rot="18856331">
              <a:off x="5884871" y="469946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grpSp>
        <p:nvGrpSpPr>
          <p:cNvPr id="5" name="Group 4">
            <a:extLst>
              <a:ext uri="{FF2B5EF4-FFF2-40B4-BE49-F238E27FC236}">
                <a16:creationId xmlns:a16="http://schemas.microsoft.com/office/drawing/2014/main" id="{FAF684D3-AC4B-459D-8A98-D6D70E447DC1}"/>
              </a:ext>
            </a:extLst>
          </p:cNvPr>
          <p:cNvGrpSpPr/>
          <p:nvPr/>
        </p:nvGrpSpPr>
        <p:grpSpPr>
          <a:xfrm>
            <a:off x="3236200" y="4556760"/>
            <a:ext cx="2683245" cy="1920240"/>
            <a:chOff x="3236200" y="4556760"/>
            <a:chExt cx="2683245" cy="1920240"/>
          </a:xfrm>
        </p:grpSpPr>
        <p:sp>
          <p:nvSpPr>
            <p:cNvPr id="24" name="Freeform: Shape 23">
              <a:extLst>
                <a:ext uri="{FF2B5EF4-FFF2-40B4-BE49-F238E27FC236}">
                  <a16:creationId xmlns:a16="http://schemas.microsoft.com/office/drawing/2014/main" id="{AB677B3C-5E4A-4429-B7F2-4B86465CDF7E}"/>
                </a:ext>
              </a:extLst>
            </p:cNvPr>
            <p:cNvSpPr>
              <a:spLocks noChangeAspect="1"/>
            </p:cNvSpPr>
            <p:nvPr/>
          </p:nvSpPr>
          <p:spPr>
            <a:xfrm rot="16200000">
              <a:off x="3431022" y="4554738"/>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668A8E0A-B501-4625-8F72-301C74DEC516}"/>
                </a:ext>
              </a:extLst>
            </p:cNvPr>
            <p:cNvSpPr txBox="1">
              <a:spLocks noChangeArrowheads="1"/>
            </p:cNvSpPr>
            <p:nvPr/>
          </p:nvSpPr>
          <p:spPr bwMode="auto">
            <a:xfrm rot="2601655">
              <a:off x="3236200" y="471489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sp>
        <p:nvSpPr>
          <p:cNvPr id="49" name="TextBox 48">
            <a:extLst>
              <a:ext uri="{FF2B5EF4-FFF2-40B4-BE49-F238E27FC236}">
                <a16:creationId xmlns:a16="http://schemas.microsoft.com/office/drawing/2014/main" id="{6D282885-B5DA-41F0-88C0-7AB5B10DF531}"/>
              </a:ext>
            </a:extLst>
          </p:cNvPr>
          <p:cNvSpPr txBox="1"/>
          <p:nvPr/>
        </p:nvSpPr>
        <p:spPr>
          <a:xfrm>
            <a:off x="191937" y="1328491"/>
            <a:ext cx="3144138" cy="2416046"/>
          </a:xfrm>
          <a:prstGeom prst="rect">
            <a:avLst/>
          </a:prstGeom>
          <a:noFill/>
        </p:spPr>
        <p:txBody>
          <a:bodyPr wrap="square" rtlCol="0">
            <a:spAutoFit/>
          </a:bodyPr>
          <a:lstStyle/>
          <a:p>
            <a:pPr defTabSz="1219170">
              <a:spcBef>
                <a:spcPct val="20000"/>
              </a:spcBef>
              <a:defRPr/>
            </a:pPr>
            <a:r>
              <a:rPr lang="en-US" sz="2000" dirty="0">
                <a:solidFill>
                  <a:srgbClr val="36B8E3"/>
                </a:solidFill>
                <a:latin typeface="Bernard MT Condensed" panose="02050806060905020404" pitchFamily="18" charset="0"/>
              </a:rPr>
              <a:t>Widget #1</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0" name="TextBox 49">
            <a:extLst>
              <a:ext uri="{FF2B5EF4-FFF2-40B4-BE49-F238E27FC236}">
                <a16:creationId xmlns:a16="http://schemas.microsoft.com/office/drawing/2014/main" id="{7CEF6DCB-AA2B-4D94-9AA7-082546657054}"/>
              </a:ext>
            </a:extLst>
          </p:cNvPr>
          <p:cNvSpPr txBox="1"/>
          <p:nvPr/>
        </p:nvSpPr>
        <p:spPr>
          <a:xfrm>
            <a:off x="189791" y="4157123"/>
            <a:ext cx="3144138" cy="2416046"/>
          </a:xfrm>
          <a:prstGeom prst="rect">
            <a:avLst/>
          </a:prstGeom>
          <a:noFill/>
        </p:spPr>
        <p:txBody>
          <a:bodyPr wrap="square" rtlCol="0">
            <a:spAutoFit/>
          </a:bodyPr>
          <a:lstStyle/>
          <a:p>
            <a:pPr defTabSz="1219170">
              <a:spcBef>
                <a:spcPct val="20000"/>
              </a:spcBef>
              <a:defRPr/>
            </a:pPr>
            <a:r>
              <a:rPr lang="en-US" sz="2000" dirty="0">
                <a:solidFill>
                  <a:srgbClr val="0967B9"/>
                </a:solidFill>
                <a:latin typeface="Bernard MT Condensed" panose="02050806060905020404" pitchFamily="18" charset="0"/>
              </a:rPr>
              <a:t>Widget #4</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FFECC18E-04CA-4CC6-BD3D-F47191408549}"/>
              </a:ext>
            </a:extLst>
          </p:cNvPr>
          <p:cNvSpPr txBox="1"/>
          <p:nvPr/>
        </p:nvSpPr>
        <p:spPr>
          <a:xfrm>
            <a:off x="8951202" y="1328491"/>
            <a:ext cx="3144138" cy="2416046"/>
          </a:xfrm>
          <a:prstGeom prst="rect">
            <a:avLst/>
          </a:prstGeom>
          <a:noFill/>
        </p:spPr>
        <p:txBody>
          <a:bodyPr wrap="square" rtlCol="0">
            <a:spAutoFit/>
          </a:bodyPr>
          <a:lstStyle/>
          <a:p>
            <a:pPr defTabSz="1219170">
              <a:spcBef>
                <a:spcPct val="20000"/>
              </a:spcBef>
              <a:defRPr/>
            </a:pPr>
            <a:r>
              <a:rPr lang="en-US" sz="2000" dirty="0">
                <a:solidFill>
                  <a:srgbClr val="239BD3"/>
                </a:solidFill>
                <a:latin typeface="Bernard MT Condensed" panose="02050806060905020404" pitchFamily="18" charset="0"/>
              </a:rPr>
              <a:t>Widget #2</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3A2989A7-C642-4897-96DF-D86D30D2AADC}"/>
              </a:ext>
            </a:extLst>
          </p:cNvPr>
          <p:cNvSpPr txBox="1"/>
          <p:nvPr/>
        </p:nvSpPr>
        <p:spPr>
          <a:xfrm>
            <a:off x="8949056" y="4157123"/>
            <a:ext cx="3144138" cy="2416046"/>
          </a:xfrm>
          <a:prstGeom prst="rect">
            <a:avLst/>
          </a:prstGeom>
          <a:noFill/>
        </p:spPr>
        <p:txBody>
          <a:bodyPr wrap="square" rtlCol="0">
            <a:spAutoFit/>
          </a:bodyPr>
          <a:lstStyle/>
          <a:p>
            <a:pPr defTabSz="1219170">
              <a:spcBef>
                <a:spcPct val="20000"/>
              </a:spcBef>
              <a:defRPr/>
            </a:pPr>
            <a:r>
              <a:rPr lang="en-US" sz="2000" dirty="0">
                <a:solidFill>
                  <a:srgbClr val="157EBF"/>
                </a:solidFill>
                <a:latin typeface="Bernard MT Condensed" panose="02050806060905020404" pitchFamily="18" charset="0"/>
              </a:rPr>
              <a:t>Widget #3</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3" name="Text Box 10">
            <a:extLst>
              <a:ext uri="{FF2B5EF4-FFF2-40B4-BE49-F238E27FC236}">
                <a16:creationId xmlns:a16="http://schemas.microsoft.com/office/drawing/2014/main" id="{6C78D7C3-379D-4703-B859-F602BD20592F}"/>
              </a:ext>
            </a:extLst>
          </p:cNvPr>
          <p:cNvSpPr txBox="1">
            <a:spLocks noChangeArrowheads="1"/>
          </p:cNvSpPr>
          <p:nvPr/>
        </p:nvSpPr>
        <p:spPr bwMode="auto">
          <a:xfrm>
            <a:off x="4306732" y="2617829"/>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$1,934</a:t>
            </a:r>
          </a:p>
        </p:txBody>
      </p:sp>
      <p:sp>
        <p:nvSpPr>
          <p:cNvPr id="54" name="Text Box 10">
            <a:extLst>
              <a:ext uri="{FF2B5EF4-FFF2-40B4-BE49-F238E27FC236}">
                <a16:creationId xmlns:a16="http://schemas.microsoft.com/office/drawing/2014/main" id="{AC8961CA-121E-46B5-9F0B-05D311EA0BB4}"/>
              </a:ext>
            </a:extLst>
          </p:cNvPr>
          <p:cNvSpPr txBox="1">
            <a:spLocks noChangeArrowheads="1"/>
          </p:cNvSpPr>
          <p:nvPr/>
        </p:nvSpPr>
        <p:spPr bwMode="auto">
          <a:xfrm>
            <a:off x="6440258" y="2616060"/>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$1,295</a:t>
            </a:r>
          </a:p>
        </p:txBody>
      </p:sp>
      <p:sp>
        <p:nvSpPr>
          <p:cNvPr id="55" name="Text Box 10">
            <a:extLst>
              <a:ext uri="{FF2B5EF4-FFF2-40B4-BE49-F238E27FC236}">
                <a16:creationId xmlns:a16="http://schemas.microsoft.com/office/drawing/2014/main" id="{10F93BC2-BEBD-4FB6-AFA9-F8F9F07B4054}"/>
              </a:ext>
            </a:extLst>
          </p:cNvPr>
          <p:cNvSpPr txBox="1">
            <a:spLocks noChangeArrowheads="1"/>
          </p:cNvSpPr>
          <p:nvPr/>
        </p:nvSpPr>
        <p:spPr bwMode="auto">
          <a:xfrm>
            <a:off x="4303840" y="4792433"/>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$1,812</a:t>
            </a:r>
          </a:p>
        </p:txBody>
      </p:sp>
      <p:sp>
        <p:nvSpPr>
          <p:cNvPr id="56" name="Text Box 10">
            <a:extLst>
              <a:ext uri="{FF2B5EF4-FFF2-40B4-BE49-F238E27FC236}">
                <a16:creationId xmlns:a16="http://schemas.microsoft.com/office/drawing/2014/main" id="{28E66050-D0CB-405B-A2AB-5A10617A11B0}"/>
              </a:ext>
            </a:extLst>
          </p:cNvPr>
          <p:cNvSpPr txBox="1">
            <a:spLocks noChangeArrowheads="1"/>
          </p:cNvSpPr>
          <p:nvPr/>
        </p:nvSpPr>
        <p:spPr bwMode="auto">
          <a:xfrm>
            <a:off x="6484797" y="4793881"/>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$1,469</a:t>
            </a:r>
          </a:p>
        </p:txBody>
      </p:sp>
    </p:spTree>
    <p:extLst>
      <p:ext uri="{BB962C8B-B14F-4D97-AF65-F5344CB8AC3E}">
        <p14:creationId xmlns:p14="http://schemas.microsoft.com/office/powerpoint/2010/main" val="249837259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style.rotation</p:attrName>
                                        </p:attrNameLst>
                                      </p:cBhvr>
                                      <p:tavLst>
                                        <p:tav tm="0">
                                          <p:val>
                                            <p:fltVal val="90"/>
                                          </p:val>
                                        </p:tav>
                                        <p:tav tm="100000">
                                          <p:val>
                                            <p:fltVal val="0"/>
                                          </p:val>
                                        </p:tav>
                                      </p:tavLst>
                                    </p:anim>
                                    <p:animEffect transition="in" filter="fade">
                                      <p:cBhvr>
                                        <p:cTn id="14" dur="1000"/>
                                        <p:tgtEl>
                                          <p:spTgt spid="11"/>
                                        </p:tgtEl>
                                      </p:cBhvr>
                                    </p:animEffect>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53"/>
                                        </p:tgtEl>
                                        <p:attrNameLst>
                                          <p:attrName>style.visibility</p:attrName>
                                        </p:attrNameLst>
                                      </p:cBhvr>
                                      <p:to>
                                        <p:strVal val="visible"/>
                                      </p:to>
                                    </p:set>
                                    <p:animEffect transition="in" filter="fade">
                                      <p:cBhvr>
                                        <p:cTn id="24" dur="1000"/>
                                        <p:tgtEl>
                                          <p:spTgt spid="53"/>
                                        </p:tgtEl>
                                      </p:cBhvr>
                                    </p:animEffect>
                                    <p:anim calcmode="lin" valueType="num">
                                      <p:cBhvr>
                                        <p:cTn id="25" dur="1000" fill="hold"/>
                                        <p:tgtEl>
                                          <p:spTgt spid="53"/>
                                        </p:tgtEl>
                                        <p:attrNameLst>
                                          <p:attrName>ppt_x</p:attrName>
                                        </p:attrNameLst>
                                      </p:cBhvr>
                                      <p:tavLst>
                                        <p:tav tm="0">
                                          <p:val>
                                            <p:strVal val="#ppt_x"/>
                                          </p:val>
                                        </p:tav>
                                        <p:tav tm="100000">
                                          <p:val>
                                            <p:strVal val="#ppt_x"/>
                                          </p:val>
                                        </p:tav>
                                      </p:tavLst>
                                    </p:anim>
                                    <p:anim calcmode="lin" valueType="num">
                                      <p:cBhvr>
                                        <p:cTn id="26" dur="1000" fill="hold"/>
                                        <p:tgtEl>
                                          <p:spTgt spid="53"/>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49"/>
                                        </p:tgtEl>
                                        <p:attrNameLst>
                                          <p:attrName>style.visibility</p:attrName>
                                        </p:attrNameLst>
                                      </p:cBhvr>
                                      <p:to>
                                        <p:strVal val="visible"/>
                                      </p:to>
                                    </p:set>
                                    <p:animEffect transition="in" filter="fade">
                                      <p:cBhvr>
                                        <p:cTn id="30" dur="1000"/>
                                        <p:tgtEl>
                                          <p:spTgt spid="49"/>
                                        </p:tgtEl>
                                      </p:cBhvr>
                                    </p:animEffect>
                                    <p:anim calcmode="lin" valueType="num">
                                      <p:cBhvr>
                                        <p:cTn id="31" dur="1000" fill="hold"/>
                                        <p:tgtEl>
                                          <p:spTgt spid="49"/>
                                        </p:tgtEl>
                                        <p:attrNameLst>
                                          <p:attrName>ppt_x</p:attrName>
                                        </p:attrNameLst>
                                      </p:cBhvr>
                                      <p:tavLst>
                                        <p:tav tm="0">
                                          <p:val>
                                            <p:strVal val="#ppt_x"/>
                                          </p:val>
                                        </p:tav>
                                        <p:tav tm="100000">
                                          <p:val>
                                            <p:strVal val="#ppt_x"/>
                                          </p:val>
                                        </p:tav>
                                      </p:tavLst>
                                    </p:anim>
                                    <p:anim calcmode="lin" valueType="num">
                                      <p:cBhvr>
                                        <p:cTn id="32" dur="1000" fill="hold"/>
                                        <p:tgtEl>
                                          <p:spTgt spid="49"/>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31" presetClass="entr" presetSubtype="0"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1000" fill="hold"/>
                                        <p:tgtEl>
                                          <p:spTgt spid="12"/>
                                        </p:tgtEl>
                                        <p:attrNameLst>
                                          <p:attrName>ppt_w</p:attrName>
                                        </p:attrNameLst>
                                      </p:cBhvr>
                                      <p:tavLst>
                                        <p:tav tm="0">
                                          <p:val>
                                            <p:fltVal val="0"/>
                                          </p:val>
                                        </p:tav>
                                        <p:tav tm="100000">
                                          <p:val>
                                            <p:strVal val="#ppt_w"/>
                                          </p:val>
                                        </p:tav>
                                      </p:tavLst>
                                    </p:anim>
                                    <p:anim calcmode="lin" valueType="num">
                                      <p:cBhvr>
                                        <p:cTn id="37" dur="1000" fill="hold"/>
                                        <p:tgtEl>
                                          <p:spTgt spid="12"/>
                                        </p:tgtEl>
                                        <p:attrNameLst>
                                          <p:attrName>ppt_h</p:attrName>
                                        </p:attrNameLst>
                                      </p:cBhvr>
                                      <p:tavLst>
                                        <p:tav tm="0">
                                          <p:val>
                                            <p:fltVal val="0"/>
                                          </p:val>
                                        </p:tav>
                                        <p:tav tm="100000">
                                          <p:val>
                                            <p:strVal val="#ppt_h"/>
                                          </p:val>
                                        </p:tav>
                                      </p:tavLst>
                                    </p:anim>
                                    <p:anim calcmode="lin" valueType="num">
                                      <p:cBhvr>
                                        <p:cTn id="38" dur="1000" fill="hold"/>
                                        <p:tgtEl>
                                          <p:spTgt spid="12"/>
                                        </p:tgtEl>
                                        <p:attrNameLst>
                                          <p:attrName>style.rotation</p:attrName>
                                        </p:attrNameLst>
                                      </p:cBhvr>
                                      <p:tavLst>
                                        <p:tav tm="0">
                                          <p:val>
                                            <p:fltVal val="90"/>
                                          </p:val>
                                        </p:tav>
                                        <p:tav tm="100000">
                                          <p:val>
                                            <p:fltVal val="0"/>
                                          </p:val>
                                        </p:tav>
                                      </p:tavLst>
                                    </p:anim>
                                    <p:animEffect transition="in" filter="fade">
                                      <p:cBhvr>
                                        <p:cTn id="39" dur="1000"/>
                                        <p:tgtEl>
                                          <p:spTgt spid="12"/>
                                        </p:tgtEl>
                                      </p:cBhvr>
                                    </p:animEffect>
                                  </p:childTnLst>
                                </p:cTn>
                              </p:par>
                            </p:childTnLst>
                          </p:cTn>
                        </p:par>
                        <p:par>
                          <p:cTn id="40" fill="hold">
                            <p:stCondLst>
                              <p:cond delay="5000"/>
                            </p:stCondLst>
                            <p:childTnLst>
                              <p:par>
                                <p:cTn id="41" presetID="53" presetClass="entr" presetSubtype="16"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fade">
                                      <p:cBhvr>
                                        <p:cTn id="49" dur="1000"/>
                                        <p:tgtEl>
                                          <p:spTgt spid="54"/>
                                        </p:tgtEl>
                                      </p:cBhvr>
                                    </p:animEffect>
                                    <p:anim calcmode="lin" valueType="num">
                                      <p:cBhvr>
                                        <p:cTn id="50" dur="1000" fill="hold"/>
                                        <p:tgtEl>
                                          <p:spTgt spid="54"/>
                                        </p:tgtEl>
                                        <p:attrNameLst>
                                          <p:attrName>ppt_x</p:attrName>
                                        </p:attrNameLst>
                                      </p:cBhvr>
                                      <p:tavLst>
                                        <p:tav tm="0">
                                          <p:val>
                                            <p:strVal val="#ppt_x"/>
                                          </p:val>
                                        </p:tav>
                                        <p:tav tm="100000">
                                          <p:val>
                                            <p:strVal val="#ppt_x"/>
                                          </p:val>
                                        </p:tav>
                                      </p:tavLst>
                                    </p:anim>
                                    <p:anim calcmode="lin" valueType="num">
                                      <p:cBhvr>
                                        <p:cTn id="51" dur="1000" fill="hold"/>
                                        <p:tgtEl>
                                          <p:spTgt spid="5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42" presetClass="entr" presetSubtype="0"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31" presetClass="entr" presetSubtype="0" fill="hold"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p:cTn id="61" dur="1000" fill="hold"/>
                                        <p:tgtEl>
                                          <p:spTgt spid="58"/>
                                        </p:tgtEl>
                                        <p:attrNameLst>
                                          <p:attrName>ppt_w</p:attrName>
                                        </p:attrNameLst>
                                      </p:cBhvr>
                                      <p:tavLst>
                                        <p:tav tm="0">
                                          <p:val>
                                            <p:fltVal val="0"/>
                                          </p:val>
                                        </p:tav>
                                        <p:tav tm="100000">
                                          <p:val>
                                            <p:strVal val="#ppt_w"/>
                                          </p:val>
                                        </p:tav>
                                      </p:tavLst>
                                    </p:anim>
                                    <p:anim calcmode="lin" valueType="num">
                                      <p:cBhvr>
                                        <p:cTn id="62" dur="1000" fill="hold"/>
                                        <p:tgtEl>
                                          <p:spTgt spid="58"/>
                                        </p:tgtEl>
                                        <p:attrNameLst>
                                          <p:attrName>ppt_h</p:attrName>
                                        </p:attrNameLst>
                                      </p:cBhvr>
                                      <p:tavLst>
                                        <p:tav tm="0">
                                          <p:val>
                                            <p:fltVal val="0"/>
                                          </p:val>
                                        </p:tav>
                                        <p:tav tm="100000">
                                          <p:val>
                                            <p:strVal val="#ppt_h"/>
                                          </p:val>
                                        </p:tav>
                                      </p:tavLst>
                                    </p:anim>
                                    <p:anim calcmode="lin" valueType="num">
                                      <p:cBhvr>
                                        <p:cTn id="63" dur="1000" fill="hold"/>
                                        <p:tgtEl>
                                          <p:spTgt spid="58"/>
                                        </p:tgtEl>
                                        <p:attrNameLst>
                                          <p:attrName>style.rotation</p:attrName>
                                        </p:attrNameLst>
                                      </p:cBhvr>
                                      <p:tavLst>
                                        <p:tav tm="0">
                                          <p:val>
                                            <p:fltVal val="90"/>
                                          </p:val>
                                        </p:tav>
                                        <p:tav tm="100000">
                                          <p:val>
                                            <p:fltVal val="0"/>
                                          </p:val>
                                        </p:tav>
                                      </p:tavLst>
                                    </p:anim>
                                    <p:animEffect transition="in" filter="fade">
                                      <p:cBhvr>
                                        <p:cTn id="64" dur="1000"/>
                                        <p:tgtEl>
                                          <p:spTgt spid="58"/>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4"/>
                                        </p:tgtEl>
                                        <p:attrNameLst>
                                          <p:attrName>style.visibility</p:attrName>
                                        </p:attrNameLst>
                                      </p:cBhvr>
                                      <p:to>
                                        <p:strVal val="visible"/>
                                      </p:to>
                                    </p:set>
                                    <p:anim calcmode="lin" valueType="num">
                                      <p:cBhvr>
                                        <p:cTn id="68" dur="500" fill="hold"/>
                                        <p:tgtEl>
                                          <p:spTgt spid="4"/>
                                        </p:tgtEl>
                                        <p:attrNameLst>
                                          <p:attrName>ppt_w</p:attrName>
                                        </p:attrNameLst>
                                      </p:cBhvr>
                                      <p:tavLst>
                                        <p:tav tm="0">
                                          <p:val>
                                            <p:fltVal val="0"/>
                                          </p:val>
                                        </p:tav>
                                        <p:tav tm="100000">
                                          <p:val>
                                            <p:strVal val="#ppt_w"/>
                                          </p:val>
                                        </p:tav>
                                      </p:tavLst>
                                    </p:anim>
                                    <p:anim calcmode="lin" valueType="num">
                                      <p:cBhvr>
                                        <p:cTn id="69" dur="500" fill="hold"/>
                                        <p:tgtEl>
                                          <p:spTgt spid="4"/>
                                        </p:tgtEl>
                                        <p:attrNameLst>
                                          <p:attrName>ppt_h</p:attrName>
                                        </p:attrNameLst>
                                      </p:cBhvr>
                                      <p:tavLst>
                                        <p:tav tm="0">
                                          <p:val>
                                            <p:fltVal val="0"/>
                                          </p:val>
                                        </p:tav>
                                        <p:tav tm="100000">
                                          <p:val>
                                            <p:strVal val="#ppt_h"/>
                                          </p:val>
                                        </p:tav>
                                      </p:tavLst>
                                    </p:anim>
                                    <p:animEffect transition="in" filter="fade">
                                      <p:cBhvr>
                                        <p:cTn id="70" dur="500"/>
                                        <p:tgtEl>
                                          <p:spTgt spid="4"/>
                                        </p:tgtEl>
                                      </p:cBhvr>
                                    </p:animEffect>
                                  </p:childTnLst>
                                </p:cTn>
                              </p:par>
                            </p:childTnLst>
                          </p:cTn>
                        </p:par>
                        <p:par>
                          <p:cTn id="71" fill="hold">
                            <p:stCondLst>
                              <p:cond delay="9000"/>
                            </p:stCondLst>
                            <p:childTnLst>
                              <p:par>
                                <p:cTn id="72" presetID="42" presetClass="entr" presetSubtype="0" fill="hold" grpId="0" nodeType="afterEffect">
                                  <p:stCondLst>
                                    <p:cond delay="0"/>
                                  </p:stCondLst>
                                  <p:childTnLst>
                                    <p:set>
                                      <p:cBhvr>
                                        <p:cTn id="73" dur="1" fill="hold">
                                          <p:stCondLst>
                                            <p:cond delay="0"/>
                                          </p:stCondLst>
                                        </p:cTn>
                                        <p:tgtEl>
                                          <p:spTgt spid="56"/>
                                        </p:tgtEl>
                                        <p:attrNameLst>
                                          <p:attrName>style.visibility</p:attrName>
                                        </p:attrNameLst>
                                      </p:cBhvr>
                                      <p:to>
                                        <p:strVal val="visible"/>
                                      </p:to>
                                    </p:set>
                                    <p:animEffect transition="in" filter="fade">
                                      <p:cBhvr>
                                        <p:cTn id="74" dur="1000"/>
                                        <p:tgtEl>
                                          <p:spTgt spid="56"/>
                                        </p:tgtEl>
                                      </p:cBhvr>
                                    </p:animEffect>
                                    <p:anim calcmode="lin" valueType="num">
                                      <p:cBhvr>
                                        <p:cTn id="75" dur="1000" fill="hold"/>
                                        <p:tgtEl>
                                          <p:spTgt spid="56"/>
                                        </p:tgtEl>
                                        <p:attrNameLst>
                                          <p:attrName>ppt_x</p:attrName>
                                        </p:attrNameLst>
                                      </p:cBhvr>
                                      <p:tavLst>
                                        <p:tav tm="0">
                                          <p:val>
                                            <p:strVal val="#ppt_x"/>
                                          </p:val>
                                        </p:tav>
                                        <p:tav tm="100000">
                                          <p:val>
                                            <p:strVal val="#ppt_x"/>
                                          </p:val>
                                        </p:tav>
                                      </p:tavLst>
                                    </p:anim>
                                    <p:anim calcmode="lin" valueType="num">
                                      <p:cBhvr>
                                        <p:cTn id="76" dur="1000" fill="hold"/>
                                        <p:tgtEl>
                                          <p:spTgt spid="56"/>
                                        </p:tgtEl>
                                        <p:attrNameLst>
                                          <p:attrName>ppt_y</p:attrName>
                                        </p:attrNameLst>
                                      </p:cBhvr>
                                      <p:tavLst>
                                        <p:tav tm="0">
                                          <p:val>
                                            <p:strVal val="#ppt_y+.1"/>
                                          </p:val>
                                        </p:tav>
                                        <p:tav tm="100000">
                                          <p:val>
                                            <p:strVal val="#ppt_y"/>
                                          </p:val>
                                        </p:tav>
                                      </p:tavLst>
                                    </p:anim>
                                  </p:childTnLst>
                                </p:cTn>
                              </p:par>
                            </p:childTnLst>
                          </p:cTn>
                        </p:par>
                        <p:par>
                          <p:cTn id="77" fill="hold">
                            <p:stCondLst>
                              <p:cond delay="10000"/>
                            </p:stCondLst>
                            <p:childTnLst>
                              <p:par>
                                <p:cTn id="78" presetID="42" presetClass="entr" presetSubtype="0" fill="hold" grpId="0" nodeType="afterEffect">
                                  <p:stCondLst>
                                    <p:cond delay="0"/>
                                  </p:stCondLst>
                                  <p:childTnLst>
                                    <p:set>
                                      <p:cBhvr>
                                        <p:cTn id="79" dur="1" fill="hold">
                                          <p:stCondLst>
                                            <p:cond delay="0"/>
                                          </p:stCondLst>
                                        </p:cTn>
                                        <p:tgtEl>
                                          <p:spTgt spid="52"/>
                                        </p:tgtEl>
                                        <p:attrNameLst>
                                          <p:attrName>style.visibility</p:attrName>
                                        </p:attrNameLst>
                                      </p:cBhvr>
                                      <p:to>
                                        <p:strVal val="visible"/>
                                      </p:to>
                                    </p:set>
                                    <p:animEffect transition="in" filter="fade">
                                      <p:cBhvr>
                                        <p:cTn id="80" dur="1000"/>
                                        <p:tgtEl>
                                          <p:spTgt spid="52"/>
                                        </p:tgtEl>
                                      </p:cBhvr>
                                    </p:animEffect>
                                    <p:anim calcmode="lin" valueType="num">
                                      <p:cBhvr>
                                        <p:cTn id="81" dur="1000" fill="hold"/>
                                        <p:tgtEl>
                                          <p:spTgt spid="52"/>
                                        </p:tgtEl>
                                        <p:attrNameLst>
                                          <p:attrName>ppt_x</p:attrName>
                                        </p:attrNameLst>
                                      </p:cBhvr>
                                      <p:tavLst>
                                        <p:tav tm="0">
                                          <p:val>
                                            <p:strVal val="#ppt_x"/>
                                          </p:val>
                                        </p:tav>
                                        <p:tav tm="100000">
                                          <p:val>
                                            <p:strVal val="#ppt_x"/>
                                          </p:val>
                                        </p:tav>
                                      </p:tavLst>
                                    </p:anim>
                                    <p:anim calcmode="lin" valueType="num">
                                      <p:cBhvr>
                                        <p:cTn id="82" dur="1000" fill="hold"/>
                                        <p:tgtEl>
                                          <p:spTgt spid="52"/>
                                        </p:tgtEl>
                                        <p:attrNameLst>
                                          <p:attrName>ppt_y</p:attrName>
                                        </p:attrNameLst>
                                      </p:cBhvr>
                                      <p:tavLst>
                                        <p:tav tm="0">
                                          <p:val>
                                            <p:strVal val="#ppt_y+.1"/>
                                          </p:val>
                                        </p:tav>
                                        <p:tav tm="100000">
                                          <p:val>
                                            <p:strVal val="#ppt_y"/>
                                          </p:val>
                                        </p:tav>
                                      </p:tavLst>
                                    </p:anim>
                                  </p:childTnLst>
                                </p:cTn>
                              </p:par>
                            </p:childTnLst>
                          </p:cTn>
                        </p:par>
                        <p:par>
                          <p:cTn id="83" fill="hold">
                            <p:stCondLst>
                              <p:cond delay="11000"/>
                            </p:stCondLst>
                            <p:childTnLst>
                              <p:par>
                                <p:cTn id="84" presetID="31" presetClass="entr" presetSubtype="0" fill="hold" nodeType="after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1000" fill="hold"/>
                                        <p:tgtEl>
                                          <p:spTgt spid="57"/>
                                        </p:tgtEl>
                                        <p:attrNameLst>
                                          <p:attrName>ppt_w</p:attrName>
                                        </p:attrNameLst>
                                      </p:cBhvr>
                                      <p:tavLst>
                                        <p:tav tm="0">
                                          <p:val>
                                            <p:fltVal val="0"/>
                                          </p:val>
                                        </p:tav>
                                        <p:tav tm="100000">
                                          <p:val>
                                            <p:strVal val="#ppt_w"/>
                                          </p:val>
                                        </p:tav>
                                      </p:tavLst>
                                    </p:anim>
                                    <p:anim calcmode="lin" valueType="num">
                                      <p:cBhvr>
                                        <p:cTn id="87" dur="1000" fill="hold"/>
                                        <p:tgtEl>
                                          <p:spTgt spid="57"/>
                                        </p:tgtEl>
                                        <p:attrNameLst>
                                          <p:attrName>ppt_h</p:attrName>
                                        </p:attrNameLst>
                                      </p:cBhvr>
                                      <p:tavLst>
                                        <p:tav tm="0">
                                          <p:val>
                                            <p:fltVal val="0"/>
                                          </p:val>
                                        </p:tav>
                                        <p:tav tm="100000">
                                          <p:val>
                                            <p:strVal val="#ppt_h"/>
                                          </p:val>
                                        </p:tav>
                                      </p:tavLst>
                                    </p:anim>
                                    <p:anim calcmode="lin" valueType="num">
                                      <p:cBhvr>
                                        <p:cTn id="88" dur="1000" fill="hold"/>
                                        <p:tgtEl>
                                          <p:spTgt spid="57"/>
                                        </p:tgtEl>
                                        <p:attrNameLst>
                                          <p:attrName>style.rotation</p:attrName>
                                        </p:attrNameLst>
                                      </p:cBhvr>
                                      <p:tavLst>
                                        <p:tav tm="0">
                                          <p:val>
                                            <p:fltVal val="90"/>
                                          </p:val>
                                        </p:tav>
                                        <p:tav tm="100000">
                                          <p:val>
                                            <p:fltVal val="0"/>
                                          </p:val>
                                        </p:tav>
                                      </p:tavLst>
                                    </p:anim>
                                    <p:animEffect transition="in" filter="fade">
                                      <p:cBhvr>
                                        <p:cTn id="89" dur="1000"/>
                                        <p:tgtEl>
                                          <p:spTgt spid="57"/>
                                        </p:tgtEl>
                                      </p:cBhvr>
                                    </p:animEffect>
                                  </p:childTnLst>
                                </p:cTn>
                              </p:par>
                            </p:childTnLst>
                          </p:cTn>
                        </p:par>
                        <p:par>
                          <p:cTn id="90" fill="hold">
                            <p:stCondLst>
                              <p:cond delay="12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55"/>
                                        </p:tgtEl>
                                        <p:attrNameLst>
                                          <p:attrName>style.visibility</p:attrName>
                                        </p:attrNameLst>
                                      </p:cBhvr>
                                      <p:to>
                                        <p:strVal val="visible"/>
                                      </p:to>
                                    </p:set>
                                    <p:animEffect transition="in" filter="fade">
                                      <p:cBhvr>
                                        <p:cTn id="99" dur="1000"/>
                                        <p:tgtEl>
                                          <p:spTgt spid="55"/>
                                        </p:tgtEl>
                                      </p:cBhvr>
                                    </p:animEffect>
                                    <p:anim calcmode="lin" valueType="num">
                                      <p:cBhvr>
                                        <p:cTn id="100" dur="1000" fill="hold"/>
                                        <p:tgtEl>
                                          <p:spTgt spid="55"/>
                                        </p:tgtEl>
                                        <p:attrNameLst>
                                          <p:attrName>ppt_x</p:attrName>
                                        </p:attrNameLst>
                                      </p:cBhvr>
                                      <p:tavLst>
                                        <p:tav tm="0">
                                          <p:val>
                                            <p:strVal val="#ppt_x"/>
                                          </p:val>
                                        </p:tav>
                                        <p:tav tm="100000">
                                          <p:val>
                                            <p:strVal val="#ppt_x"/>
                                          </p:val>
                                        </p:tav>
                                      </p:tavLst>
                                    </p:anim>
                                    <p:anim calcmode="lin" valueType="num">
                                      <p:cBhvr>
                                        <p:cTn id="101" dur="1000" fill="hold"/>
                                        <p:tgtEl>
                                          <p:spTgt spid="5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50"/>
                                        </p:tgtEl>
                                        <p:attrNameLst>
                                          <p:attrName>style.visibility</p:attrName>
                                        </p:attrNameLst>
                                      </p:cBhvr>
                                      <p:to>
                                        <p:strVal val="visible"/>
                                      </p:to>
                                    </p:set>
                                    <p:animEffect transition="in" filter="fade">
                                      <p:cBhvr>
                                        <p:cTn id="105" dur="1000"/>
                                        <p:tgtEl>
                                          <p:spTgt spid="50"/>
                                        </p:tgtEl>
                                      </p:cBhvr>
                                    </p:animEffect>
                                    <p:anim calcmode="lin" valueType="num">
                                      <p:cBhvr>
                                        <p:cTn id="106" dur="1000" fill="hold"/>
                                        <p:tgtEl>
                                          <p:spTgt spid="50"/>
                                        </p:tgtEl>
                                        <p:attrNameLst>
                                          <p:attrName>ppt_x</p:attrName>
                                        </p:attrNameLst>
                                      </p:cBhvr>
                                      <p:tavLst>
                                        <p:tav tm="0">
                                          <p:val>
                                            <p:strVal val="#ppt_x"/>
                                          </p:val>
                                        </p:tav>
                                        <p:tav tm="100000">
                                          <p:val>
                                            <p:strVal val="#ppt_x"/>
                                          </p:val>
                                        </p:tav>
                                      </p:tavLst>
                                    </p:anim>
                                    <p:anim calcmode="lin" valueType="num">
                                      <p:cBhvr>
                                        <p:cTn id="107"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9" grpId="0"/>
      <p:bldP spid="50" grpId="0"/>
      <p:bldP spid="51" grpId="0"/>
      <p:bldP spid="52" grpId="0"/>
      <p:bldP spid="53" grpId="0"/>
      <p:bldP spid="54" grpId="0"/>
      <p:bldP spid="55" grpId="0"/>
      <p:bldP spid="5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2462772"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36B8E3"/>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8" name="Freeform 6"/>
          <p:cNvSpPr>
            <a:spLocks/>
          </p:cNvSpPr>
          <p:nvPr/>
        </p:nvSpPr>
        <p:spPr bwMode="auto">
          <a:xfrm rot="60000">
            <a:off x="2596831"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36B8E3"/>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9" name="Freeform 7"/>
          <p:cNvSpPr>
            <a:spLocks/>
          </p:cNvSpPr>
          <p:nvPr/>
        </p:nvSpPr>
        <p:spPr bwMode="auto">
          <a:xfrm rot="60000">
            <a:off x="4588650"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36B8E3"/>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157EBF"/>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157EBF"/>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157EBF"/>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dirty="0">
                <a:solidFill>
                  <a:srgbClr val="56595E"/>
                </a:solidFill>
                <a:latin typeface="Bernard MT Condensed" panose="02050806060905020404" pitchFamily="18" charset="0"/>
              </a:rPr>
              <a:t>LOREM IPSUM</a:t>
            </a:r>
          </a:p>
          <a:p>
            <a:pPr algn="ct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3" name="Group 12">
            <a:extLst>
              <a:ext uri="{FF2B5EF4-FFF2-40B4-BE49-F238E27FC236}">
                <a16:creationId xmlns:a16="http://schemas.microsoft.com/office/drawing/2014/main" id="{93872FDB-8119-4C47-BC94-A848F24A6D31}"/>
              </a:ext>
            </a:extLst>
          </p:cNvPr>
          <p:cNvGrpSpPr/>
          <p:nvPr/>
        </p:nvGrpSpPr>
        <p:grpSpPr>
          <a:xfrm>
            <a:off x="3750759" y="2736706"/>
            <a:ext cx="1579537" cy="1882837"/>
            <a:chOff x="3750759" y="2736706"/>
            <a:chExt cx="1579537" cy="1882837"/>
          </a:xfrm>
        </p:grpSpPr>
        <p:grpSp>
          <p:nvGrpSpPr>
            <p:cNvPr id="11" name="Group 10">
              <a:extLst>
                <a:ext uri="{FF2B5EF4-FFF2-40B4-BE49-F238E27FC236}">
                  <a16:creationId xmlns:a16="http://schemas.microsoft.com/office/drawing/2014/main" id="{8D046B00-FF9A-48A6-B2ED-02958F53D854}"/>
                </a:ext>
              </a:extLst>
            </p:cNvPr>
            <p:cNvGrpSpPr/>
            <p:nvPr/>
          </p:nvGrpSpPr>
          <p:grpSpPr>
            <a:xfrm>
              <a:off x="3750760" y="2736706"/>
              <a:ext cx="1579536" cy="1882837"/>
              <a:chOff x="3750760" y="2736706"/>
              <a:chExt cx="1579536" cy="1882837"/>
            </a:xfrm>
          </p:grpSpPr>
          <p:sp>
            <p:nvSpPr>
              <p:cNvPr id="28" name="Freeform: Shape 27">
                <a:extLst>
                  <a:ext uri="{FF2B5EF4-FFF2-40B4-BE49-F238E27FC236}">
                    <a16:creationId xmlns:a16="http://schemas.microsoft.com/office/drawing/2014/main" id="{1B627466-0E6B-46F7-960A-7FBC0C8CE753}"/>
                  </a:ext>
                </a:extLst>
              </p:cNvPr>
              <p:cNvSpPr>
                <a:spLocks noChangeAspect="1"/>
              </p:cNvSpPr>
              <p:nvPr/>
            </p:nvSpPr>
            <p:spPr>
              <a:xfrm>
                <a:off x="3750760" y="2736706"/>
                <a:ext cx="1579536" cy="1882837"/>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 name="Freeform: Shape 28">
                <a:extLst>
                  <a:ext uri="{FF2B5EF4-FFF2-40B4-BE49-F238E27FC236}">
                    <a16:creationId xmlns:a16="http://schemas.microsoft.com/office/drawing/2014/main" id="{EBC5E4CB-7B3B-47DA-8EE3-C74662E3D863}"/>
                  </a:ext>
                </a:extLst>
              </p:cNvPr>
              <p:cNvSpPr>
                <a:spLocks noChangeAspect="1"/>
              </p:cNvSpPr>
              <p:nvPr/>
            </p:nvSpPr>
            <p:spPr>
              <a:xfrm>
                <a:off x="3793340" y="2894759"/>
                <a:ext cx="1398939" cy="159317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00B0F0"/>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56595E"/>
                  </a:solidFill>
                </a:endParaRPr>
              </a:p>
            </p:txBody>
          </p:sp>
        </p:grpSp>
        <p:sp>
          <p:nvSpPr>
            <p:cNvPr id="30" name="Oval 29">
              <a:extLst>
                <a:ext uri="{FF2B5EF4-FFF2-40B4-BE49-F238E27FC236}">
                  <a16:creationId xmlns:a16="http://schemas.microsoft.com/office/drawing/2014/main" id="{6B23BE91-E084-4698-9E42-CF3C23DACB93}"/>
                </a:ext>
              </a:extLst>
            </p:cNvPr>
            <p:cNvSpPr>
              <a:spLocks noChangeAspect="1"/>
            </p:cNvSpPr>
            <p:nvPr/>
          </p:nvSpPr>
          <p:spPr>
            <a:xfrm>
              <a:off x="3750759" y="3039593"/>
              <a:ext cx="1303503" cy="1303503"/>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nvGrpSpPr>
          <p:cNvPr id="31" name="Group 30">
            <a:extLst>
              <a:ext uri="{FF2B5EF4-FFF2-40B4-BE49-F238E27FC236}">
                <a16:creationId xmlns:a16="http://schemas.microsoft.com/office/drawing/2014/main" id="{01912B7B-EC8B-43D9-84CF-FAA12F455F94}"/>
              </a:ext>
            </a:extLst>
          </p:cNvPr>
          <p:cNvGrpSpPr/>
          <p:nvPr/>
        </p:nvGrpSpPr>
        <p:grpSpPr>
          <a:xfrm>
            <a:off x="3694176" y="2987387"/>
            <a:ext cx="436067" cy="1381474"/>
            <a:chOff x="1059178" y="2053893"/>
            <a:chExt cx="550617" cy="1744374"/>
          </a:xfrm>
        </p:grpSpPr>
        <p:sp>
          <p:nvSpPr>
            <p:cNvPr id="32" name="Freeform: Shape 31">
              <a:extLst>
                <a:ext uri="{FF2B5EF4-FFF2-40B4-BE49-F238E27FC236}">
                  <a16:creationId xmlns:a16="http://schemas.microsoft.com/office/drawing/2014/main" id="{4752717E-8938-4073-83F9-0AC95A8ED5EF}"/>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36B8E3"/>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 name="TextBox 32">
              <a:extLst>
                <a:ext uri="{FF2B5EF4-FFF2-40B4-BE49-F238E27FC236}">
                  <a16:creationId xmlns:a16="http://schemas.microsoft.com/office/drawing/2014/main" id="{FDC84299-1A8B-486C-8C1A-C71FDD3397A1}"/>
                </a:ext>
              </a:extLst>
            </p:cNvPr>
            <p:cNvSpPr txBox="1"/>
            <p:nvPr/>
          </p:nvSpPr>
          <p:spPr>
            <a:xfrm>
              <a:off x="1059178" y="2695248"/>
              <a:ext cx="550617" cy="46635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01</a:t>
              </a:r>
            </a:p>
          </p:txBody>
        </p:sp>
      </p:grpSp>
      <p:sp>
        <p:nvSpPr>
          <p:cNvPr id="34" name="TextBox 33">
            <a:extLst>
              <a:ext uri="{FF2B5EF4-FFF2-40B4-BE49-F238E27FC236}">
                <a16:creationId xmlns:a16="http://schemas.microsoft.com/office/drawing/2014/main" id="{A4399C47-9478-433B-A7B3-F4B091339D5A}"/>
              </a:ext>
            </a:extLst>
          </p:cNvPr>
          <p:cNvSpPr txBox="1"/>
          <p:nvPr/>
        </p:nvSpPr>
        <p:spPr>
          <a:xfrm>
            <a:off x="144818" y="2179457"/>
            <a:ext cx="2161528" cy="2785378"/>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OPTION #1</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14" name="Group 13">
            <a:extLst>
              <a:ext uri="{FF2B5EF4-FFF2-40B4-BE49-F238E27FC236}">
                <a16:creationId xmlns:a16="http://schemas.microsoft.com/office/drawing/2014/main" id="{E4C46BE0-80F0-43C7-8757-FD6D8C22E7F2}"/>
              </a:ext>
            </a:extLst>
          </p:cNvPr>
          <p:cNvGrpSpPr/>
          <p:nvPr/>
        </p:nvGrpSpPr>
        <p:grpSpPr>
          <a:xfrm>
            <a:off x="6923519" y="2736705"/>
            <a:ext cx="1579537" cy="1882837"/>
            <a:chOff x="6923519" y="2736705"/>
            <a:chExt cx="1579537" cy="1882837"/>
          </a:xfrm>
        </p:grpSpPr>
        <p:grpSp>
          <p:nvGrpSpPr>
            <p:cNvPr id="12" name="Group 11">
              <a:extLst>
                <a:ext uri="{FF2B5EF4-FFF2-40B4-BE49-F238E27FC236}">
                  <a16:creationId xmlns:a16="http://schemas.microsoft.com/office/drawing/2014/main" id="{D7301767-3AE6-4E58-8997-D97A1EADAB9F}"/>
                </a:ext>
              </a:extLst>
            </p:cNvPr>
            <p:cNvGrpSpPr/>
            <p:nvPr/>
          </p:nvGrpSpPr>
          <p:grpSpPr>
            <a:xfrm>
              <a:off x="6923520" y="2736705"/>
              <a:ext cx="1579536" cy="1882837"/>
              <a:chOff x="6923520" y="2736705"/>
              <a:chExt cx="1579536" cy="1882837"/>
            </a:xfrm>
          </p:grpSpPr>
          <p:sp>
            <p:nvSpPr>
              <p:cNvPr id="41" name="Freeform: Shape 40">
                <a:extLst>
                  <a:ext uri="{FF2B5EF4-FFF2-40B4-BE49-F238E27FC236}">
                    <a16:creationId xmlns:a16="http://schemas.microsoft.com/office/drawing/2014/main" id="{AEEFF3F2-53E4-45BA-9437-E4150D0824EC}"/>
                  </a:ext>
                </a:extLst>
              </p:cNvPr>
              <p:cNvSpPr>
                <a:spLocks noChangeAspect="1"/>
              </p:cNvSpPr>
              <p:nvPr/>
            </p:nvSpPr>
            <p:spPr>
              <a:xfrm>
                <a:off x="6923520" y="2736705"/>
                <a:ext cx="1579536" cy="1882837"/>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2" name="Freeform: Shape 41">
                <a:extLst>
                  <a:ext uri="{FF2B5EF4-FFF2-40B4-BE49-F238E27FC236}">
                    <a16:creationId xmlns:a16="http://schemas.microsoft.com/office/drawing/2014/main" id="{D98F4059-8B03-4187-977A-3EA100E58F94}"/>
                  </a:ext>
                </a:extLst>
              </p:cNvPr>
              <p:cNvSpPr>
                <a:spLocks noChangeAspect="1"/>
              </p:cNvSpPr>
              <p:nvPr/>
            </p:nvSpPr>
            <p:spPr>
              <a:xfrm>
                <a:off x="6966100" y="2894758"/>
                <a:ext cx="1398939" cy="159317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ED7D3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56595E"/>
                  </a:solidFill>
                </a:endParaRPr>
              </a:p>
            </p:txBody>
          </p:sp>
        </p:grpSp>
        <p:sp>
          <p:nvSpPr>
            <p:cNvPr id="37" name="Oval 36">
              <a:extLst>
                <a:ext uri="{FF2B5EF4-FFF2-40B4-BE49-F238E27FC236}">
                  <a16:creationId xmlns:a16="http://schemas.microsoft.com/office/drawing/2014/main" id="{AA07F1A5-71C0-469D-BCFB-1350E9331E44}"/>
                </a:ext>
              </a:extLst>
            </p:cNvPr>
            <p:cNvSpPr>
              <a:spLocks noChangeAspect="1"/>
            </p:cNvSpPr>
            <p:nvPr/>
          </p:nvSpPr>
          <p:spPr>
            <a:xfrm>
              <a:off x="6923519" y="3039592"/>
              <a:ext cx="1303503" cy="1303503"/>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595E"/>
                </a:solidFill>
              </a:endParaRPr>
            </a:p>
          </p:txBody>
        </p:sp>
      </p:grpSp>
      <p:grpSp>
        <p:nvGrpSpPr>
          <p:cNvPr id="38" name="Group 37">
            <a:extLst>
              <a:ext uri="{FF2B5EF4-FFF2-40B4-BE49-F238E27FC236}">
                <a16:creationId xmlns:a16="http://schemas.microsoft.com/office/drawing/2014/main" id="{1BE61BBE-D906-4607-9FCD-2A4230F67AC7}"/>
              </a:ext>
            </a:extLst>
          </p:cNvPr>
          <p:cNvGrpSpPr/>
          <p:nvPr/>
        </p:nvGrpSpPr>
        <p:grpSpPr>
          <a:xfrm>
            <a:off x="6867144" y="2990088"/>
            <a:ext cx="436067" cy="1381474"/>
            <a:chOff x="1059178" y="2053893"/>
            <a:chExt cx="550617" cy="1744374"/>
          </a:xfrm>
        </p:grpSpPr>
        <p:sp>
          <p:nvSpPr>
            <p:cNvPr id="39" name="Freeform: Shape 38">
              <a:extLst>
                <a:ext uri="{FF2B5EF4-FFF2-40B4-BE49-F238E27FC236}">
                  <a16:creationId xmlns:a16="http://schemas.microsoft.com/office/drawing/2014/main" id="{D6BF2A7C-C469-46F4-BBB6-E0D8E40DEF72}"/>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157EBF"/>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0" name="TextBox 39">
              <a:extLst>
                <a:ext uri="{FF2B5EF4-FFF2-40B4-BE49-F238E27FC236}">
                  <a16:creationId xmlns:a16="http://schemas.microsoft.com/office/drawing/2014/main" id="{91B5B10F-E93D-4DD5-9E04-9DAAB6484495}"/>
                </a:ext>
              </a:extLst>
            </p:cNvPr>
            <p:cNvSpPr txBox="1"/>
            <p:nvPr/>
          </p:nvSpPr>
          <p:spPr>
            <a:xfrm>
              <a:off x="1059178" y="2695248"/>
              <a:ext cx="550617" cy="46635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02</a:t>
              </a:r>
            </a:p>
          </p:txBody>
        </p:sp>
      </p:grpSp>
      <p:sp>
        <p:nvSpPr>
          <p:cNvPr id="43" name="TextBox 42">
            <a:extLst>
              <a:ext uri="{FF2B5EF4-FFF2-40B4-BE49-F238E27FC236}">
                <a16:creationId xmlns:a16="http://schemas.microsoft.com/office/drawing/2014/main" id="{DEC55F13-F5F2-46E2-98C4-CFB3E60FA2B8}"/>
              </a:ext>
            </a:extLst>
          </p:cNvPr>
          <p:cNvSpPr txBox="1"/>
          <p:nvPr/>
        </p:nvSpPr>
        <p:spPr>
          <a:xfrm>
            <a:off x="9746324" y="2179457"/>
            <a:ext cx="2161528" cy="2785378"/>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OPTION #2</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CAD37512-F163-4DB8-BF1E-1B6936793069}"/>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99921367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xEl>
                                              <p:pRg st="0" end="0"/>
                                            </p:txEl>
                                          </p:spTgt>
                                        </p:tgtEl>
                                        <p:attrNameLst>
                                          <p:attrName>style.visibility</p:attrName>
                                        </p:attrNameLst>
                                      </p:cBhvr>
                                      <p:to>
                                        <p:strVal val="visible"/>
                                      </p:to>
                                    </p:set>
                                    <p:animEffect transition="in" filter="fade">
                                      <p:cBhvr>
                                        <p:cTn id="11" dur="1000"/>
                                        <p:tgtEl>
                                          <p:spTgt spid="34">
                                            <p:txEl>
                                              <p:pRg st="0" end="0"/>
                                            </p:txEl>
                                          </p:spTgt>
                                        </p:tgtEl>
                                      </p:cBhvr>
                                    </p:animEffect>
                                    <p:anim calcmode="lin" valueType="num">
                                      <p:cBhvr>
                                        <p:cTn id="12"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xEl>
                                              <p:pRg st="3" end="3"/>
                                            </p:txEl>
                                          </p:spTgt>
                                        </p:tgtEl>
                                        <p:attrNameLst>
                                          <p:attrName>style.visibility</p:attrName>
                                        </p:attrNameLst>
                                      </p:cBhvr>
                                      <p:to>
                                        <p:strVal val="visible"/>
                                      </p:to>
                                    </p:set>
                                    <p:animEffect transition="in" filter="fade">
                                      <p:cBhvr>
                                        <p:cTn id="17" dur="1000"/>
                                        <p:tgtEl>
                                          <p:spTgt spid="34">
                                            <p:txEl>
                                              <p:pRg st="3" end="3"/>
                                            </p:txEl>
                                          </p:spTgt>
                                        </p:tgtEl>
                                      </p:cBhvr>
                                    </p:animEffect>
                                    <p:anim calcmode="lin" valueType="num">
                                      <p:cBhvr>
                                        <p:cTn id="18"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4">
                                            <p:txEl>
                                              <p:pRg st="5" end="5"/>
                                            </p:txEl>
                                          </p:spTgt>
                                        </p:tgtEl>
                                        <p:attrNameLst>
                                          <p:attrName>style.visibility</p:attrName>
                                        </p:attrNameLst>
                                      </p:cBhvr>
                                      <p:to>
                                        <p:strVal val="visible"/>
                                      </p:to>
                                    </p:set>
                                    <p:animEffect transition="in" filter="fade">
                                      <p:cBhvr>
                                        <p:cTn id="23" dur="1000"/>
                                        <p:tgtEl>
                                          <p:spTgt spid="34">
                                            <p:txEl>
                                              <p:pRg st="5" end="5"/>
                                            </p:txEl>
                                          </p:spTgt>
                                        </p:tgtEl>
                                      </p:cBhvr>
                                    </p:animEffect>
                                    <p:anim calcmode="lin" valueType="num">
                                      <p:cBhvr>
                                        <p:cTn id="24"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25"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34">
                                            <p:txEl>
                                              <p:pRg st="6" end="6"/>
                                            </p:txEl>
                                          </p:spTgt>
                                        </p:tgtEl>
                                        <p:attrNameLst>
                                          <p:attrName>style.visibility</p:attrName>
                                        </p:attrNameLst>
                                      </p:cBhvr>
                                      <p:to>
                                        <p:strVal val="visible"/>
                                      </p:to>
                                    </p:set>
                                    <p:animEffect transition="in" filter="fade">
                                      <p:cBhvr>
                                        <p:cTn id="29" dur="1000"/>
                                        <p:tgtEl>
                                          <p:spTgt spid="34">
                                            <p:txEl>
                                              <p:pRg st="6" end="6"/>
                                            </p:txEl>
                                          </p:spTgt>
                                        </p:tgtEl>
                                      </p:cBhvr>
                                    </p:animEffect>
                                    <p:anim calcmode="lin" valueType="num">
                                      <p:cBhvr>
                                        <p:cTn id="30" dur="1000" fill="hold"/>
                                        <p:tgtEl>
                                          <p:spTgt spid="34">
                                            <p:txEl>
                                              <p:pRg st="6" end="6"/>
                                            </p:txEl>
                                          </p:spTgt>
                                        </p:tgtEl>
                                        <p:attrNameLst>
                                          <p:attrName>ppt_x</p:attrName>
                                        </p:attrNameLst>
                                      </p:cBhvr>
                                      <p:tavLst>
                                        <p:tav tm="0">
                                          <p:val>
                                            <p:strVal val="#ppt_x"/>
                                          </p:val>
                                        </p:tav>
                                        <p:tav tm="100000">
                                          <p:val>
                                            <p:strVal val="#ppt_x"/>
                                          </p:val>
                                        </p:tav>
                                      </p:tavLst>
                                    </p:anim>
                                    <p:anim calcmode="lin" valueType="num">
                                      <p:cBhvr>
                                        <p:cTn id="31" dur="1000" fill="hold"/>
                                        <p:tgtEl>
                                          <p:spTgt spid="34">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9" presetClass="entr" presetSubtype="0" decel="100000"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750" fill="hold"/>
                                        <p:tgtEl>
                                          <p:spTgt spid="8"/>
                                        </p:tgtEl>
                                        <p:attrNameLst>
                                          <p:attrName>ppt_w</p:attrName>
                                        </p:attrNameLst>
                                      </p:cBhvr>
                                      <p:tavLst>
                                        <p:tav tm="0">
                                          <p:val>
                                            <p:fltVal val="0"/>
                                          </p:val>
                                        </p:tav>
                                        <p:tav tm="100000">
                                          <p:val>
                                            <p:strVal val="#ppt_w"/>
                                          </p:val>
                                        </p:tav>
                                      </p:tavLst>
                                    </p:anim>
                                    <p:anim calcmode="lin" valueType="num">
                                      <p:cBhvr>
                                        <p:cTn id="36" dur="750" fill="hold"/>
                                        <p:tgtEl>
                                          <p:spTgt spid="8"/>
                                        </p:tgtEl>
                                        <p:attrNameLst>
                                          <p:attrName>ppt_h</p:attrName>
                                        </p:attrNameLst>
                                      </p:cBhvr>
                                      <p:tavLst>
                                        <p:tav tm="0">
                                          <p:val>
                                            <p:fltVal val="0"/>
                                          </p:val>
                                        </p:tav>
                                        <p:tav tm="100000">
                                          <p:val>
                                            <p:strVal val="#ppt_h"/>
                                          </p:val>
                                        </p:tav>
                                      </p:tavLst>
                                    </p:anim>
                                    <p:anim calcmode="lin" valueType="num">
                                      <p:cBhvr>
                                        <p:cTn id="37" dur="750" fill="hold"/>
                                        <p:tgtEl>
                                          <p:spTgt spid="8"/>
                                        </p:tgtEl>
                                        <p:attrNameLst>
                                          <p:attrName>style.rotation</p:attrName>
                                        </p:attrNameLst>
                                      </p:cBhvr>
                                      <p:tavLst>
                                        <p:tav tm="0">
                                          <p:val>
                                            <p:fltVal val="360"/>
                                          </p:val>
                                        </p:tav>
                                        <p:tav tm="100000">
                                          <p:val>
                                            <p:fltVal val="0"/>
                                          </p:val>
                                        </p:tav>
                                      </p:tavLst>
                                    </p:anim>
                                    <p:animEffect transition="in" filter="fade">
                                      <p:cBhvr>
                                        <p:cTn id="38" dur="750"/>
                                        <p:tgtEl>
                                          <p:spTgt spid="8"/>
                                        </p:tgtEl>
                                      </p:cBhvr>
                                    </p:animEffect>
                                  </p:childTnLst>
                                </p:cTn>
                              </p:par>
                              <p:par>
                                <p:cTn id="39" presetID="49" presetClass="entr" presetSubtype="0" decel="100000" fill="hold" grpId="0" nodeType="with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p:cTn id="41" dur="750" fill="hold"/>
                                        <p:tgtEl>
                                          <p:spTgt spid="7"/>
                                        </p:tgtEl>
                                        <p:attrNameLst>
                                          <p:attrName>ppt_w</p:attrName>
                                        </p:attrNameLst>
                                      </p:cBhvr>
                                      <p:tavLst>
                                        <p:tav tm="0">
                                          <p:val>
                                            <p:fltVal val="0"/>
                                          </p:val>
                                        </p:tav>
                                        <p:tav tm="100000">
                                          <p:val>
                                            <p:strVal val="#ppt_w"/>
                                          </p:val>
                                        </p:tav>
                                      </p:tavLst>
                                    </p:anim>
                                    <p:anim calcmode="lin" valueType="num">
                                      <p:cBhvr>
                                        <p:cTn id="42" dur="750" fill="hold"/>
                                        <p:tgtEl>
                                          <p:spTgt spid="7"/>
                                        </p:tgtEl>
                                        <p:attrNameLst>
                                          <p:attrName>ppt_h</p:attrName>
                                        </p:attrNameLst>
                                      </p:cBhvr>
                                      <p:tavLst>
                                        <p:tav tm="0">
                                          <p:val>
                                            <p:fltVal val="0"/>
                                          </p:val>
                                        </p:tav>
                                        <p:tav tm="100000">
                                          <p:val>
                                            <p:strVal val="#ppt_h"/>
                                          </p:val>
                                        </p:tav>
                                      </p:tavLst>
                                    </p:anim>
                                    <p:anim calcmode="lin" valueType="num">
                                      <p:cBhvr>
                                        <p:cTn id="43" dur="750" fill="hold"/>
                                        <p:tgtEl>
                                          <p:spTgt spid="7"/>
                                        </p:tgtEl>
                                        <p:attrNameLst>
                                          <p:attrName>style.rotation</p:attrName>
                                        </p:attrNameLst>
                                      </p:cBhvr>
                                      <p:tavLst>
                                        <p:tav tm="0">
                                          <p:val>
                                            <p:fltVal val="360"/>
                                          </p:val>
                                        </p:tav>
                                        <p:tav tm="100000">
                                          <p:val>
                                            <p:fltVal val="0"/>
                                          </p:val>
                                        </p:tav>
                                      </p:tavLst>
                                    </p:anim>
                                    <p:animEffect transition="in" filter="fade">
                                      <p:cBhvr>
                                        <p:cTn id="44" dur="750"/>
                                        <p:tgtEl>
                                          <p:spTgt spid="7"/>
                                        </p:tgtEl>
                                      </p:cBhvr>
                                    </p:animEffect>
                                  </p:childTnLst>
                                </p:cTn>
                              </p:par>
                              <p:par>
                                <p:cTn id="45" presetID="49" presetClass="entr" presetSubtype="0" decel="100000" fill="hold" grpId="0" nodeType="with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p:cTn id="47" dur="750" fill="hold"/>
                                        <p:tgtEl>
                                          <p:spTgt spid="9"/>
                                        </p:tgtEl>
                                        <p:attrNameLst>
                                          <p:attrName>ppt_w</p:attrName>
                                        </p:attrNameLst>
                                      </p:cBhvr>
                                      <p:tavLst>
                                        <p:tav tm="0">
                                          <p:val>
                                            <p:fltVal val="0"/>
                                          </p:val>
                                        </p:tav>
                                        <p:tav tm="100000">
                                          <p:val>
                                            <p:strVal val="#ppt_w"/>
                                          </p:val>
                                        </p:tav>
                                      </p:tavLst>
                                    </p:anim>
                                    <p:anim calcmode="lin" valueType="num">
                                      <p:cBhvr>
                                        <p:cTn id="48" dur="750" fill="hold"/>
                                        <p:tgtEl>
                                          <p:spTgt spid="9"/>
                                        </p:tgtEl>
                                        <p:attrNameLst>
                                          <p:attrName>ppt_h</p:attrName>
                                        </p:attrNameLst>
                                      </p:cBhvr>
                                      <p:tavLst>
                                        <p:tav tm="0">
                                          <p:val>
                                            <p:fltVal val="0"/>
                                          </p:val>
                                        </p:tav>
                                        <p:tav tm="100000">
                                          <p:val>
                                            <p:strVal val="#ppt_h"/>
                                          </p:val>
                                        </p:tav>
                                      </p:tavLst>
                                    </p:anim>
                                    <p:anim calcmode="lin" valueType="num">
                                      <p:cBhvr>
                                        <p:cTn id="49" dur="750" fill="hold"/>
                                        <p:tgtEl>
                                          <p:spTgt spid="9"/>
                                        </p:tgtEl>
                                        <p:attrNameLst>
                                          <p:attrName>style.rotation</p:attrName>
                                        </p:attrNameLst>
                                      </p:cBhvr>
                                      <p:tavLst>
                                        <p:tav tm="0">
                                          <p:val>
                                            <p:fltVal val="360"/>
                                          </p:val>
                                        </p:tav>
                                        <p:tav tm="100000">
                                          <p:val>
                                            <p:fltVal val="0"/>
                                          </p:val>
                                        </p:tav>
                                      </p:tavLst>
                                    </p:anim>
                                    <p:animEffect transition="in" filter="fade">
                                      <p:cBhvr>
                                        <p:cTn id="50" dur="750"/>
                                        <p:tgtEl>
                                          <p:spTgt spid="9"/>
                                        </p:tgtEl>
                                      </p:cBhvr>
                                    </p:animEffect>
                                  </p:childTnLst>
                                </p:cTn>
                              </p:par>
                            </p:childTnLst>
                          </p:cTn>
                        </p:par>
                        <p:par>
                          <p:cTn id="51" fill="hold">
                            <p:stCondLst>
                              <p:cond delay="5250"/>
                            </p:stCondLst>
                            <p:childTnLst>
                              <p:par>
                                <p:cTn id="52" presetID="22" presetClass="entr" presetSubtype="2"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wipe(right)">
                                      <p:cBhvr>
                                        <p:cTn id="54" dur="750"/>
                                        <p:tgtEl>
                                          <p:spTgt spid="13"/>
                                        </p:tgtEl>
                                      </p:cBhvr>
                                    </p:animEffect>
                                  </p:childTnLst>
                                </p:cTn>
                              </p:par>
                              <p:par>
                                <p:cTn id="55" presetID="22" presetClass="entr" presetSubtype="8" fill="hold" nodeType="withEffect">
                                  <p:stCondLst>
                                    <p:cond delay="65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250"/>
                                        <p:tgtEl>
                                          <p:spTgt spid="31"/>
                                        </p:tgtEl>
                                      </p:cBhvr>
                                    </p:animEffect>
                                  </p:childTnLst>
                                </p:cTn>
                              </p:par>
                            </p:childTnLst>
                          </p:cTn>
                        </p:par>
                        <p:par>
                          <p:cTn id="58" fill="hold">
                            <p:stCondLst>
                              <p:cond delay="6150"/>
                            </p:stCondLst>
                            <p:childTnLst>
                              <p:par>
                                <p:cTn id="59" presetID="42" presetClass="entr" presetSubtype="0" fill="hold" grpId="0" nodeType="afterEffect">
                                  <p:stCondLst>
                                    <p:cond delay="0"/>
                                  </p:stCondLst>
                                  <p:childTnLst>
                                    <p:set>
                                      <p:cBhvr>
                                        <p:cTn id="60" dur="1" fill="hold">
                                          <p:stCondLst>
                                            <p:cond delay="0"/>
                                          </p:stCondLst>
                                        </p:cTn>
                                        <p:tgtEl>
                                          <p:spTgt spid="43">
                                            <p:txEl>
                                              <p:pRg st="0" end="0"/>
                                            </p:txEl>
                                          </p:spTgt>
                                        </p:tgtEl>
                                        <p:attrNameLst>
                                          <p:attrName>style.visibility</p:attrName>
                                        </p:attrNameLst>
                                      </p:cBhvr>
                                      <p:to>
                                        <p:strVal val="visible"/>
                                      </p:to>
                                    </p:set>
                                    <p:animEffect transition="in" filter="fade">
                                      <p:cBhvr>
                                        <p:cTn id="61" dur="1000"/>
                                        <p:tgtEl>
                                          <p:spTgt spid="43">
                                            <p:txEl>
                                              <p:pRg st="0" end="0"/>
                                            </p:txEl>
                                          </p:spTgt>
                                        </p:tgtEl>
                                      </p:cBhvr>
                                    </p:animEffect>
                                    <p:anim calcmode="lin" valueType="num">
                                      <p:cBhvr>
                                        <p:cTn id="62"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7150"/>
                            </p:stCondLst>
                            <p:childTnLst>
                              <p:par>
                                <p:cTn id="65" presetID="42" presetClass="entr" presetSubtype="0" fill="hold" grpId="0" nodeType="afterEffect">
                                  <p:stCondLst>
                                    <p:cond delay="0"/>
                                  </p:stCondLst>
                                  <p:childTnLst>
                                    <p:set>
                                      <p:cBhvr>
                                        <p:cTn id="66" dur="1" fill="hold">
                                          <p:stCondLst>
                                            <p:cond delay="0"/>
                                          </p:stCondLst>
                                        </p:cTn>
                                        <p:tgtEl>
                                          <p:spTgt spid="43">
                                            <p:txEl>
                                              <p:pRg st="3" end="3"/>
                                            </p:txEl>
                                          </p:spTgt>
                                        </p:tgtEl>
                                        <p:attrNameLst>
                                          <p:attrName>style.visibility</p:attrName>
                                        </p:attrNameLst>
                                      </p:cBhvr>
                                      <p:to>
                                        <p:strVal val="visible"/>
                                      </p:to>
                                    </p:set>
                                    <p:animEffect transition="in" filter="fade">
                                      <p:cBhvr>
                                        <p:cTn id="67" dur="1000"/>
                                        <p:tgtEl>
                                          <p:spTgt spid="43">
                                            <p:txEl>
                                              <p:pRg st="3" end="3"/>
                                            </p:txEl>
                                          </p:spTgt>
                                        </p:tgtEl>
                                      </p:cBhvr>
                                    </p:animEffect>
                                    <p:anim calcmode="lin" valueType="num">
                                      <p:cBhvr>
                                        <p:cTn id="68" dur="10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150"/>
                            </p:stCondLst>
                            <p:childTnLst>
                              <p:par>
                                <p:cTn id="71" presetID="42" presetClass="entr" presetSubtype="0" fill="hold" grpId="0" nodeType="afterEffect">
                                  <p:stCondLst>
                                    <p:cond delay="0"/>
                                  </p:stCondLst>
                                  <p:childTnLst>
                                    <p:set>
                                      <p:cBhvr>
                                        <p:cTn id="72" dur="1" fill="hold">
                                          <p:stCondLst>
                                            <p:cond delay="0"/>
                                          </p:stCondLst>
                                        </p:cTn>
                                        <p:tgtEl>
                                          <p:spTgt spid="43">
                                            <p:txEl>
                                              <p:pRg st="5" end="5"/>
                                            </p:txEl>
                                          </p:spTgt>
                                        </p:tgtEl>
                                        <p:attrNameLst>
                                          <p:attrName>style.visibility</p:attrName>
                                        </p:attrNameLst>
                                      </p:cBhvr>
                                      <p:to>
                                        <p:strVal val="visible"/>
                                      </p:to>
                                    </p:set>
                                    <p:animEffect transition="in" filter="fade">
                                      <p:cBhvr>
                                        <p:cTn id="73" dur="1000"/>
                                        <p:tgtEl>
                                          <p:spTgt spid="43">
                                            <p:txEl>
                                              <p:pRg st="5" end="5"/>
                                            </p:txEl>
                                          </p:spTgt>
                                        </p:tgtEl>
                                      </p:cBhvr>
                                    </p:animEffect>
                                    <p:anim calcmode="lin" valueType="num">
                                      <p:cBhvr>
                                        <p:cTn id="74" dur="10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75" dur="10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76" fill="hold">
                            <p:stCondLst>
                              <p:cond delay="9150"/>
                            </p:stCondLst>
                            <p:childTnLst>
                              <p:par>
                                <p:cTn id="77" presetID="42" presetClass="entr" presetSubtype="0" fill="hold" grpId="0" nodeType="afterEffect">
                                  <p:stCondLst>
                                    <p:cond delay="0"/>
                                  </p:stCondLst>
                                  <p:childTnLst>
                                    <p:set>
                                      <p:cBhvr>
                                        <p:cTn id="78" dur="1" fill="hold">
                                          <p:stCondLst>
                                            <p:cond delay="0"/>
                                          </p:stCondLst>
                                        </p:cTn>
                                        <p:tgtEl>
                                          <p:spTgt spid="43">
                                            <p:txEl>
                                              <p:pRg st="6" end="6"/>
                                            </p:txEl>
                                          </p:spTgt>
                                        </p:tgtEl>
                                        <p:attrNameLst>
                                          <p:attrName>style.visibility</p:attrName>
                                        </p:attrNameLst>
                                      </p:cBhvr>
                                      <p:to>
                                        <p:strVal val="visible"/>
                                      </p:to>
                                    </p:set>
                                    <p:animEffect transition="in" filter="fade">
                                      <p:cBhvr>
                                        <p:cTn id="79" dur="1000"/>
                                        <p:tgtEl>
                                          <p:spTgt spid="43">
                                            <p:txEl>
                                              <p:pRg st="6" end="6"/>
                                            </p:txEl>
                                          </p:spTgt>
                                        </p:tgtEl>
                                      </p:cBhvr>
                                    </p:animEffect>
                                    <p:anim calcmode="lin" valueType="num">
                                      <p:cBhvr>
                                        <p:cTn id="80" dur="1000" fill="hold"/>
                                        <p:tgtEl>
                                          <p:spTgt spid="43">
                                            <p:txEl>
                                              <p:pRg st="6" end="6"/>
                                            </p:txEl>
                                          </p:spTgt>
                                        </p:tgtEl>
                                        <p:attrNameLst>
                                          <p:attrName>ppt_x</p:attrName>
                                        </p:attrNameLst>
                                      </p:cBhvr>
                                      <p:tavLst>
                                        <p:tav tm="0">
                                          <p:val>
                                            <p:strVal val="#ppt_x"/>
                                          </p:val>
                                        </p:tav>
                                        <p:tav tm="100000">
                                          <p:val>
                                            <p:strVal val="#ppt_x"/>
                                          </p:val>
                                        </p:tav>
                                      </p:tavLst>
                                    </p:anim>
                                    <p:anim calcmode="lin" valueType="num">
                                      <p:cBhvr>
                                        <p:cTn id="81" dur="1000" fill="hold"/>
                                        <p:tgtEl>
                                          <p:spTgt spid="43">
                                            <p:txEl>
                                              <p:pRg st="6" end="6"/>
                                            </p:txEl>
                                          </p:spTgt>
                                        </p:tgtEl>
                                        <p:attrNameLst>
                                          <p:attrName>ppt_y</p:attrName>
                                        </p:attrNameLst>
                                      </p:cBhvr>
                                      <p:tavLst>
                                        <p:tav tm="0">
                                          <p:val>
                                            <p:strVal val="#ppt_y+.1"/>
                                          </p:val>
                                        </p:tav>
                                        <p:tav tm="100000">
                                          <p:val>
                                            <p:strVal val="#ppt_y"/>
                                          </p:val>
                                        </p:tav>
                                      </p:tavLst>
                                    </p:anim>
                                  </p:childTnLst>
                                </p:cTn>
                              </p:par>
                            </p:childTnLst>
                          </p:cTn>
                        </p:par>
                        <p:par>
                          <p:cTn id="82" fill="hold">
                            <p:stCondLst>
                              <p:cond delay="10150"/>
                            </p:stCondLst>
                            <p:childTnLst>
                              <p:par>
                                <p:cTn id="83" presetID="49" presetClass="entr" presetSubtype="0" decel="10000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 calcmode="lin" valueType="num">
                                      <p:cBhvr>
                                        <p:cTn id="85" dur="750" fill="hold"/>
                                        <p:tgtEl>
                                          <p:spTgt spid="57"/>
                                        </p:tgtEl>
                                        <p:attrNameLst>
                                          <p:attrName>ppt_w</p:attrName>
                                        </p:attrNameLst>
                                      </p:cBhvr>
                                      <p:tavLst>
                                        <p:tav tm="0">
                                          <p:val>
                                            <p:fltVal val="0"/>
                                          </p:val>
                                        </p:tav>
                                        <p:tav tm="100000">
                                          <p:val>
                                            <p:strVal val="#ppt_w"/>
                                          </p:val>
                                        </p:tav>
                                      </p:tavLst>
                                    </p:anim>
                                    <p:anim calcmode="lin" valueType="num">
                                      <p:cBhvr>
                                        <p:cTn id="86" dur="750" fill="hold"/>
                                        <p:tgtEl>
                                          <p:spTgt spid="57"/>
                                        </p:tgtEl>
                                        <p:attrNameLst>
                                          <p:attrName>ppt_h</p:attrName>
                                        </p:attrNameLst>
                                      </p:cBhvr>
                                      <p:tavLst>
                                        <p:tav tm="0">
                                          <p:val>
                                            <p:fltVal val="0"/>
                                          </p:val>
                                        </p:tav>
                                        <p:tav tm="100000">
                                          <p:val>
                                            <p:strVal val="#ppt_h"/>
                                          </p:val>
                                        </p:tav>
                                      </p:tavLst>
                                    </p:anim>
                                    <p:anim calcmode="lin" valueType="num">
                                      <p:cBhvr>
                                        <p:cTn id="87" dur="750" fill="hold"/>
                                        <p:tgtEl>
                                          <p:spTgt spid="57"/>
                                        </p:tgtEl>
                                        <p:attrNameLst>
                                          <p:attrName>style.rotation</p:attrName>
                                        </p:attrNameLst>
                                      </p:cBhvr>
                                      <p:tavLst>
                                        <p:tav tm="0">
                                          <p:val>
                                            <p:fltVal val="360"/>
                                          </p:val>
                                        </p:tav>
                                        <p:tav tm="100000">
                                          <p:val>
                                            <p:fltVal val="0"/>
                                          </p:val>
                                        </p:tav>
                                      </p:tavLst>
                                    </p:anim>
                                    <p:animEffect transition="in" filter="fade">
                                      <p:cBhvr>
                                        <p:cTn id="88" dur="750"/>
                                        <p:tgtEl>
                                          <p:spTgt spid="57"/>
                                        </p:tgtEl>
                                      </p:cBhvr>
                                    </p:animEffect>
                                  </p:childTnLst>
                                </p:cTn>
                              </p:par>
                              <p:par>
                                <p:cTn id="89" presetID="49" presetClass="entr" presetSubtype="0" decel="100000" fill="hold" grpId="0" nodeType="with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p:cTn id="91" dur="750" fill="hold"/>
                                        <p:tgtEl>
                                          <p:spTgt spid="59"/>
                                        </p:tgtEl>
                                        <p:attrNameLst>
                                          <p:attrName>ppt_w</p:attrName>
                                        </p:attrNameLst>
                                      </p:cBhvr>
                                      <p:tavLst>
                                        <p:tav tm="0">
                                          <p:val>
                                            <p:fltVal val="0"/>
                                          </p:val>
                                        </p:tav>
                                        <p:tav tm="100000">
                                          <p:val>
                                            <p:strVal val="#ppt_w"/>
                                          </p:val>
                                        </p:tav>
                                      </p:tavLst>
                                    </p:anim>
                                    <p:anim calcmode="lin" valueType="num">
                                      <p:cBhvr>
                                        <p:cTn id="92" dur="750" fill="hold"/>
                                        <p:tgtEl>
                                          <p:spTgt spid="59"/>
                                        </p:tgtEl>
                                        <p:attrNameLst>
                                          <p:attrName>ppt_h</p:attrName>
                                        </p:attrNameLst>
                                      </p:cBhvr>
                                      <p:tavLst>
                                        <p:tav tm="0">
                                          <p:val>
                                            <p:fltVal val="0"/>
                                          </p:val>
                                        </p:tav>
                                        <p:tav tm="100000">
                                          <p:val>
                                            <p:strVal val="#ppt_h"/>
                                          </p:val>
                                        </p:tav>
                                      </p:tavLst>
                                    </p:anim>
                                    <p:anim calcmode="lin" valueType="num">
                                      <p:cBhvr>
                                        <p:cTn id="93" dur="750" fill="hold"/>
                                        <p:tgtEl>
                                          <p:spTgt spid="59"/>
                                        </p:tgtEl>
                                        <p:attrNameLst>
                                          <p:attrName>style.rotation</p:attrName>
                                        </p:attrNameLst>
                                      </p:cBhvr>
                                      <p:tavLst>
                                        <p:tav tm="0">
                                          <p:val>
                                            <p:fltVal val="360"/>
                                          </p:val>
                                        </p:tav>
                                        <p:tav tm="100000">
                                          <p:val>
                                            <p:fltVal val="0"/>
                                          </p:val>
                                        </p:tav>
                                      </p:tavLst>
                                    </p:anim>
                                    <p:animEffect transition="in" filter="fade">
                                      <p:cBhvr>
                                        <p:cTn id="94" dur="750"/>
                                        <p:tgtEl>
                                          <p:spTgt spid="59"/>
                                        </p:tgtEl>
                                      </p:cBhvr>
                                    </p:animEffect>
                                  </p:childTnLst>
                                </p:cTn>
                              </p:par>
                              <p:par>
                                <p:cTn id="95" presetID="49" presetClass="entr" presetSubtype="0" decel="100000" fill="hold" grpId="0" nodeType="with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750" fill="hold"/>
                                        <p:tgtEl>
                                          <p:spTgt spid="60"/>
                                        </p:tgtEl>
                                        <p:attrNameLst>
                                          <p:attrName>ppt_w</p:attrName>
                                        </p:attrNameLst>
                                      </p:cBhvr>
                                      <p:tavLst>
                                        <p:tav tm="0">
                                          <p:val>
                                            <p:fltVal val="0"/>
                                          </p:val>
                                        </p:tav>
                                        <p:tav tm="100000">
                                          <p:val>
                                            <p:strVal val="#ppt_w"/>
                                          </p:val>
                                        </p:tav>
                                      </p:tavLst>
                                    </p:anim>
                                    <p:anim calcmode="lin" valueType="num">
                                      <p:cBhvr>
                                        <p:cTn id="98" dur="750" fill="hold"/>
                                        <p:tgtEl>
                                          <p:spTgt spid="60"/>
                                        </p:tgtEl>
                                        <p:attrNameLst>
                                          <p:attrName>ppt_h</p:attrName>
                                        </p:attrNameLst>
                                      </p:cBhvr>
                                      <p:tavLst>
                                        <p:tav tm="0">
                                          <p:val>
                                            <p:fltVal val="0"/>
                                          </p:val>
                                        </p:tav>
                                        <p:tav tm="100000">
                                          <p:val>
                                            <p:strVal val="#ppt_h"/>
                                          </p:val>
                                        </p:tav>
                                      </p:tavLst>
                                    </p:anim>
                                    <p:anim calcmode="lin" valueType="num">
                                      <p:cBhvr>
                                        <p:cTn id="99" dur="750" fill="hold"/>
                                        <p:tgtEl>
                                          <p:spTgt spid="60"/>
                                        </p:tgtEl>
                                        <p:attrNameLst>
                                          <p:attrName>style.rotation</p:attrName>
                                        </p:attrNameLst>
                                      </p:cBhvr>
                                      <p:tavLst>
                                        <p:tav tm="0">
                                          <p:val>
                                            <p:fltVal val="360"/>
                                          </p:val>
                                        </p:tav>
                                        <p:tav tm="100000">
                                          <p:val>
                                            <p:fltVal val="0"/>
                                          </p:val>
                                        </p:tav>
                                      </p:tavLst>
                                    </p:anim>
                                    <p:animEffect transition="in" filter="fade">
                                      <p:cBhvr>
                                        <p:cTn id="100" dur="750"/>
                                        <p:tgtEl>
                                          <p:spTgt spid="60"/>
                                        </p:tgtEl>
                                      </p:cBhvr>
                                    </p:animEffect>
                                  </p:childTnLst>
                                </p:cTn>
                              </p:par>
                            </p:childTnLst>
                          </p:cTn>
                        </p:par>
                        <p:par>
                          <p:cTn id="101" fill="hold">
                            <p:stCondLst>
                              <p:cond delay="10900"/>
                            </p:stCondLst>
                            <p:childTnLst>
                              <p:par>
                                <p:cTn id="102" presetID="22" presetClass="entr" presetSubtype="2" fill="hold" nodeType="afterEffect">
                                  <p:stCondLst>
                                    <p:cond delay="0"/>
                                  </p:stCondLst>
                                  <p:childTnLst>
                                    <p:set>
                                      <p:cBhvr>
                                        <p:cTn id="103" dur="1" fill="hold">
                                          <p:stCondLst>
                                            <p:cond delay="0"/>
                                          </p:stCondLst>
                                        </p:cTn>
                                        <p:tgtEl>
                                          <p:spTgt spid="14"/>
                                        </p:tgtEl>
                                        <p:attrNameLst>
                                          <p:attrName>style.visibility</p:attrName>
                                        </p:attrNameLst>
                                      </p:cBhvr>
                                      <p:to>
                                        <p:strVal val="visible"/>
                                      </p:to>
                                    </p:set>
                                    <p:animEffect transition="in" filter="wipe(right)">
                                      <p:cBhvr>
                                        <p:cTn id="104" dur="750"/>
                                        <p:tgtEl>
                                          <p:spTgt spid="14"/>
                                        </p:tgtEl>
                                      </p:cBhvr>
                                    </p:animEffect>
                                  </p:childTnLst>
                                </p:cTn>
                              </p:par>
                              <p:par>
                                <p:cTn id="105" presetID="22" presetClass="entr" presetSubtype="8" fill="hold" nodeType="withEffect">
                                  <p:stCondLst>
                                    <p:cond delay="650"/>
                                  </p:stCondLst>
                                  <p:childTnLst>
                                    <p:set>
                                      <p:cBhvr>
                                        <p:cTn id="106" dur="1" fill="hold">
                                          <p:stCondLst>
                                            <p:cond delay="0"/>
                                          </p:stCondLst>
                                        </p:cTn>
                                        <p:tgtEl>
                                          <p:spTgt spid="38"/>
                                        </p:tgtEl>
                                        <p:attrNameLst>
                                          <p:attrName>style.visibility</p:attrName>
                                        </p:attrNameLst>
                                      </p:cBhvr>
                                      <p:to>
                                        <p:strVal val="visible"/>
                                      </p:to>
                                    </p:set>
                                    <p:animEffect transition="in" filter="wipe(left)">
                                      <p:cBhvr>
                                        <p:cTn id="107" dur="250"/>
                                        <p:tgtEl>
                                          <p:spTgt spid="38"/>
                                        </p:tgtEl>
                                      </p:cBhvr>
                                    </p:animEffect>
                                  </p:childTnLst>
                                </p:cTn>
                              </p:par>
                            </p:childTnLst>
                          </p:cTn>
                        </p:par>
                        <p:par>
                          <p:cTn id="108" fill="hold">
                            <p:stCondLst>
                              <p:cond delay="11800"/>
                            </p:stCondLst>
                            <p:childTnLst>
                              <p:par>
                                <p:cTn id="109" presetID="22" presetClass="entr" presetSubtype="1" fill="hold" grpId="0" nodeType="afterEffect">
                                  <p:stCondLst>
                                    <p:cond delay="0"/>
                                  </p:stCondLst>
                                  <p:childTnLst>
                                    <p:set>
                                      <p:cBhvr>
                                        <p:cTn id="110" dur="1" fill="hold">
                                          <p:stCondLst>
                                            <p:cond delay="0"/>
                                          </p:stCondLst>
                                        </p:cTn>
                                        <p:tgtEl>
                                          <p:spTgt spid="62"/>
                                        </p:tgtEl>
                                        <p:attrNameLst>
                                          <p:attrName>style.visibility</p:attrName>
                                        </p:attrNameLst>
                                      </p:cBhvr>
                                      <p:to>
                                        <p:strVal val="visible"/>
                                      </p:to>
                                    </p:set>
                                    <p:animEffect transition="in" filter="wipe(up)">
                                      <p:cBhvr>
                                        <p:cTn id="111"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57" grpId="0" animBg="1"/>
      <p:bldP spid="59" grpId="0" animBg="1"/>
      <p:bldP spid="60" grpId="0" animBg="1"/>
      <p:bldP spid="62" grpId="0"/>
      <p:bldP spid="34" grpId="0" build="p"/>
      <p:bldP spid="43" grpId="0" build="p"/>
      <p:bldP spid="4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29EA0831-D1CF-47AD-A777-081946D8F9BF}"/>
              </a:ext>
            </a:extLst>
          </p:cNvPr>
          <p:cNvGrpSpPr/>
          <p:nvPr/>
        </p:nvGrpSpPr>
        <p:grpSpPr>
          <a:xfrm>
            <a:off x="304802" y="1821187"/>
            <a:ext cx="2726735" cy="4531752"/>
            <a:chOff x="304802" y="1821187"/>
            <a:chExt cx="2726735" cy="4531752"/>
          </a:xfrm>
          <a:effectLst/>
          <a:scene3d>
            <a:camera prst="orthographicFront">
              <a:rot lat="0" lon="0" rev="0"/>
            </a:camera>
            <a:lightRig rig="brightRoom" dir="t">
              <a:rot lat="0" lon="0" rev="600000"/>
            </a:lightRig>
          </a:scene3d>
        </p:grpSpPr>
        <p:sp>
          <p:nvSpPr>
            <p:cNvPr id="12" name="Rectangle 11">
              <a:extLst>
                <a:ext uri="{FF2B5EF4-FFF2-40B4-BE49-F238E27FC236}">
                  <a16:creationId xmlns:a16="http://schemas.microsoft.com/office/drawing/2014/main" id="{20C5AB13-8629-4CAB-963F-9F79DD3051C1}"/>
                </a:ext>
              </a:extLst>
            </p:cNvPr>
            <p:cNvSpPr/>
            <p:nvPr/>
          </p:nvSpPr>
          <p:spPr>
            <a:xfrm rot="16200000">
              <a:off x="-597707"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a:extLst>
                <a:ext uri="{FF2B5EF4-FFF2-40B4-BE49-F238E27FC236}">
                  <a16:creationId xmlns:a16="http://schemas.microsoft.com/office/drawing/2014/main" id="{26E393F3-C69E-473B-9560-2907E9E90F44}"/>
                </a:ext>
              </a:extLst>
            </p:cNvPr>
            <p:cNvSpPr/>
            <p:nvPr/>
          </p:nvSpPr>
          <p:spPr>
            <a:xfrm rot="16200000">
              <a:off x="1439570" y="1608435"/>
              <a:ext cx="457200" cy="2726734"/>
            </a:xfrm>
            <a:prstGeom prst="rect">
              <a:avLst/>
            </a:pr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a:extLst>
                <a:ext uri="{FF2B5EF4-FFF2-40B4-BE49-F238E27FC236}">
                  <a16:creationId xmlns:a16="http://schemas.microsoft.com/office/drawing/2014/main" id="{70C2CA16-0902-4F12-81AE-820CBCDDBC14}"/>
                </a:ext>
              </a:extLst>
            </p:cNvPr>
            <p:cNvSpPr/>
            <p:nvPr/>
          </p:nvSpPr>
          <p:spPr>
            <a:xfrm rot="16200000">
              <a:off x="1273000" y="4594403"/>
              <a:ext cx="790339" cy="2726734"/>
            </a:xfrm>
            <a:prstGeom prst="rect">
              <a:avLst/>
            </a:pr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 name="TextBox 14">
            <a:extLst>
              <a:ext uri="{FF2B5EF4-FFF2-40B4-BE49-F238E27FC236}">
                <a16:creationId xmlns:a16="http://schemas.microsoft.com/office/drawing/2014/main" id="{0979A0CA-7104-48DE-88AE-D95E22B06CB5}"/>
              </a:ext>
            </a:extLst>
          </p:cNvPr>
          <p:cNvSpPr txBox="1"/>
          <p:nvPr/>
        </p:nvSpPr>
        <p:spPr>
          <a:xfrm>
            <a:off x="304800" y="2828139"/>
            <a:ext cx="2726735"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01</a:t>
            </a:r>
          </a:p>
        </p:txBody>
      </p:sp>
      <p:sp>
        <p:nvSpPr>
          <p:cNvPr id="16" name="TextBox 15">
            <a:extLst>
              <a:ext uri="{FF2B5EF4-FFF2-40B4-BE49-F238E27FC236}">
                <a16:creationId xmlns:a16="http://schemas.microsoft.com/office/drawing/2014/main" id="{29EF673A-79E4-4ECB-AF25-B13770F26FC1}"/>
              </a:ext>
            </a:extLst>
          </p:cNvPr>
          <p:cNvSpPr txBox="1"/>
          <p:nvPr/>
        </p:nvSpPr>
        <p:spPr>
          <a:xfrm>
            <a:off x="3048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17" name="TextBox 16">
            <a:extLst>
              <a:ext uri="{FF2B5EF4-FFF2-40B4-BE49-F238E27FC236}">
                <a16:creationId xmlns:a16="http://schemas.microsoft.com/office/drawing/2014/main" id="{525D2836-7EB4-4B46-8D33-9645C2B0FABE}"/>
              </a:ext>
            </a:extLst>
          </p:cNvPr>
          <p:cNvSpPr txBox="1"/>
          <p:nvPr/>
        </p:nvSpPr>
        <p:spPr>
          <a:xfrm>
            <a:off x="304800" y="2005195"/>
            <a:ext cx="2726737" cy="553998"/>
          </a:xfrm>
          <a:prstGeom prst="rect">
            <a:avLst/>
          </a:prstGeom>
          <a:noFill/>
        </p:spPr>
        <p:txBody>
          <a:bodyPr wrap="square" lIns="0" tIns="0" rIns="0" bIns="0" rtlCol="0" anchor="t">
            <a:spAutoFit/>
          </a:bodyPr>
          <a:lstStyle/>
          <a:p>
            <a:pPr algn="ctr"/>
            <a:r>
              <a:rPr lang="en-US" sz="3600" dirty="0">
                <a:solidFill>
                  <a:srgbClr val="36B8E3"/>
                </a:solidFill>
                <a:latin typeface="Bernard MT Condensed" panose="02050806060905020404" pitchFamily="18" charset="0"/>
              </a:rPr>
              <a:t>$273</a:t>
            </a:r>
          </a:p>
        </p:txBody>
      </p:sp>
      <p:sp>
        <p:nvSpPr>
          <p:cNvPr id="19" name="TextBox 18">
            <a:extLst>
              <a:ext uri="{FF2B5EF4-FFF2-40B4-BE49-F238E27FC236}">
                <a16:creationId xmlns:a16="http://schemas.microsoft.com/office/drawing/2014/main" id="{4C2B7811-9D27-4A30-A975-F6236D2204AE}"/>
              </a:ext>
            </a:extLst>
          </p:cNvPr>
          <p:cNvSpPr txBox="1"/>
          <p:nvPr/>
        </p:nvSpPr>
        <p:spPr>
          <a:xfrm>
            <a:off x="3048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p:txBody>
      </p:sp>
      <p:grpSp>
        <p:nvGrpSpPr>
          <p:cNvPr id="3" name="Group 2">
            <a:extLst>
              <a:ext uri="{FF2B5EF4-FFF2-40B4-BE49-F238E27FC236}">
                <a16:creationId xmlns:a16="http://schemas.microsoft.com/office/drawing/2014/main" id="{5DA868AB-5EBE-4A83-9391-8640C67AE802}"/>
              </a:ext>
            </a:extLst>
          </p:cNvPr>
          <p:cNvGrpSpPr/>
          <p:nvPr/>
        </p:nvGrpSpPr>
        <p:grpSpPr>
          <a:xfrm>
            <a:off x="3276602" y="1821187"/>
            <a:ext cx="2726735" cy="4531752"/>
            <a:chOff x="3276602" y="1821187"/>
            <a:chExt cx="2726735" cy="4531752"/>
          </a:xfrm>
          <a:effectLst/>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5D71E61D-F657-4526-BAE5-A62F7C05DC72}"/>
                </a:ext>
              </a:extLst>
            </p:cNvPr>
            <p:cNvSpPr/>
            <p:nvPr/>
          </p:nvSpPr>
          <p:spPr>
            <a:xfrm rot="16200000">
              <a:off x="2374093"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Rectangle 25">
              <a:extLst>
                <a:ext uri="{FF2B5EF4-FFF2-40B4-BE49-F238E27FC236}">
                  <a16:creationId xmlns:a16="http://schemas.microsoft.com/office/drawing/2014/main" id="{8E4BAA83-023B-49BD-83BC-0234D28AD768}"/>
                </a:ext>
              </a:extLst>
            </p:cNvPr>
            <p:cNvSpPr/>
            <p:nvPr/>
          </p:nvSpPr>
          <p:spPr>
            <a:xfrm rot="16200000">
              <a:off x="4411370" y="1608435"/>
              <a:ext cx="457200" cy="2726734"/>
            </a:xfrm>
            <a:prstGeom prst="rect">
              <a:avLst/>
            </a:pr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a:extLst>
                <a:ext uri="{FF2B5EF4-FFF2-40B4-BE49-F238E27FC236}">
                  <a16:creationId xmlns:a16="http://schemas.microsoft.com/office/drawing/2014/main" id="{D94AFB4A-6463-43B5-8DA3-732D5DC38F49}"/>
                </a:ext>
              </a:extLst>
            </p:cNvPr>
            <p:cNvSpPr/>
            <p:nvPr/>
          </p:nvSpPr>
          <p:spPr>
            <a:xfrm rot="16200000">
              <a:off x="4244800" y="4594403"/>
              <a:ext cx="790339" cy="2726734"/>
            </a:xfrm>
            <a:prstGeom prst="rect">
              <a:avLst/>
            </a:pr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 name="TextBox 27">
            <a:extLst>
              <a:ext uri="{FF2B5EF4-FFF2-40B4-BE49-F238E27FC236}">
                <a16:creationId xmlns:a16="http://schemas.microsoft.com/office/drawing/2014/main" id="{030A85BE-B211-4857-BC72-340328C6A129}"/>
              </a:ext>
            </a:extLst>
          </p:cNvPr>
          <p:cNvSpPr txBox="1"/>
          <p:nvPr/>
        </p:nvSpPr>
        <p:spPr>
          <a:xfrm>
            <a:off x="3274882" y="2828139"/>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02</a:t>
            </a:r>
          </a:p>
        </p:txBody>
      </p:sp>
      <p:sp>
        <p:nvSpPr>
          <p:cNvPr id="29" name="TextBox 28">
            <a:extLst>
              <a:ext uri="{FF2B5EF4-FFF2-40B4-BE49-F238E27FC236}">
                <a16:creationId xmlns:a16="http://schemas.microsoft.com/office/drawing/2014/main" id="{02DD0318-242A-4025-8449-EEA544512096}"/>
              </a:ext>
            </a:extLst>
          </p:cNvPr>
          <p:cNvSpPr txBox="1"/>
          <p:nvPr/>
        </p:nvSpPr>
        <p:spPr>
          <a:xfrm>
            <a:off x="32766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0" name="TextBox 29">
            <a:extLst>
              <a:ext uri="{FF2B5EF4-FFF2-40B4-BE49-F238E27FC236}">
                <a16:creationId xmlns:a16="http://schemas.microsoft.com/office/drawing/2014/main" id="{FCD6257A-FF31-4F3E-959D-FFE4DFB3988A}"/>
              </a:ext>
            </a:extLst>
          </p:cNvPr>
          <p:cNvSpPr txBox="1"/>
          <p:nvPr/>
        </p:nvSpPr>
        <p:spPr>
          <a:xfrm>
            <a:off x="3276600" y="2005195"/>
            <a:ext cx="2726737" cy="553998"/>
          </a:xfrm>
          <a:prstGeom prst="rect">
            <a:avLst/>
          </a:prstGeom>
          <a:noFill/>
        </p:spPr>
        <p:txBody>
          <a:bodyPr wrap="square" lIns="0" tIns="0" rIns="0" bIns="0" rtlCol="0" anchor="t">
            <a:spAutoFit/>
          </a:bodyPr>
          <a:lstStyle/>
          <a:p>
            <a:pPr algn="ctr"/>
            <a:r>
              <a:rPr lang="en-US" sz="3600" dirty="0">
                <a:solidFill>
                  <a:srgbClr val="239BD3"/>
                </a:solidFill>
                <a:latin typeface="Bernard MT Condensed" panose="02050806060905020404" pitchFamily="18" charset="0"/>
              </a:rPr>
              <a:t>$273</a:t>
            </a:r>
          </a:p>
        </p:txBody>
      </p:sp>
      <p:sp>
        <p:nvSpPr>
          <p:cNvPr id="31" name="TextBox 30">
            <a:extLst>
              <a:ext uri="{FF2B5EF4-FFF2-40B4-BE49-F238E27FC236}">
                <a16:creationId xmlns:a16="http://schemas.microsoft.com/office/drawing/2014/main" id="{7944152A-999C-4271-BDD8-4DE44EB19C6F}"/>
              </a:ext>
            </a:extLst>
          </p:cNvPr>
          <p:cNvSpPr txBox="1"/>
          <p:nvPr/>
        </p:nvSpPr>
        <p:spPr>
          <a:xfrm>
            <a:off x="32766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p:txBody>
      </p:sp>
      <p:grpSp>
        <p:nvGrpSpPr>
          <p:cNvPr id="4" name="Group 3">
            <a:extLst>
              <a:ext uri="{FF2B5EF4-FFF2-40B4-BE49-F238E27FC236}">
                <a16:creationId xmlns:a16="http://schemas.microsoft.com/office/drawing/2014/main" id="{E673381A-FE87-469A-9683-5D24261D7FD0}"/>
              </a:ext>
            </a:extLst>
          </p:cNvPr>
          <p:cNvGrpSpPr/>
          <p:nvPr/>
        </p:nvGrpSpPr>
        <p:grpSpPr>
          <a:xfrm>
            <a:off x="6246688" y="1821186"/>
            <a:ext cx="2726735" cy="4531752"/>
            <a:chOff x="6246688" y="1821186"/>
            <a:chExt cx="2726735" cy="4531752"/>
          </a:xfrm>
          <a:effectLst/>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2C0F2F79-4409-493E-95F5-28E257FC9160}"/>
                </a:ext>
              </a:extLst>
            </p:cNvPr>
            <p:cNvSpPr/>
            <p:nvPr/>
          </p:nvSpPr>
          <p:spPr>
            <a:xfrm rot="16200000">
              <a:off x="5344179" y="2723695"/>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Rectangle 33">
              <a:extLst>
                <a:ext uri="{FF2B5EF4-FFF2-40B4-BE49-F238E27FC236}">
                  <a16:creationId xmlns:a16="http://schemas.microsoft.com/office/drawing/2014/main" id="{F1CACC19-D044-4236-AB02-FC0EDBFE30E8}"/>
                </a:ext>
              </a:extLst>
            </p:cNvPr>
            <p:cNvSpPr/>
            <p:nvPr/>
          </p:nvSpPr>
          <p:spPr>
            <a:xfrm rot="16200000">
              <a:off x="7381456" y="1608434"/>
              <a:ext cx="457200" cy="2726734"/>
            </a:xfrm>
            <a:prstGeom prst="rect">
              <a:avLst/>
            </a:pr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a:extLst>
                <a:ext uri="{FF2B5EF4-FFF2-40B4-BE49-F238E27FC236}">
                  <a16:creationId xmlns:a16="http://schemas.microsoft.com/office/drawing/2014/main" id="{178B5CDD-5786-4E1A-B1F3-DCDD5C63848D}"/>
                </a:ext>
              </a:extLst>
            </p:cNvPr>
            <p:cNvSpPr/>
            <p:nvPr/>
          </p:nvSpPr>
          <p:spPr>
            <a:xfrm rot="16200000">
              <a:off x="7214886" y="4594402"/>
              <a:ext cx="790339" cy="2726734"/>
            </a:xfrm>
            <a:prstGeom prst="rect">
              <a:avLst/>
            </a:pr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6" name="TextBox 35">
            <a:extLst>
              <a:ext uri="{FF2B5EF4-FFF2-40B4-BE49-F238E27FC236}">
                <a16:creationId xmlns:a16="http://schemas.microsoft.com/office/drawing/2014/main" id="{64926F1A-8E6C-4FB6-855B-3AF20389C338}"/>
              </a:ext>
            </a:extLst>
          </p:cNvPr>
          <p:cNvSpPr txBox="1"/>
          <p:nvPr/>
        </p:nvSpPr>
        <p:spPr>
          <a:xfrm>
            <a:off x="6244958" y="2828138"/>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03</a:t>
            </a:r>
          </a:p>
        </p:txBody>
      </p:sp>
      <p:sp>
        <p:nvSpPr>
          <p:cNvPr id="37" name="TextBox 36">
            <a:extLst>
              <a:ext uri="{FF2B5EF4-FFF2-40B4-BE49-F238E27FC236}">
                <a16:creationId xmlns:a16="http://schemas.microsoft.com/office/drawing/2014/main" id="{2B97FE27-1CA8-4B29-82CE-3FA516597316}"/>
              </a:ext>
            </a:extLst>
          </p:cNvPr>
          <p:cNvSpPr txBox="1"/>
          <p:nvPr/>
        </p:nvSpPr>
        <p:spPr>
          <a:xfrm>
            <a:off x="6246686" y="5814107"/>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8" name="TextBox 37">
            <a:extLst>
              <a:ext uri="{FF2B5EF4-FFF2-40B4-BE49-F238E27FC236}">
                <a16:creationId xmlns:a16="http://schemas.microsoft.com/office/drawing/2014/main" id="{3A867EA3-C024-45C0-A82D-DB8BD4B193F4}"/>
              </a:ext>
            </a:extLst>
          </p:cNvPr>
          <p:cNvSpPr txBox="1"/>
          <p:nvPr/>
        </p:nvSpPr>
        <p:spPr>
          <a:xfrm>
            <a:off x="6246686" y="2005194"/>
            <a:ext cx="2726737" cy="553998"/>
          </a:xfrm>
          <a:prstGeom prst="rect">
            <a:avLst/>
          </a:prstGeom>
          <a:noFill/>
        </p:spPr>
        <p:txBody>
          <a:bodyPr wrap="square" lIns="0" tIns="0" rIns="0" bIns="0" rtlCol="0" anchor="t">
            <a:spAutoFit/>
          </a:bodyPr>
          <a:lstStyle/>
          <a:p>
            <a:pPr algn="ctr"/>
            <a:r>
              <a:rPr lang="en-US" sz="3600" dirty="0">
                <a:solidFill>
                  <a:srgbClr val="157EBF"/>
                </a:solidFill>
                <a:latin typeface="Bernard MT Condensed" panose="02050806060905020404" pitchFamily="18" charset="0"/>
              </a:rPr>
              <a:t>$273</a:t>
            </a:r>
          </a:p>
        </p:txBody>
      </p:sp>
      <p:sp>
        <p:nvSpPr>
          <p:cNvPr id="39" name="TextBox 38">
            <a:extLst>
              <a:ext uri="{FF2B5EF4-FFF2-40B4-BE49-F238E27FC236}">
                <a16:creationId xmlns:a16="http://schemas.microsoft.com/office/drawing/2014/main" id="{6066192A-565C-4050-A00D-B754D54600A5}"/>
              </a:ext>
            </a:extLst>
          </p:cNvPr>
          <p:cNvSpPr txBox="1"/>
          <p:nvPr/>
        </p:nvSpPr>
        <p:spPr>
          <a:xfrm>
            <a:off x="6246686" y="3404457"/>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p:txBody>
      </p:sp>
      <p:sp>
        <p:nvSpPr>
          <p:cNvPr id="40" name="Rectangle 39">
            <a:extLst>
              <a:ext uri="{FF2B5EF4-FFF2-40B4-BE49-F238E27FC236}">
                <a16:creationId xmlns:a16="http://schemas.microsoft.com/office/drawing/2014/main" id="{939CA31F-5890-41B3-B43E-D6DC1BF6FD28}"/>
              </a:ext>
            </a:extLst>
          </p:cNvPr>
          <p:cNvSpPr/>
          <p:nvPr/>
        </p:nvSpPr>
        <p:spPr>
          <a:xfrm rot="16200000">
            <a:off x="8314262" y="2723694"/>
            <a:ext cx="4531752" cy="2726734"/>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651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41" name="Group 40">
            <a:extLst>
              <a:ext uri="{FF2B5EF4-FFF2-40B4-BE49-F238E27FC236}">
                <a16:creationId xmlns:a16="http://schemas.microsoft.com/office/drawing/2014/main" id="{C04234C8-88C8-41B1-BE3D-3072DE161F4D}"/>
              </a:ext>
            </a:extLst>
          </p:cNvPr>
          <p:cNvGrpSpPr/>
          <p:nvPr/>
        </p:nvGrpSpPr>
        <p:grpSpPr>
          <a:xfrm>
            <a:off x="10317671" y="2190749"/>
            <a:ext cx="524933" cy="552451"/>
            <a:chOff x="3768725" y="2336800"/>
            <a:chExt cx="393700" cy="414338"/>
          </a:xfrm>
          <a:solidFill>
            <a:schemeClr val="bg1"/>
          </a:solidFill>
        </p:grpSpPr>
        <p:sp>
          <p:nvSpPr>
            <p:cNvPr id="42" name="Freeform 64">
              <a:extLst>
                <a:ext uri="{FF2B5EF4-FFF2-40B4-BE49-F238E27FC236}">
                  <a16:creationId xmlns:a16="http://schemas.microsoft.com/office/drawing/2014/main" id="{278E051F-B36F-4D20-AF2F-BA479CC16D1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65">
              <a:extLst>
                <a:ext uri="{FF2B5EF4-FFF2-40B4-BE49-F238E27FC236}">
                  <a16:creationId xmlns:a16="http://schemas.microsoft.com/office/drawing/2014/main" id="{6607B774-F4BB-4BB0-A62B-B588B44AF1E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6">
              <a:extLst>
                <a:ext uri="{FF2B5EF4-FFF2-40B4-BE49-F238E27FC236}">
                  <a16:creationId xmlns:a16="http://schemas.microsoft.com/office/drawing/2014/main" id="{9BB7FE2E-A4C6-411A-8885-AE593C094FC8}"/>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7">
              <a:extLst>
                <a:ext uri="{FF2B5EF4-FFF2-40B4-BE49-F238E27FC236}">
                  <a16:creationId xmlns:a16="http://schemas.microsoft.com/office/drawing/2014/main" id="{670C7A07-B01B-48F5-BF0B-FC17DB57171F}"/>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8">
              <a:extLst>
                <a:ext uri="{FF2B5EF4-FFF2-40B4-BE49-F238E27FC236}">
                  <a16:creationId xmlns:a16="http://schemas.microsoft.com/office/drawing/2014/main" id="{7469D1E9-39CA-4167-A3DE-7744D5F3FA9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9">
              <a:extLst>
                <a:ext uri="{FF2B5EF4-FFF2-40B4-BE49-F238E27FC236}">
                  <a16:creationId xmlns:a16="http://schemas.microsoft.com/office/drawing/2014/main" id="{9A431621-9E8A-48E6-8C2F-367923D8FC45}"/>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0">
              <a:extLst>
                <a:ext uri="{FF2B5EF4-FFF2-40B4-BE49-F238E27FC236}">
                  <a16:creationId xmlns:a16="http://schemas.microsoft.com/office/drawing/2014/main" id="{CEA01832-B245-41EF-9927-8D1B6B660792}"/>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71">
              <a:extLst>
                <a:ext uri="{FF2B5EF4-FFF2-40B4-BE49-F238E27FC236}">
                  <a16:creationId xmlns:a16="http://schemas.microsoft.com/office/drawing/2014/main" id="{B8ECCFCA-F251-43E3-9CF3-F9F76EE7CF26}"/>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72">
              <a:extLst>
                <a:ext uri="{FF2B5EF4-FFF2-40B4-BE49-F238E27FC236}">
                  <a16:creationId xmlns:a16="http://schemas.microsoft.com/office/drawing/2014/main" id="{09EB6E9D-D7D2-4730-9194-88F57DCA85A4}"/>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3">
              <a:extLst>
                <a:ext uri="{FF2B5EF4-FFF2-40B4-BE49-F238E27FC236}">
                  <a16:creationId xmlns:a16="http://schemas.microsoft.com/office/drawing/2014/main" id="{6C01FB92-3858-4875-8EF0-66AEDFFA329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4">
              <a:extLst>
                <a:ext uri="{FF2B5EF4-FFF2-40B4-BE49-F238E27FC236}">
                  <a16:creationId xmlns:a16="http://schemas.microsoft.com/office/drawing/2014/main" id="{23FAB1AB-F681-45AD-A6C0-BDB875B5D75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75">
              <a:extLst>
                <a:ext uri="{FF2B5EF4-FFF2-40B4-BE49-F238E27FC236}">
                  <a16:creationId xmlns:a16="http://schemas.microsoft.com/office/drawing/2014/main" id="{62734A25-8648-46C4-9D4D-E2FC0A34BA3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6">
              <a:extLst>
                <a:ext uri="{FF2B5EF4-FFF2-40B4-BE49-F238E27FC236}">
                  <a16:creationId xmlns:a16="http://schemas.microsoft.com/office/drawing/2014/main" id="{1F330163-C215-4511-BF40-537B462065A0}"/>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7">
              <a:extLst>
                <a:ext uri="{FF2B5EF4-FFF2-40B4-BE49-F238E27FC236}">
                  <a16:creationId xmlns:a16="http://schemas.microsoft.com/office/drawing/2014/main" id="{38FC3632-2B92-4B5B-A6C4-AF70704974F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8">
              <a:extLst>
                <a:ext uri="{FF2B5EF4-FFF2-40B4-BE49-F238E27FC236}">
                  <a16:creationId xmlns:a16="http://schemas.microsoft.com/office/drawing/2014/main" id="{EA33D6E6-F3C0-4E77-B9FE-C668D93140FD}"/>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9">
              <a:extLst>
                <a:ext uri="{FF2B5EF4-FFF2-40B4-BE49-F238E27FC236}">
                  <a16:creationId xmlns:a16="http://schemas.microsoft.com/office/drawing/2014/main" id="{9A4D32E3-E777-4CF9-85C9-EC55E3067C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80">
              <a:extLst>
                <a:ext uri="{FF2B5EF4-FFF2-40B4-BE49-F238E27FC236}">
                  <a16:creationId xmlns:a16="http://schemas.microsoft.com/office/drawing/2014/main" id="{87E88F72-565D-430E-8619-44130D2B97A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81">
              <a:extLst>
                <a:ext uri="{FF2B5EF4-FFF2-40B4-BE49-F238E27FC236}">
                  <a16:creationId xmlns:a16="http://schemas.microsoft.com/office/drawing/2014/main" id="{A498C6D9-C408-4C59-AEC5-6E1339F6A9C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82">
              <a:extLst>
                <a:ext uri="{FF2B5EF4-FFF2-40B4-BE49-F238E27FC236}">
                  <a16:creationId xmlns:a16="http://schemas.microsoft.com/office/drawing/2014/main" id="{327C9F3E-4CE7-48FF-BAF4-16A1A5905AE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3">
              <a:extLst>
                <a:ext uri="{FF2B5EF4-FFF2-40B4-BE49-F238E27FC236}">
                  <a16:creationId xmlns:a16="http://schemas.microsoft.com/office/drawing/2014/main" id="{4338CE5F-9D7D-41AA-BF02-1EA6356C115D}"/>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a:extLst>
              <a:ext uri="{FF2B5EF4-FFF2-40B4-BE49-F238E27FC236}">
                <a16:creationId xmlns:a16="http://schemas.microsoft.com/office/drawing/2014/main" id="{76BF0833-4345-4598-848A-62AB4EDFED59}"/>
              </a:ext>
            </a:extLst>
          </p:cNvPr>
          <p:cNvSpPr txBox="1"/>
          <p:nvPr/>
        </p:nvSpPr>
        <p:spPr>
          <a:xfrm>
            <a:off x="9431442" y="2943550"/>
            <a:ext cx="2390527" cy="30931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1300" b="1" i="1"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57955186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par>
                          <p:cTn id="20" fill="hold">
                            <p:stCondLst>
                              <p:cond delay="2000"/>
                            </p:stCondLst>
                            <p:childTnLst>
                              <p:par>
                                <p:cTn id="21" presetID="16" presetClass="entr" presetSubtype="37"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outVertical)">
                                      <p:cBhvr>
                                        <p:cTn id="23" dur="500"/>
                                        <p:tgtEl>
                                          <p:spTgt spid="15"/>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9">
                                            <p:txEl>
                                              <p:pRg st="0" end="0"/>
                                            </p:txEl>
                                          </p:spTgt>
                                        </p:tgtEl>
                                        <p:attrNameLst>
                                          <p:attrName>style.visibility</p:attrName>
                                        </p:attrNameLst>
                                      </p:cBhvr>
                                      <p:to>
                                        <p:strVal val="visible"/>
                                      </p:to>
                                    </p:set>
                                    <p:animEffect transition="in" filter="fade">
                                      <p:cBhvr>
                                        <p:cTn id="27" dur="1000"/>
                                        <p:tgtEl>
                                          <p:spTgt spid="19">
                                            <p:txEl>
                                              <p:pRg st="0" end="0"/>
                                            </p:txEl>
                                          </p:spTgt>
                                        </p:tgtEl>
                                      </p:cBhvr>
                                    </p:animEffect>
                                    <p:anim calcmode="lin" valueType="num">
                                      <p:cBhvr>
                                        <p:cTn id="28"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9">
                                            <p:txEl>
                                              <p:pRg st="1" end="1"/>
                                            </p:txEl>
                                          </p:spTgt>
                                        </p:tgtEl>
                                        <p:attrNameLst>
                                          <p:attrName>style.visibility</p:attrName>
                                        </p:attrNameLst>
                                      </p:cBhvr>
                                      <p:to>
                                        <p:strVal val="visible"/>
                                      </p:to>
                                    </p:set>
                                    <p:animEffect transition="in" filter="fade">
                                      <p:cBhvr>
                                        <p:cTn id="33" dur="1000"/>
                                        <p:tgtEl>
                                          <p:spTgt spid="19">
                                            <p:txEl>
                                              <p:pRg st="1" end="1"/>
                                            </p:txEl>
                                          </p:spTgt>
                                        </p:tgtEl>
                                      </p:cBhvr>
                                    </p:animEffect>
                                    <p:anim calcmode="lin" valueType="num">
                                      <p:cBhvr>
                                        <p:cTn id="34"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9">
                                            <p:txEl>
                                              <p:pRg st="2" end="2"/>
                                            </p:txEl>
                                          </p:spTgt>
                                        </p:tgtEl>
                                        <p:attrNameLst>
                                          <p:attrName>style.visibility</p:attrName>
                                        </p:attrNameLst>
                                      </p:cBhvr>
                                      <p:to>
                                        <p:strVal val="visible"/>
                                      </p:to>
                                    </p:set>
                                    <p:animEffect transition="in" filter="fade">
                                      <p:cBhvr>
                                        <p:cTn id="39" dur="1000"/>
                                        <p:tgtEl>
                                          <p:spTgt spid="19">
                                            <p:txEl>
                                              <p:pRg st="2" end="2"/>
                                            </p:txEl>
                                          </p:spTgt>
                                        </p:tgtEl>
                                      </p:cBhvr>
                                    </p:animEffect>
                                    <p:anim calcmode="lin" valueType="num">
                                      <p:cBhvr>
                                        <p:cTn id="40"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9">
                                            <p:txEl>
                                              <p:pRg st="3" end="3"/>
                                            </p:txEl>
                                          </p:spTgt>
                                        </p:tgtEl>
                                        <p:attrNameLst>
                                          <p:attrName>style.visibility</p:attrName>
                                        </p:attrNameLst>
                                      </p:cBhvr>
                                      <p:to>
                                        <p:strVal val="visible"/>
                                      </p:to>
                                    </p:set>
                                    <p:animEffect transition="in" filter="fade">
                                      <p:cBhvr>
                                        <p:cTn id="45" dur="1000"/>
                                        <p:tgtEl>
                                          <p:spTgt spid="19">
                                            <p:txEl>
                                              <p:pRg st="3" end="3"/>
                                            </p:txEl>
                                          </p:spTgt>
                                        </p:tgtEl>
                                      </p:cBhvr>
                                    </p:animEffect>
                                    <p:anim calcmode="lin" valueType="num">
                                      <p:cBhvr>
                                        <p:cTn id="46" dur="1000" fill="hold"/>
                                        <p:tgtEl>
                                          <p:spTgt spid="19">
                                            <p:txEl>
                                              <p:pRg st="3" end="3"/>
                                            </p:txEl>
                                          </p:spTgt>
                                        </p:tgtEl>
                                        <p:attrNameLst>
                                          <p:attrName>ppt_x</p:attrName>
                                        </p:attrNameLst>
                                      </p:cBhvr>
                                      <p:tavLst>
                                        <p:tav tm="0">
                                          <p:val>
                                            <p:strVal val="#ppt_x"/>
                                          </p:val>
                                        </p:tav>
                                        <p:tav tm="100000">
                                          <p:val>
                                            <p:strVal val="#ppt_x"/>
                                          </p:val>
                                        </p:tav>
                                      </p:tavLst>
                                    </p:anim>
                                    <p:anim calcmode="lin" valueType="num">
                                      <p:cBhvr>
                                        <p:cTn id="47" dur="1000" fill="hold"/>
                                        <p:tgtEl>
                                          <p:spTgt spid="19">
                                            <p:txEl>
                                              <p:pRg st="3" end="3"/>
                                            </p:txEl>
                                          </p:spTgt>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42" presetClass="entr" presetSubtype="0" fill="hold" grpId="0" nodeType="afterEffect">
                                  <p:stCondLst>
                                    <p:cond delay="0"/>
                                  </p:stCondLst>
                                  <p:childTnLst>
                                    <p:set>
                                      <p:cBhvr>
                                        <p:cTn id="50" dur="1" fill="hold">
                                          <p:stCondLst>
                                            <p:cond delay="0"/>
                                          </p:stCondLst>
                                        </p:cTn>
                                        <p:tgtEl>
                                          <p:spTgt spid="19">
                                            <p:txEl>
                                              <p:pRg st="4" end="4"/>
                                            </p:txEl>
                                          </p:spTgt>
                                        </p:tgtEl>
                                        <p:attrNameLst>
                                          <p:attrName>style.visibility</p:attrName>
                                        </p:attrNameLst>
                                      </p:cBhvr>
                                      <p:to>
                                        <p:strVal val="visible"/>
                                      </p:to>
                                    </p:set>
                                    <p:animEffect transition="in" filter="fade">
                                      <p:cBhvr>
                                        <p:cTn id="51" dur="1000"/>
                                        <p:tgtEl>
                                          <p:spTgt spid="19">
                                            <p:txEl>
                                              <p:pRg st="4" end="4"/>
                                            </p:txEl>
                                          </p:spTgt>
                                        </p:tgtEl>
                                      </p:cBhvr>
                                    </p:animEffect>
                                    <p:anim calcmode="lin" valueType="num">
                                      <p:cBhvr>
                                        <p:cTn id="52" dur="10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53" dur="10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54" fill="hold">
                            <p:stCondLst>
                              <p:cond delay="7500"/>
                            </p:stCondLst>
                            <p:childTnLst>
                              <p:par>
                                <p:cTn id="55" presetID="16" presetClass="entr" presetSubtype="37"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arn(outVertical)">
                                      <p:cBhvr>
                                        <p:cTn id="57" dur="500"/>
                                        <p:tgtEl>
                                          <p:spTgt spid="16"/>
                                        </p:tgtEl>
                                      </p:cBhvr>
                                    </p:animEffect>
                                  </p:childTnLst>
                                </p:cTn>
                              </p:par>
                            </p:childTnLst>
                          </p:cTn>
                        </p:par>
                        <p:par>
                          <p:cTn id="58" fill="hold">
                            <p:stCondLst>
                              <p:cond delay="8000"/>
                            </p:stCondLst>
                            <p:childTnLst>
                              <p:par>
                                <p:cTn id="59" presetID="42" presetClass="entr" presetSubtype="0" fill="hold" nodeType="after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fade">
                                      <p:cBhvr>
                                        <p:cTn id="61" dur="1000"/>
                                        <p:tgtEl>
                                          <p:spTgt spid="3"/>
                                        </p:tgtEl>
                                      </p:cBhvr>
                                    </p:animEffect>
                                    <p:anim calcmode="lin" valueType="num">
                                      <p:cBhvr>
                                        <p:cTn id="62" dur="1000" fill="hold"/>
                                        <p:tgtEl>
                                          <p:spTgt spid="3"/>
                                        </p:tgtEl>
                                        <p:attrNameLst>
                                          <p:attrName>ppt_x</p:attrName>
                                        </p:attrNameLst>
                                      </p:cBhvr>
                                      <p:tavLst>
                                        <p:tav tm="0">
                                          <p:val>
                                            <p:strVal val="#ppt_x"/>
                                          </p:val>
                                        </p:tav>
                                        <p:tav tm="100000">
                                          <p:val>
                                            <p:strVal val="#ppt_x"/>
                                          </p:val>
                                        </p:tav>
                                      </p:tavLst>
                                    </p:anim>
                                    <p:anim calcmode="lin" valueType="num">
                                      <p:cBhvr>
                                        <p:cTn id="63" dur="1000" fill="hold"/>
                                        <p:tgtEl>
                                          <p:spTgt spid="3"/>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53" presetClass="entr" presetSubtype="16"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p:cTn id="67" dur="500" fill="hold"/>
                                        <p:tgtEl>
                                          <p:spTgt spid="30"/>
                                        </p:tgtEl>
                                        <p:attrNameLst>
                                          <p:attrName>ppt_w</p:attrName>
                                        </p:attrNameLst>
                                      </p:cBhvr>
                                      <p:tavLst>
                                        <p:tav tm="0">
                                          <p:val>
                                            <p:fltVal val="0"/>
                                          </p:val>
                                        </p:tav>
                                        <p:tav tm="100000">
                                          <p:val>
                                            <p:strVal val="#ppt_w"/>
                                          </p:val>
                                        </p:tav>
                                      </p:tavLst>
                                    </p:anim>
                                    <p:anim calcmode="lin" valueType="num">
                                      <p:cBhvr>
                                        <p:cTn id="68" dur="500" fill="hold"/>
                                        <p:tgtEl>
                                          <p:spTgt spid="30"/>
                                        </p:tgtEl>
                                        <p:attrNameLst>
                                          <p:attrName>ppt_h</p:attrName>
                                        </p:attrNameLst>
                                      </p:cBhvr>
                                      <p:tavLst>
                                        <p:tav tm="0">
                                          <p:val>
                                            <p:fltVal val="0"/>
                                          </p:val>
                                        </p:tav>
                                        <p:tav tm="100000">
                                          <p:val>
                                            <p:strVal val="#ppt_h"/>
                                          </p:val>
                                        </p:tav>
                                      </p:tavLst>
                                    </p:anim>
                                    <p:animEffect transition="in" filter="fade">
                                      <p:cBhvr>
                                        <p:cTn id="69" dur="500"/>
                                        <p:tgtEl>
                                          <p:spTgt spid="30"/>
                                        </p:tgtEl>
                                      </p:cBhvr>
                                    </p:animEffect>
                                  </p:childTnLst>
                                </p:cTn>
                              </p:par>
                            </p:childTnLst>
                          </p:cTn>
                        </p:par>
                        <p:par>
                          <p:cTn id="70" fill="hold">
                            <p:stCondLst>
                              <p:cond delay="9500"/>
                            </p:stCondLst>
                            <p:childTnLst>
                              <p:par>
                                <p:cTn id="71" presetID="16" presetClass="entr" presetSubtype="37"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barn(outVertical)">
                                      <p:cBhvr>
                                        <p:cTn id="73" dur="500"/>
                                        <p:tgtEl>
                                          <p:spTgt spid="28"/>
                                        </p:tgtEl>
                                      </p:cBhvr>
                                    </p:animEffect>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31">
                                            <p:txEl>
                                              <p:pRg st="0" end="0"/>
                                            </p:txEl>
                                          </p:spTgt>
                                        </p:tgtEl>
                                        <p:attrNameLst>
                                          <p:attrName>style.visibility</p:attrName>
                                        </p:attrNameLst>
                                      </p:cBhvr>
                                      <p:to>
                                        <p:strVal val="visible"/>
                                      </p:to>
                                    </p:set>
                                    <p:animEffect transition="in" filter="fade">
                                      <p:cBhvr>
                                        <p:cTn id="77" dur="1000"/>
                                        <p:tgtEl>
                                          <p:spTgt spid="31">
                                            <p:txEl>
                                              <p:pRg st="0" end="0"/>
                                            </p:txEl>
                                          </p:spTgt>
                                        </p:tgtEl>
                                      </p:cBhvr>
                                    </p:animEffect>
                                    <p:anim calcmode="lin" valueType="num">
                                      <p:cBhvr>
                                        <p:cTn id="78" dur="10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31">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11000"/>
                            </p:stCondLst>
                            <p:childTnLst>
                              <p:par>
                                <p:cTn id="81" presetID="42" presetClass="entr" presetSubtype="0" fill="hold" grpId="0" nodeType="afterEffect">
                                  <p:stCondLst>
                                    <p:cond delay="0"/>
                                  </p:stCondLst>
                                  <p:childTnLst>
                                    <p:set>
                                      <p:cBhvr>
                                        <p:cTn id="82" dur="1" fill="hold">
                                          <p:stCondLst>
                                            <p:cond delay="0"/>
                                          </p:stCondLst>
                                        </p:cTn>
                                        <p:tgtEl>
                                          <p:spTgt spid="31">
                                            <p:txEl>
                                              <p:pRg st="1" end="1"/>
                                            </p:txEl>
                                          </p:spTgt>
                                        </p:tgtEl>
                                        <p:attrNameLst>
                                          <p:attrName>style.visibility</p:attrName>
                                        </p:attrNameLst>
                                      </p:cBhvr>
                                      <p:to>
                                        <p:strVal val="visible"/>
                                      </p:to>
                                    </p:set>
                                    <p:animEffect transition="in" filter="fade">
                                      <p:cBhvr>
                                        <p:cTn id="83" dur="1000"/>
                                        <p:tgtEl>
                                          <p:spTgt spid="31">
                                            <p:txEl>
                                              <p:pRg st="1" end="1"/>
                                            </p:txEl>
                                          </p:spTgt>
                                        </p:tgtEl>
                                      </p:cBhvr>
                                    </p:animEffect>
                                    <p:anim calcmode="lin" valueType="num">
                                      <p:cBhvr>
                                        <p:cTn id="84" dur="1000" fill="hold"/>
                                        <p:tgtEl>
                                          <p:spTgt spid="31">
                                            <p:txEl>
                                              <p:pRg st="1" end="1"/>
                                            </p:txEl>
                                          </p:spTgt>
                                        </p:tgtEl>
                                        <p:attrNameLst>
                                          <p:attrName>ppt_x</p:attrName>
                                        </p:attrNameLst>
                                      </p:cBhvr>
                                      <p:tavLst>
                                        <p:tav tm="0">
                                          <p:val>
                                            <p:strVal val="#ppt_x"/>
                                          </p:val>
                                        </p:tav>
                                        <p:tav tm="100000">
                                          <p:val>
                                            <p:strVal val="#ppt_x"/>
                                          </p:val>
                                        </p:tav>
                                      </p:tavLst>
                                    </p:anim>
                                    <p:anim calcmode="lin" valueType="num">
                                      <p:cBhvr>
                                        <p:cTn id="85" dur="1000" fill="hold"/>
                                        <p:tgtEl>
                                          <p:spTgt spid="31">
                                            <p:txEl>
                                              <p:pRg st="1" end="1"/>
                                            </p:txEl>
                                          </p:spTgt>
                                        </p:tgtEl>
                                        <p:attrNameLst>
                                          <p:attrName>ppt_y</p:attrName>
                                        </p:attrNameLst>
                                      </p:cBhvr>
                                      <p:tavLst>
                                        <p:tav tm="0">
                                          <p:val>
                                            <p:strVal val="#ppt_y+.1"/>
                                          </p:val>
                                        </p:tav>
                                        <p:tav tm="100000">
                                          <p:val>
                                            <p:strVal val="#ppt_y"/>
                                          </p:val>
                                        </p:tav>
                                      </p:tavLst>
                                    </p:anim>
                                  </p:childTnLst>
                                </p:cTn>
                              </p:par>
                            </p:childTnLst>
                          </p:cTn>
                        </p:par>
                        <p:par>
                          <p:cTn id="86" fill="hold">
                            <p:stCondLst>
                              <p:cond delay="12000"/>
                            </p:stCondLst>
                            <p:childTnLst>
                              <p:par>
                                <p:cTn id="87" presetID="42" presetClass="entr" presetSubtype="0" fill="hold" grpId="0" nodeType="afterEffect">
                                  <p:stCondLst>
                                    <p:cond delay="0"/>
                                  </p:stCondLst>
                                  <p:childTnLst>
                                    <p:set>
                                      <p:cBhvr>
                                        <p:cTn id="88" dur="1" fill="hold">
                                          <p:stCondLst>
                                            <p:cond delay="0"/>
                                          </p:stCondLst>
                                        </p:cTn>
                                        <p:tgtEl>
                                          <p:spTgt spid="31">
                                            <p:txEl>
                                              <p:pRg st="2" end="2"/>
                                            </p:txEl>
                                          </p:spTgt>
                                        </p:tgtEl>
                                        <p:attrNameLst>
                                          <p:attrName>style.visibility</p:attrName>
                                        </p:attrNameLst>
                                      </p:cBhvr>
                                      <p:to>
                                        <p:strVal val="visible"/>
                                      </p:to>
                                    </p:set>
                                    <p:animEffect transition="in" filter="fade">
                                      <p:cBhvr>
                                        <p:cTn id="89" dur="1000"/>
                                        <p:tgtEl>
                                          <p:spTgt spid="31">
                                            <p:txEl>
                                              <p:pRg st="2" end="2"/>
                                            </p:txEl>
                                          </p:spTgt>
                                        </p:tgtEl>
                                      </p:cBhvr>
                                    </p:animEffect>
                                    <p:anim calcmode="lin" valueType="num">
                                      <p:cBhvr>
                                        <p:cTn id="90" dur="1000" fill="hold"/>
                                        <p:tgtEl>
                                          <p:spTgt spid="31">
                                            <p:txEl>
                                              <p:pRg st="2" end="2"/>
                                            </p:txEl>
                                          </p:spTgt>
                                        </p:tgtEl>
                                        <p:attrNameLst>
                                          <p:attrName>ppt_x</p:attrName>
                                        </p:attrNameLst>
                                      </p:cBhvr>
                                      <p:tavLst>
                                        <p:tav tm="0">
                                          <p:val>
                                            <p:strVal val="#ppt_x"/>
                                          </p:val>
                                        </p:tav>
                                        <p:tav tm="100000">
                                          <p:val>
                                            <p:strVal val="#ppt_x"/>
                                          </p:val>
                                        </p:tav>
                                      </p:tavLst>
                                    </p:anim>
                                    <p:anim calcmode="lin" valueType="num">
                                      <p:cBhvr>
                                        <p:cTn id="91" dur="1000" fill="hold"/>
                                        <p:tgtEl>
                                          <p:spTgt spid="31">
                                            <p:txEl>
                                              <p:pRg st="2" end="2"/>
                                            </p:txEl>
                                          </p:spTgt>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31">
                                            <p:txEl>
                                              <p:pRg st="3" end="3"/>
                                            </p:txEl>
                                          </p:spTgt>
                                        </p:tgtEl>
                                        <p:attrNameLst>
                                          <p:attrName>style.visibility</p:attrName>
                                        </p:attrNameLst>
                                      </p:cBhvr>
                                      <p:to>
                                        <p:strVal val="visible"/>
                                      </p:to>
                                    </p:set>
                                    <p:animEffect transition="in" filter="fade">
                                      <p:cBhvr>
                                        <p:cTn id="95" dur="1000"/>
                                        <p:tgtEl>
                                          <p:spTgt spid="31">
                                            <p:txEl>
                                              <p:pRg st="3" end="3"/>
                                            </p:txEl>
                                          </p:spTgt>
                                        </p:tgtEl>
                                      </p:cBhvr>
                                    </p:animEffect>
                                    <p:anim calcmode="lin" valueType="num">
                                      <p:cBhvr>
                                        <p:cTn id="96" dur="1000" fill="hold"/>
                                        <p:tgtEl>
                                          <p:spTgt spid="31">
                                            <p:txEl>
                                              <p:pRg st="3" end="3"/>
                                            </p:txEl>
                                          </p:spTgt>
                                        </p:tgtEl>
                                        <p:attrNameLst>
                                          <p:attrName>ppt_x</p:attrName>
                                        </p:attrNameLst>
                                      </p:cBhvr>
                                      <p:tavLst>
                                        <p:tav tm="0">
                                          <p:val>
                                            <p:strVal val="#ppt_x"/>
                                          </p:val>
                                        </p:tav>
                                        <p:tav tm="100000">
                                          <p:val>
                                            <p:strVal val="#ppt_x"/>
                                          </p:val>
                                        </p:tav>
                                      </p:tavLst>
                                    </p:anim>
                                    <p:anim calcmode="lin" valueType="num">
                                      <p:cBhvr>
                                        <p:cTn id="97" dur="1000" fill="hold"/>
                                        <p:tgtEl>
                                          <p:spTgt spid="31">
                                            <p:txEl>
                                              <p:pRg st="3" end="3"/>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31">
                                            <p:txEl>
                                              <p:pRg st="4" end="4"/>
                                            </p:txEl>
                                          </p:spTgt>
                                        </p:tgtEl>
                                        <p:attrNameLst>
                                          <p:attrName>style.visibility</p:attrName>
                                        </p:attrNameLst>
                                      </p:cBhvr>
                                      <p:to>
                                        <p:strVal val="visible"/>
                                      </p:to>
                                    </p:set>
                                    <p:animEffect transition="in" filter="fade">
                                      <p:cBhvr>
                                        <p:cTn id="101" dur="1000"/>
                                        <p:tgtEl>
                                          <p:spTgt spid="31">
                                            <p:txEl>
                                              <p:pRg st="4" end="4"/>
                                            </p:txEl>
                                          </p:spTgt>
                                        </p:tgtEl>
                                      </p:cBhvr>
                                    </p:animEffect>
                                    <p:anim calcmode="lin" valueType="num">
                                      <p:cBhvr>
                                        <p:cTn id="102" dur="1000" fill="hold"/>
                                        <p:tgtEl>
                                          <p:spTgt spid="31">
                                            <p:txEl>
                                              <p:pRg st="4" end="4"/>
                                            </p:txEl>
                                          </p:spTgt>
                                        </p:tgtEl>
                                        <p:attrNameLst>
                                          <p:attrName>ppt_x</p:attrName>
                                        </p:attrNameLst>
                                      </p:cBhvr>
                                      <p:tavLst>
                                        <p:tav tm="0">
                                          <p:val>
                                            <p:strVal val="#ppt_x"/>
                                          </p:val>
                                        </p:tav>
                                        <p:tav tm="100000">
                                          <p:val>
                                            <p:strVal val="#ppt_x"/>
                                          </p:val>
                                        </p:tav>
                                      </p:tavLst>
                                    </p:anim>
                                    <p:anim calcmode="lin" valueType="num">
                                      <p:cBhvr>
                                        <p:cTn id="103" dur="1000" fill="hold"/>
                                        <p:tgtEl>
                                          <p:spTgt spid="31">
                                            <p:txEl>
                                              <p:pRg st="4" end="4"/>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16" presetClass="entr" presetSubtype="37"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barn(outVertical)">
                                      <p:cBhvr>
                                        <p:cTn id="107" dur="500"/>
                                        <p:tgtEl>
                                          <p:spTgt spid="29"/>
                                        </p:tgtEl>
                                      </p:cBhvr>
                                    </p:animEffect>
                                  </p:childTnLst>
                                </p:cTn>
                              </p:par>
                            </p:childTnLst>
                          </p:cTn>
                        </p:par>
                        <p:par>
                          <p:cTn id="108" fill="hold">
                            <p:stCondLst>
                              <p:cond delay="15500"/>
                            </p:stCondLst>
                            <p:childTnLst>
                              <p:par>
                                <p:cTn id="109" presetID="42" presetClass="entr" presetSubtype="0" fill="hold" nodeType="afterEffect">
                                  <p:stCondLst>
                                    <p:cond delay="0"/>
                                  </p:stCondLst>
                                  <p:childTnLst>
                                    <p:set>
                                      <p:cBhvr>
                                        <p:cTn id="110" dur="1" fill="hold">
                                          <p:stCondLst>
                                            <p:cond delay="0"/>
                                          </p:stCondLst>
                                        </p:cTn>
                                        <p:tgtEl>
                                          <p:spTgt spid="4"/>
                                        </p:tgtEl>
                                        <p:attrNameLst>
                                          <p:attrName>style.visibility</p:attrName>
                                        </p:attrNameLst>
                                      </p:cBhvr>
                                      <p:to>
                                        <p:strVal val="visible"/>
                                      </p:to>
                                    </p:set>
                                    <p:animEffect transition="in" filter="fade">
                                      <p:cBhvr>
                                        <p:cTn id="111" dur="1000"/>
                                        <p:tgtEl>
                                          <p:spTgt spid="4"/>
                                        </p:tgtEl>
                                      </p:cBhvr>
                                    </p:animEffect>
                                    <p:anim calcmode="lin" valueType="num">
                                      <p:cBhvr>
                                        <p:cTn id="112" dur="1000" fill="hold"/>
                                        <p:tgtEl>
                                          <p:spTgt spid="4"/>
                                        </p:tgtEl>
                                        <p:attrNameLst>
                                          <p:attrName>ppt_x</p:attrName>
                                        </p:attrNameLst>
                                      </p:cBhvr>
                                      <p:tavLst>
                                        <p:tav tm="0">
                                          <p:val>
                                            <p:strVal val="#ppt_x"/>
                                          </p:val>
                                        </p:tav>
                                        <p:tav tm="100000">
                                          <p:val>
                                            <p:strVal val="#ppt_x"/>
                                          </p:val>
                                        </p:tav>
                                      </p:tavLst>
                                    </p:anim>
                                    <p:anim calcmode="lin" valueType="num">
                                      <p:cBhvr>
                                        <p:cTn id="113" dur="1000" fill="hold"/>
                                        <p:tgtEl>
                                          <p:spTgt spid="4"/>
                                        </p:tgtEl>
                                        <p:attrNameLst>
                                          <p:attrName>ppt_y</p:attrName>
                                        </p:attrNameLst>
                                      </p:cBhvr>
                                      <p:tavLst>
                                        <p:tav tm="0">
                                          <p:val>
                                            <p:strVal val="#ppt_y+.1"/>
                                          </p:val>
                                        </p:tav>
                                        <p:tav tm="100000">
                                          <p:val>
                                            <p:strVal val="#ppt_y"/>
                                          </p:val>
                                        </p:tav>
                                      </p:tavLst>
                                    </p:anim>
                                  </p:childTnLst>
                                </p:cTn>
                              </p:par>
                            </p:childTnLst>
                          </p:cTn>
                        </p:par>
                        <p:par>
                          <p:cTn id="114" fill="hold">
                            <p:stCondLst>
                              <p:cond delay="16500"/>
                            </p:stCondLst>
                            <p:childTnLst>
                              <p:par>
                                <p:cTn id="115" presetID="53" presetClass="entr" presetSubtype="16"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 calcmode="lin" valueType="num">
                                      <p:cBhvr>
                                        <p:cTn id="117" dur="500" fill="hold"/>
                                        <p:tgtEl>
                                          <p:spTgt spid="38"/>
                                        </p:tgtEl>
                                        <p:attrNameLst>
                                          <p:attrName>ppt_w</p:attrName>
                                        </p:attrNameLst>
                                      </p:cBhvr>
                                      <p:tavLst>
                                        <p:tav tm="0">
                                          <p:val>
                                            <p:fltVal val="0"/>
                                          </p:val>
                                        </p:tav>
                                        <p:tav tm="100000">
                                          <p:val>
                                            <p:strVal val="#ppt_w"/>
                                          </p:val>
                                        </p:tav>
                                      </p:tavLst>
                                    </p:anim>
                                    <p:anim calcmode="lin" valueType="num">
                                      <p:cBhvr>
                                        <p:cTn id="118" dur="500" fill="hold"/>
                                        <p:tgtEl>
                                          <p:spTgt spid="38"/>
                                        </p:tgtEl>
                                        <p:attrNameLst>
                                          <p:attrName>ppt_h</p:attrName>
                                        </p:attrNameLst>
                                      </p:cBhvr>
                                      <p:tavLst>
                                        <p:tav tm="0">
                                          <p:val>
                                            <p:fltVal val="0"/>
                                          </p:val>
                                        </p:tav>
                                        <p:tav tm="100000">
                                          <p:val>
                                            <p:strVal val="#ppt_h"/>
                                          </p:val>
                                        </p:tav>
                                      </p:tavLst>
                                    </p:anim>
                                    <p:animEffect transition="in" filter="fade">
                                      <p:cBhvr>
                                        <p:cTn id="119" dur="500"/>
                                        <p:tgtEl>
                                          <p:spTgt spid="38"/>
                                        </p:tgtEl>
                                      </p:cBhvr>
                                    </p:animEffect>
                                  </p:childTnLst>
                                </p:cTn>
                              </p:par>
                            </p:childTnLst>
                          </p:cTn>
                        </p:par>
                        <p:par>
                          <p:cTn id="120" fill="hold">
                            <p:stCondLst>
                              <p:cond delay="17000"/>
                            </p:stCondLst>
                            <p:childTnLst>
                              <p:par>
                                <p:cTn id="121" presetID="16" presetClass="entr" presetSubtype="37" fill="hold" grpId="0" nodeType="afterEffect">
                                  <p:stCondLst>
                                    <p:cond delay="0"/>
                                  </p:stCondLst>
                                  <p:childTnLst>
                                    <p:set>
                                      <p:cBhvr>
                                        <p:cTn id="122" dur="1" fill="hold">
                                          <p:stCondLst>
                                            <p:cond delay="0"/>
                                          </p:stCondLst>
                                        </p:cTn>
                                        <p:tgtEl>
                                          <p:spTgt spid="36"/>
                                        </p:tgtEl>
                                        <p:attrNameLst>
                                          <p:attrName>style.visibility</p:attrName>
                                        </p:attrNameLst>
                                      </p:cBhvr>
                                      <p:to>
                                        <p:strVal val="visible"/>
                                      </p:to>
                                    </p:set>
                                    <p:animEffect transition="in" filter="barn(outVertical)">
                                      <p:cBhvr>
                                        <p:cTn id="123" dur="500"/>
                                        <p:tgtEl>
                                          <p:spTgt spid="36"/>
                                        </p:tgtEl>
                                      </p:cBhvr>
                                    </p:animEffect>
                                  </p:childTnLst>
                                </p:cTn>
                              </p:par>
                            </p:childTnLst>
                          </p:cTn>
                        </p:par>
                        <p:par>
                          <p:cTn id="124" fill="hold">
                            <p:stCondLst>
                              <p:cond delay="17500"/>
                            </p:stCondLst>
                            <p:childTnLst>
                              <p:par>
                                <p:cTn id="125" presetID="42" presetClass="entr" presetSubtype="0" fill="hold" grpId="0" nodeType="afterEffect">
                                  <p:stCondLst>
                                    <p:cond delay="0"/>
                                  </p:stCondLst>
                                  <p:childTnLst>
                                    <p:set>
                                      <p:cBhvr>
                                        <p:cTn id="126" dur="1" fill="hold">
                                          <p:stCondLst>
                                            <p:cond delay="0"/>
                                          </p:stCondLst>
                                        </p:cTn>
                                        <p:tgtEl>
                                          <p:spTgt spid="39">
                                            <p:txEl>
                                              <p:pRg st="0" end="0"/>
                                            </p:txEl>
                                          </p:spTgt>
                                        </p:tgtEl>
                                        <p:attrNameLst>
                                          <p:attrName>style.visibility</p:attrName>
                                        </p:attrNameLst>
                                      </p:cBhvr>
                                      <p:to>
                                        <p:strVal val="visible"/>
                                      </p:to>
                                    </p:set>
                                    <p:animEffect transition="in" filter="fade">
                                      <p:cBhvr>
                                        <p:cTn id="127" dur="1000"/>
                                        <p:tgtEl>
                                          <p:spTgt spid="39">
                                            <p:txEl>
                                              <p:pRg st="0" end="0"/>
                                            </p:txEl>
                                          </p:spTgt>
                                        </p:tgtEl>
                                      </p:cBhvr>
                                    </p:animEffect>
                                    <p:anim calcmode="lin" valueType="num">
                                      <p:cBhvr>
                                        <p:cTn id="128" dur="1000" fill="hold"/>
                                        <p:tgtEl>
                                          <p:spTgt spid="39">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39">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8500"/>
                            </p:stCondLst>
                            <p:childTnLst>
                              <p:par>
                                <p:cTn id="131" presetID="42" presetClass="entr" presetSubtype="0" fill="hold" grpId="0" nodeType="afterEffect">
                                  <p:stCondLst>
                                    <p:cond delay="0"/>
                                  </p:stCondLst>
                                  <p:childTnLst>
                                    <p:set>
                                      <p:cBhvr>
                                        <p:cTn id="132" dur="1" fill="hold">
                                          <p:stCondLst>
                                            <p:cond delay="0"/>
                                          </p:stCondLst>
                                        </p:cTn>
                                        <p:tgtEl>
                                          <p:spTgt spid="39">
                                            <p:txEl>
                                              <p:pRg st="1" end="1"/>
                                            </p:txEl>
                                          </p:spTgt>
                                        </p:tgtEl>
                                        <p:attrNameLst>
                                          <p:attrName>style.visibility</p:attrName>
                                        </p:attrNameLst>
                                      </p:cBhvr>
                                      <p:to>
                                        <p:strVal val="visible"/>
                                      </p:to>
                                    </p:set>
                                    <p:animEffect transition="in" filter="fade">
                                      <p:cBhvr>
                                        <p:cTn id="133" dur="1000"/>
                                        <p:tgtEl>
                                          <p:spTgt spid="39">
                                            <p:txEl>
                                              <p:pRg st="1" end="1"/>
                                            </p:txEl>
                                          </p:spTgt>
                                        </p:tgtEl>
                                      </p:cBhvr>
                                    </p:animEffect>
                                    <p:anim calcmode="lin" valueType="num">
                                      <p:cBhvr>
                                        <p:cTn id="134" dur="1000" fill="hold"/>
                                        <p:tgtEl>
                                          <p:spTgt spid="39">
                                            <p:txEl>
                                              <p:pRg st="1" end="1"/>
                                            </p:txEl>
                                          </p:spTgt>
                                        </p:tgtEl>
                                        <p:attrNameLst>
                                          <p:attrName>ppt_x</p:attrName>
                                        </p:attrNameLst>
                                      </p:cBhvr>
                                      <p:tavLst>
                                        <p:tav tm="0">
                                          <p:val>
                                            <p:strVal val="#ppt_x"/>
                                          </p:val>
                                        </p:tav>
                                        <p:tav tm="100000">
                                          <p:val>
                                            <p:strVal val="#ppt_x"/>
                                          </p:val>
                                        </p:tav>
                                      </p:tavLst>
                                    </p:anim>
                                    <p:anim calcmode="lin" valueType="num">
                                      <p:cBhvr>
                                        <p:cTn id="135" dur="1000" fill="hold"/>
                                        <p:tgtEl>
                                          <p:spTgt spid="39">
                                            <p:txEl>
                                              <p:pRg st="1" end="1"/>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9500"/>
                            </p:stCondLst>
                            <p:childTnLst>
                              <p:par>
                                <p:cTn id="137" presetID="42" presetClass="entr" presetSubtype="0" fill="hold" grpId="0" nodeType="afterEffect">
                                  <p:stCondLst>
                                    <p:cond delay="0"/>
                                  </p:stCondLst>
                                  <p:childTnLst>
                                    <p:set>
                                      <p:cBhvr>
                                        <p:cTn id="138" dur="1" fill="hold">
                                          <p:stCondLst>
                                            <p:cond delay="0"/>
                                          </p:stCondLst>
                                        </p:cTn>
                                        <p:tgtEl>
                                          <p:spTgt spid="39">
                                            <p:txEl>
                                              <p:pRg st="2" end="2"/>
                                            </p:txEl>
                                          </p:spTgt>
                                        </p:tgtEl>
                                        <p:attrNameLst>
                                          <p:attrName>style.visibility</p:attrName>
                                        </p:attrNameLst>
                                      </p:cBhvr>
                                      <p:to>
                                        <p:strVal val="visible"/>
                                      </p:to>
                                    </p:set>
                                    <p:animEffect transition="in" filter="fade">
                                      <p:cBhvr>
                                        <p:cTn id="139" dur="1000"/>
                                        <p:tgtEl>
                                          <p:spTgt spid="39">
                                            <p:txEl>
                                              <p:pRg st="2" end="2"/>
                                            </p:txEl>
                                          </p:spTgt>
                                        </p:tgtEl>
                                      </p:cBhvr>
                                    </p:animEffect>
                                    <p:anim calcmode="lin" valueType="num">
                                      <p:cBhvr>
                                        <p:cTn id="140" dur="1000" fill="hold"/>
                                        <p:tgtEl>
                                          <p:spTgt spid="39">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39">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20500"/>
                            </p:stCondLst>
                            <p:childTnLst>
                              <p:par>
                                <p:cTn id="143" presetID="42" presetClass="entr" presetSubtype="0" fill="hold" grpId="0" nodeType="afterEffect">
                                  <p:stCondLst>
                                    <p:cond delay="0"/>
                                  </p:stCondLst>
                                  <p:childTnLst>
                                    <p:set>
                                      <p:cBhvr>
                                        <p:cTn id="144" dur="1" fill="hold">
                                          <p:stCondLst>
                                            <p:cond delay="0"/>
                                          </p:stCondLst>
                                        </p:cTn>
                                        <p:tgtEl>
                                          <p:spTgt spid="39">
                                            <p:txEl>
                                              <p:pRg st="3" end="3"/>
                                            </p:txEl>
                                          </p:spTgt>
                                        </p:tgtEl>
                                        <p:attrNameLst>
                                          <p:attrName>style.visibility</p:attrName>
                                        </p:attrNameLst>
                                      </p:cBhvr>
                                      <p:to>
                                        <p:strVal val="visible"/>
                                      </p:to>
                                    </p:set>
                                    <p:animEffect transition="in" filter="fade">
                                      <p:cBhvr>
                                        <p:cTn id="145" dur="1000"/>
                                        <p:tgtEl>
                                          <p:spTgt spid="39">
                                            <p:txEl>
                                              <p:pRg st="3" end="3"/>
                                            </p:txEl>
                                          </p:spTgt>
                                        </p:tgtEl>
                                      </p:cBhvr>
                                    </p:animEffect>
                                    <p:anim calcmode="lin" valueType="num">
                                      <p:cBhvr>
                                        <p:cTn id="146" dur="1000" fill="hold"/>
                                        <p:tgtEl>
                                          <p:spTgt spid="39">
                                            <p:txEl>
                                              <p:pRg st="3" end="3"/>
                                            </p:txEl>
                                          </p:spTgt>
                                        </p:tgtEl>
                                        <p:attrNameLst>
                                          <p:attrName>ppt_x</p:attrName>
                                        </p:attrNameLst>
                                      </p:cBhvr>
                                      <p:tavLst>
                                        <p:tav tm="0">
                                          <p:val>
                                            <p:strVal val="#ppt_x"/>
                                          </p:val>
                                        </p:tav>
                                        <p:tav tm="100000">
                                          <p:val>
                                            <p:strVal val="#ppt_x"/>
                                          </p:val>
                                        </p:tav>
                                      </p:tavLst>
                                    </p:anim>
                                    <p:anim calcmode="lin" valueType="num">
                                      <p:cBhvr>
                                        <p:cTn id="147" dur="1000" fill="hold"/>
                                        <p:tgtEl>
                                          <p:spTgt spid="39">
                                            <p:txEl>
                                              <p:pRg st="3" end="3"/>
                                            </p:txEl>
                                          </p:spTgt>
                                        </p:tgtEl>
                                        <p:attrNameLst>
                                          <p:attrName>ppt_y</p:attrName>
                                        </p:attrNameLst>
                                      </p:cBhvr>
                                      <p:tavLst>
                                        <p:tav tm="0">
                                          <p:val>
                                            <p:strVal val="#ppt_y+.1"/>
                                          </p:val>
                                        </p:tav>
                                        <p:tav tm="100000">
                                          <p:val>
                                            <p:strVal val="#ppt_y"/>
                                          </p:val>
                                        </p:tav>
                                      </p:tavLst>
                                    </p:anim>
                                  </p:childTnLst>
                                </p:cTn>
                              </p:par>
                            </p:childTnLst>
                          </p:cTn>
                        </p:par>
                        <p:par>
                          <p:cTn id="148" fill="hold">
                            <p:stCondLst>
                              <p:cond delay="21500"/>
                            </p:stCondLst>
                            <p:childTnLst>
                              <p:par>
                                <p:cTn id="149" presetID="42" presetClass="entr" presetSubtype="0" fill="hold" grpId="0" nodeType="afterEffect">
                                  <p:stCondLst>
                                    <p:cond delay="0"/>
                                  </p:stCondLst>
                                  <p:childTnLst>
                                    <p:set>
                                      <p:cBhvr>
                                        <p:cTn id="150" dur="1" fill="hold">
                                          <p:stCondLst>
                                            <p:cond delay="0"/>
                                          </p:stCondLst>
                                        </p:cTn>
                                        <p:tgtEl>
                                          <p:spTgt spid="39">
                                            <p:txEl>
                                              <p:pRg st="4" end="4"/>
                                            </p:txEl>
                                          </p:spTgt>
                                        </p:tgtEl>
                                        <p:attrNameLst>
                                          <p:attrName>style.visibility</p:attrName>
                                        </p:attrNameLst>
                                      </p:cBhvr>
                                      <p:to>
                                        <p:strVal val="visible"/>
                                      </p:to>
                                    </p:set>
                                    <p:animEffect transition="in" filter="fade">
                                      <p:cBhvr>
                                        <p:cTn id="151" dur="1000"/>
                                        <p:tgtEl>
                                          <p:spTgt spid="39">
                                            <p:txEl>
                                              <p:pRg st="4" end="4"/>
                                            </p:txEl>
                                          </p:spTgt>
                                        </p:tgtEl>
                                      </p:cBhvr>
                                    </p:animEffect>
                                    <p:anim calcmode="lin" valueType="num">
                                      <p:cBhvr>
                                        <p:cTn id="152" dur="1000" fill="hold"/>
                                        <p:tgtEl>
                                          <p:spTgt spid="39">
                                            <p:txEl>
                                              <p:pRg st="4" end="4"/>
                                            </p:txEl>
                                          </p:spTgt>
                                        </p:tgtEl>
                                        <p:attrNameLst>
                                          <p:attrName>ppt_x</p:attrName>
                                        </p:attrNameLst>
                                      </p:cBhvr>
                                      <p:tavLst>
                                        <p:tav tm="0">
                                          <p:val>
                                            <p:strVal val="#ppt_x"/>
                                          </p:val>
                                        </p:tav>
                                        <p:tav tm="100000">
                                          <p:val>
                                            <p:strVal val="#ppt_x"/>
                                          </p:val>
                                        </p:tav>
                                      </p:tavLst>
                                    </p:anim>
                                    <p:anim calcmode="lin" valueType="num">
                                      <p:cBhvr>
                                        <p:cTn id="153" dur="1000" fill="hold"/>
                                        <p:tgtEl>
                                          <p:spTgt spid="39">
                                            <p:txEl>
                                              <p:pRg st="4" end="4"/>
                                            </p:txEl>
                                          </p:spTgt>
                                        </p:tgtEl>
                                        <p:attrNameLst>
                                          <p:attrName>ppt_y</p:attrName>
                                        </p:attrNameLst>
                                      </p:cBhvr>
                                      <p:tavLst>
                                        <p:tav tm="0">
                                          <p:val>
                                            <p:strVal val="#ppt_y+.1"/>
                                          </p:val>
                                        </p:tav>
                                        <p:tav tm="100000">
                                          <p:val>
                                            <p:strVal val="#ppt_y"/>
                                          </p:val>
                                        </p:tav>
                                      </p:tavLst>
                                    </p:anim>
                                  </p:childTnLst>
                                </p:cTn>
                              </p:par>
                            </p:childTnLst>
                          </p:cTn>
                        </p:par>
                        <p:par>
                          <p:cTn id="154" fill="hold">
                            <p:stCondLst>
                              <p:cond delay="22500"/>
                            </p:stCondLst>
                            <p:childTnLst>
                              <p:par>
                                <p:cTn id="155" presetID="16" presetClass="entr" presetSubtype="37" fill="hold" grpId="0" nodeType="afterEffect">
                                  <p:stCondLst>
                                    <p:cond delay="0"/>
                                  </p:stCondLst>
                                  <p:childTnLst>
                                    <p:set>
                                      <p:cBhvr>
                                        <p:cTn id="156" dur="1" fill="hold">
                                          <p:stCondLst>
                                            <p:cond delay="0"/>
                                          </p:stCondLst>
                                        </p:cTn>
                                        <p:tgtEl>
                                          <p:spTgt spid="37"/>
                                        </p:tgtEl>
                                        <p:attrNameLst>
                                          <p:attrName>style.visibility</p:attrName>
                                        </p:attrNameLst>
                                      </p:cBhvr>
                                      <p:to>
                                        <p:strVal val="visible"/>
                                      </p:to>
                                    </p:set>
                                    <p:animEffect transition="in" filter="barn(outVertical)">
                                      <p:cBhvr>
                                        <p:cTn id="157" dur="500"/>
                                        <p:tgtEl>
                                          <p:spTgt spid="37"/>
                                        </p:tgtEl>
                                      </p:cBhvr>
                                    </p:animEffect>
                                  </p:childTnLst>
                                </p:cTn>
                              </p:par>
                            </p:childTnLst>
                          </p:cTn>
                        </p:par>
                        <p:par>
                          <p:cTn id="158" fill="hold">
                            <p:stCondLst>
                              <p:cond delay="23000"/>
                            </p:stCondLst>
                            <p:childTnLst>
                              <p:par>
                                <p:cTn id="159" presetID="53" presetClass="entr" presetSubtype="16"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 calcmode="lin" valueType="num">
                                      <p:cBhvr>
                                        <p:cTn id="161" dur="500" fill="hold"/>
                                        <p:tgtEl>
                                          <p:spTgt spid="40"/>
                                        </p:tgtEl>
                                        <p:attrNameLst>
                                          <p:attrName>ppt_w</p:attrName>
                                        </p:attrNameLst>
                                      </p:cBhvr>
                                      <p:tavLst>
                                        <p:tav tm="0">
                                          <p:val>
                                            <p:fltVal val="0"/>
                                          </p:val>
                                        </p:tav>
                                        <p:tav tm="100000">
                                          <p:val>
                                            <p:strVal val="#ppt_w"/>
                                          </p:val>
                                        </p:tav>
                                      </p:tavLst>
                                    </p:anim>
                                    <p:anim calcmode="lin" valueType="num">
                                      <p:cBhvr>
                                        <p:cTn id="162" dur="500" fill="hold"/>
                                        <p:tgtEl>
                                          <p:spTgt spid="40"/>
                                        </p:tgtEl>
                                        <p:attrNameLst>
                                          <p:attrName>ppt_h</p:attrName>
                                        </p:attrNameLst>
                                      </p:cBhvr>
                                      <p:tavLst>
                                        <p:tav tm="0">
                                          <p:val>
                                            <p:fltVal val="0"/>
                                          </p:val>
                                        </p:tav>
                                        <p:tav tm="100000">
                                          <p:val>
                                            <p:strVal val="#ppt_h"/>
                                          </p:val>
                                        </p:tav>
                                      </p:tavLst>
                                    </p:anim>
                                    <p:animEffect transition="in" filter="fade">
                                      <p:cBhvr>
                                        <p:cTn id="163" dur="500"/>
                                        <p:tgtEl>
                                          <p:spTgt spid="40"/>
                                        </p:tgtEl>
                                      </p:cBhvr>
                                    </p:animEffect>
                                  </p:childTnLst>
                                </p:cTn>
                              </p:par>
                            </p:childTnLst>
                          </p:cTn>
                        </p:par>
                        <p:par>
                          <p:cTn id="164" fill="hold">
                            <p:stCondLst>
                              <p:cond delay="23500"/>
                            </p:stCondLst>
                            <p:childTnLst>
                              <p:par>
                                <p:cTn id="165" presetID="53" presetClass="entr" presetSubtype="16" fill="hold" nodeType="after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p:cTn id="167" dur="500" fill="hold"/>
                                        <p:tgtEl>
                                          <p:spTgt spid="41"/>
                                        </p:tgtEl>
                                        <p:attrNameLst>
                                          <p:attrName>ppt_w</p:attrName>
                                        </p:attrNameLst>
                                      </p:cBhvr>
                                      <p:tavLst>
                                        <p:tav tm="0">
                                          <p:val>
                                            <p:fltVal val="0"/>
                                          </p:val>
                                        </p:tav>
                                        <p:tav tm="100000">
                                          <p:val>
                                            <p:strVal val="#ppt_w"/>
                                          </p:val>
                                        </p:tav>
                                      </p:tavLst>
                                    </p:anim>
                                    <p:anim calcmode="lin" valueType="num">
                                      <p:cBhvr>
                                        <p:cTn id="168" dur="500" fill="hold"/>
                                        <p:tgtEl>
                                          <p:spTgt spid="41"/>
                                        </p:tgtEl>
                                        <p:attrNameLst>
                                          <p:attrName>ppt_h</p:attrName>
                                        </p:attrNameLst>
                                      </p:cBhvr>
                                      <p:tavLst>
                                        <p:tav tm="0">
                                          <p:val>
                                            <p:fltVal val="0"/>
                                          </p:val>
                                        </p:tav>
                                        <p:tav tm="100000">
                                          <p:val>
                                            <p:strVal val="#ppt_h"/>
                                          </p:val>
                                        </p:tav>
                                      </p:tavLst>
                                    </p:anim>
                                    <p:animEffect transition="in" filter="fade">
                                      <p:cBhvr>
                                        <p:cTn id="169" dur="500"/>
                                        <p:tgtEl>
                                          <p:spTgt spid="41"/>
                                        </p:tgtEl>
                                      </p:cBhvr>
                                    </p:animEffect>
                                  </p:childTnLst>
                                </p:cTn>
                              </p:par>
                            </p:childTnLst>
                          </p:cTn>
                        </p:par>
                        <p:par>
                          <p:cTn id="170" fill="hold">
                            <p:stCondLst>
                              <p:cond delay="24000"/>
                            </p:stCondLst>
                            <p:childTnLst>
                              <p:par>
                                <p:cTn id="171" presetID="42" presetClass="entr" presetSubtype="0" fill="hold" grpId="0" nodeType="afterEffect">
                                  <p:stCondLst>
                                    <p:cond delay="0"/>
                                  </p:stCondLst>
                                  <p:childTnLst>
                                    <p:set>
                                      <p:cBhvr>
                                        <p:cTn id="172" dur="1" fill="hold">
                                          <p:stCondLst>
                                            <p:cond delay="0"/>
                                          </p:stCondLst>
                                        </p:cTn>
                                        <p:tgtEl>
                                          <p:spTgt spid="62">
                                            <p:txEl>
                                              <p:pRg st="0" end="0"/>
                                            </p:txEl>
                                          </p:spTgt>
                                        </p:tgtEl>
                                        <p:attrNameLst>
                                          <p:attrName>style.visibility</p:attrName>
                                        </p:attrNameLst>
                                      </p:cBhvr>
                                      <p:to>
                                        <p:strVal val="visible"/>
                                      </p:to>
                                    </p:set>
                                    <p:animEffect transition="in" filter="fade">
                                      <p:cBhvr>
                                        <p:cTn id="173" dur="1000"/>
                                        <p:tgtEl>
                                          <p:spTgt spid="62">
                                            <p:txEl>
                                              <p:pRg st="0" end="0"/>
                                            </p:txEl>
                                          </p:spTgt>
                                        </p:tgtEl>
                                      </p:cBhvr>
                                    </p:animEffect>
                                    <p:anim calcmode="lin" valueType="num">
                                      <p:cBhvr>
                                        <p:cTn id="17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7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5000"/>
                            </p:stCondLst>
                            <p:childTnLst>
                              <p:par>
                                <p:cTn id="177" presetID="42" presetClass="entr" presetSubtype="0" fill="hold" grpId="0" nodeType="afterEffect">
                                  <p:stCondLst>
                                    <p:cond delay="0"/>
                                  </p:stCondLst>
                                  <p:childTnLst>
                                    <p:set>
                                      <p:cBhvr>
                                        <p:cTn id="178" dur="1" fill="hold">
                                          <p:stCondLst>
                                            <p:cond delay="0"/>
                                          </p:stCondLst>
                                        </p:cTn>
                                        <p:tgtEl>
                                          <p:spTgt spid="62">
                                            <p:txEl>
                                              <p:pRg st="2" end="2"/>
                                            </p:txEl>
                                          </p:spTgt>
                                        </p:tgtEl>
                                        <p:attrNameLst>
                                          <p:attrName>style.visibility</p:attrName>
                                        </p:attrNameLst>
                                      </p:cBhvr>
                                      <p:to>
                                        <p:strVal val="visible"/>
                                      </p:to>
                                    </p:set>
                                    <p:animEffect transition="in" filter="fade">
                                      <p:cBhvr>
                                        <p:cTn id="179" dur="1000"/>
                                        <p:tgtEl>
                                          <p:spTgt spid="62">
                                            <p:txEl>
                                              <p:pRg st="2" end="2"/>
                                            </p:txEl>
                                          </p:spTgt>
                                        </p:tgtEl>
                                      </p:cBhvr>
                                    </p:animEffect>
                                    <p:anim calcmode="lin" valueType="num">
                                      <p:cBhvr>
                                        <p:cTn id="180" dur="10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181" dur="10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6000"/>
                            </p:stCondLst>
                            <p:childTnLst>
                              <p:par>
                                <p:cTn id="183" presetID="42" presetClass="entr" presetSubtype="0" fill="hold" grpId="0" nodeType="afterEffect">
                                  <p:stCondLst>
                                    <p:cond delay="0"/>
                                  </p:stCondLst>
                                  <p:childTnLst>
                                    <p:set>
                                      <p:cBhvr>
                                        <p:cTn id="184" dur="1" fill="hold">
                                          <p:stCondLst>
                                            <p:cond delay="0"/>
                                          </p:stCondLst>
                                        </p:cTn>
                                        <p:tgtEl>
                                          <p:spTgt spid="62">
                                            <p:txEl>
                                              <p:pRg st="4" end="4"/>
                                            </p:txEl>
                                          </p:spTgt>
                                        </p:tgtEl>
                                        <p:attrNameLst>
                                          <p:attrName>style.visibility</p:attrName>
                                        </p:attrNameLst>
                                      </p:cBhvr>
                                      <p:to>
                                        <p:strVal val="visible"/>
                                      </p:to>
                                    </p:set>
                                    <p:animEffect transition="in" filter="fade">
                                      <p:cBhvr>
                                        <p:cTn id="185" dur="1000"/>
                                        <p:tgtEl>
                                          <p:spTgt spid="62">
                                            <p:txEl>
                                              <p:pRg st="4" end="4"/>
                                            </p:txEl>
                                          </p:spTgt>
                                        </p:tgtEl>
                                      </p:cBhvr>
                                    </p:animEffect>
                                    <p:anim calcmode="lin" valueType="num">
                                      <p:cBhvr>
                                        <p:cTn id="186" dur="1000" fill="hold"/>
                                        <p:tgtEl>
                                          <p:spTgt spid="62">
                                            <p:txEl>
                                              <p:pRg st="4" end="4"/>
                                            </p:txEl>
                                          </p:spTgt>
                                        </p:tgtEl>
                                        <p:attrNameLst>
                                          <p:attrName>ppt_x</p:attrName>
                                        </p:attrNameLst>
                                      </p:cBhvr>
                                      <p:tavLst>
                                        <p:tav tm="0">
                                          <p:val>
                                            <p:strVal val="#ppt_x"/>
                                          </p:val>
                                        </p:tav>
                                        <p:tav tm="100000">
                                          <p:val>
                                            <p:strVal val="#ppt_x"/>
                                          </p:val>
                                        </p:tav>
                                      </p:tavLst>
                                    </p:anim>
                                    <p:anim calcmode="lin" valueType="num">
                                      <p:cBhvr>
                                        <p:cTn id="187" dur="1000" fill="hold"/>
                                        <p:tgtEl>
                                          <p:spTgt spid="6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P spid="16" grpId="0"/>
      <p:bldP spid="17" grpId="0"/>
      <p:bldP spid="19" grpId="0" build="p"/>
      <p:bldP spid="28" grpId="0"/>
      <p:bldP spid="29" grpId="0"/>
      <p:bldP spid="30" grpId="0"/>
      <p:bldP spid="31" grpId="0" build="p"/>
      <p:bldP spid="36" grpId="0"/>
      <p:bldP spid="37" grpId="0"/>
      <p:bldP spid="38" grpId="0"/>
      <p:bldP spid="39" grpId="0" build="p"/>
      <p:bldP spid="40" grpId="0" animBg="1"/>
      <p:bldP spid="62"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5" name="Freeform: Shape 24">
            <a:extLst>
              <a:ext uri="{FF2B5EF4-FFF2-40B4-BE49-F238E27FC236}">
                <a16:creationId xmlns:a16="http://schemas.microsoft.com/office/drawing/2014/main" id="{3C7CBC46-D69D-4761-9BEA-A5F79AC04E2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TextBox 25">
            <a:extLst>
              <a:ext uri="{FF2B5EF4-FFF2-40B4-BE49-F238E27FC236}">
                <a16:creationId xmlns:a16="http://schemas.microsoft.com/office/drawing/2014/main" id="{4F6732C0-117A-469B-84E0-502AFA46EA7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7" name="TextBox 26">
            <a:extLst>
              <a:ext uri="{FF2B5EF4-FFF2-40B4-BE49-F238E27FC236}">
                <a16:creationId xmlns:a16="http://schemas.microsoft.com/office/drawing/2014/main" id="{4FBC70AA-A14F-4F8B-B157-F7CC59757CD0}"/>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F82B32C3-1E6C-4305-B794-812259258B13}"/>
              </a:ext>
            </a:extLst>
          </p:cNvPr>
          <p:cNvGrpSpPr/>
          <p:nvPr/>
        </p:nvGrpSpPr>
        <p:grpSpPr>
          <a:xfrm>
            <a:off x="6202680" y="899160"/>
            <a:ext cx="5013960" cy="1188720"/>
            <a:chOff x="838200" y="2438400"/>
            <a:chExt cx="5013960" cy="1188720"/>
          </a:xfrm>
        </p:grpSpPr>
        <p:sp>
          <p:nvSpPr>
            <p:cNvPr id="16" name="Freeform: Shape 15">
              <a:extLst>
                <a:ext uri="{FF2B5EF4-FFF2-40B4-BE49-F238E27FC236}">
                  <a16:creationId xmlns:a16="http://schemas.microsoft.com/office/drawing/2014/main" id="{BCADB88F-E1B2-4F8B-9C0A-7D7B37F466A0}"/>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36B8E3"/>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1B96475C-3327-447C-9404-025A36B85BBE}"/>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547EB1C0-AF9A-4D99-8855-AD6069D142C4}"/>
              </a:ext>
            </a:extLst>
          </p:cNvPr>
          <p:cNvGrpSpPr/>
          <p:nvPr/>
        </p:nvGrpSpPr>
        <p:grpSpPr>
          <a:xfrm>
            <a:off x="7293864" y="899157"/>
            <a:ext cx="3923165" cy="947594"/>
            <a:chOff x="7293864" y="899157"/>
            <a:chExt cx="3923165" cy="947594"/>
          </a:xfrm>
        </p:grpSpPr>
        <p:sp>
          <p:nvSpPr>
            <p:cNvPr id="18" name="Freeform: Shape 17">
              <a:extLst>
                <a:ext uri="{FF2B5EF4-FFF2-40B4-BE49-F238E27FC236}">
                  <a16:creationId xmlns:a16="http://schemas.microsoft.com/office/drawing/2014/main" id="{3598D900-C766-4492-BF44-3964344FFA87}"/>
                </a:ext>
              </a:extLst>
            </p:cNvPr>
            <p:cNvSpPr/>
            <p:nvPr/>
          </p:nvSpPr>
          <p:spPr>
            <a:xfrm>
              <a:off x="7293864" y="89915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586B108-6B3B-4403-9DFC-9C71AFD4F157}"/>
                </a:ext>
              </a:extLst>
            </p:cNvPr>
            <p:cNvSpPr txBox="1"/>
            <p:nvPr/>
          </p:nvSpPr>
          <p:spPr>
            <a:xfrm>
              <a:off x="7938916" y="944169"/>
              <a:ext cx="3189455" cy="880241"/>
            </a:xfrm>
            <a:prstGeom prst="rect">
              <a:avLst/>
            </a:prstGeom>
            <a:noFill/>
          </p:spPr>
          <p:txBody>
            <a:bodyPr wrap="square" rtlCol="0">
              <a:spAutoFit/>
            </a:bodyPr>
            <a:lstStyle/>
            <a:p>
              <a:pPr defTabSz="1219170">
                <a:spcBef>
                  <a:spcPct val="20000"/>
                </a:spcBef>
                <a:defRPr/>
              </a:pPr>
              <a:r>
                <a:rPr lang="en-US" sz="1400" dirty="0">
                  <a:solidFill>
                    <a:srgbClr val="36B8E3"/>
                  </a:solidFill>
                  <a:latin typeface="Bernard MT Condensed" panose="02050806060905020404" pitchFamily="18" charset="0"/>
                </a:rPr>
                <a:t>LOREM IPSUM</a:t>
              </a:r>
              <a:endParaRPr lang="en-US" sz="200" b="1" dirty="0">
                <a:solidFill>
                  <a:srgbClr val="36B8E3"/>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30" name="Group 29">
            <a:extLst>
              <a:ext uri="{FF2B5EF4-FFF2-40B4-BE49-F238E27FC236}">
                <a16:creationId xmlns:a16="http://schemas.microsoft.com/office/drawing/2014/main" id="{426B1A7C-9F1D-43ED-BF31-BE82AC174FD3}"/>
              </a:ext>
            </a:extLst>
          </p:cNvPr>
          <p:cNvGrpSpPr/>
          <p:nvPr/>
        </p:nvGrpSpPr>
        <p:grpSpPr>
          <a:xfrm>
            <a:off x="5836920" y="2362200"/>
            <a:ext cx="5013960" cy="1188720"/>
            <a:chOff x="838200" y="2438400"/>
            <a:chExt cx="5013960" cy="1188720"/>
          </a:xfrm>
        </p:grpSpPr>
        <p:sp>
          <p:nvSpPr>
            <p:cNvPr id="32" name="Freeform: Shape 31">
              <a:extLst>
                <a:ext uri="{FF2B5EF4-FFF2-40B4-BE49-F238E27FC236}">
                  <a16:creationId xmlns:a16="http://schemas.microsoft.com/office/drawing/2014/main" id="{7B5858BF-F1AD-41EF-9709-BC98E8F4D827}"/>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239BD3"/>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5EEE63C8-DD35-4695-9AC8-64C3B5B102F6}"/>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02</a:t>
              </a:r>
            </a:p>
          </p:txBody>
        </p:sp>
      </p:grpSp>
      <p:grpSp>
        <p:nvGrpSpPr>
          <p:cNvPr id="9" name="Group 8">
            <a:extLst>
              <a:ext uri="{FF2B5EF4-FFF2-40B4-BE49-F238E27FC236}">
                <a16:creationId xmlns:a16="http://schemas.microsoft.com/office/drawing/2014/main" id="{B805912B-1B48-4ECE-81E2-AC07BBCEDE55}"/>
              </a:ext>
            </a:extLst>
          </p:cNvPr>
          <p:cNvGrpSpPr/>
          <p:nvPr/>
        </p:nvGrpSpPr>
        <p:grpSpPr>
          <a:xfrm>
            <a:off x="6928104" y="2362197"/>
            <a:ext cx="3923165" cy="947594"/>
            <a:chOff x="6928104" y="2362197"/>
            <a:chExt cx="3923165" cy="947594"/>
          </a:xfrm>
        </p:grpSpPr>
        <p:sp>
          <p:nvSpPr>
            <p:cNvPr id="29" name="Freeform: Shape 28">
              <a:extLst>
                <a:ext uri="{FF2B5EF4-FFF2-40B4-BE49-F238E27FC236}">
                  <a16:creationId xmlns:a16="http://schemas.microsoft.com/office/drawing/2014/main" id="{86345E8F-4AA6-41B2-B988-7D70FEEE3096}"/>
                </a:ext>
              </a:extLst>
            </p:cNvPr>
            <p:cNvSpPr/>
            <p:nvPr/>
          </p:nvSpPr>
          <p:spPr>
            <a:xfrm>
              <a:off x="6928104" y="236219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E96E97E-65FE-4920-B40F-A172C555ECFC}"/>
                </a:ext>
              </a:extLst>
            </p:cNvPr>
            <p:cNvSpPr txBox="1"/>
            <p:nvPr/>
          </p:nvSpPr>
          <p:spPr>
            <a:xfrm>
              <a:off x="7573156" y="2407209"/>
              <a:ext cx="3189455" cy="880241"/>
            </a:xfrm>
            <a:prstGeom prst="rect">
              <a:avLst/>
            </a:prstGeom>
            <a:noFill/>
          </p:spPr>
          <p:txBody>
            <a:bodyPr wrap="square" rtlCol="0">
              <a:spAutoFit/>
            </a:bodyPr>
            <a:lstStyle/>
            <a:p>
              <a:pPr defTabSz="1219170">
                <a:spcBef>
                  <a:spcPct val="20000"/>
                </a:spcBef>
                <a:defRPr/>
              </a:pPr>
              <a:r>
                <a:rPr lang="en-US" sz="1400" dirty="0">
                  <a:solidFill>
                    <a:srgbClr val="239BD3"/>
                  </a:solidFill>
                  <a:latin typeface="Bernard MT Condensed" panose="02050806060905020404" pitchFamily="18" charset="0"/>
                </a:rPr>
                <a:t>LOREM IPSUM</a:t>
              </a:r>
              <a:endParaRPr lang="en-US" sz="200" b="1" dirty="0">
                <a:solidFill>
                  <a:srgbClr val="239BD3"/>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36" name="Group 35">
            <a:extLst>
              <a:ext uri="{FF2B5EF4-FFF2-40B4-BE49-F238E27FC236}">
                <a16:creationId xmlns:a16="http://schemas.microsoft.com/office/drawing/2014/main" id="{95108B42-A02E-4D76-817E-3BFCA9628536}"/>
              </a:ext>
            </a:extLst>
          </p:cNvPr>
          <p:cNvGrpSpPr/>
          <p:nvPr/>
        </p:nvGrpSpPr>
        <p:grpSpPr>
          <a:xfrm>
            <a:off x="5471160" y="3825240"/>
            <a:ext cx="5013960" cy="1188720"/>
            <a:chOff x="838200" y="2438400"/>
            <a:chExt cx="5013960" cy="1188720"/>
          </a:xfrm>
        </p:grpSpPr>
        <p:sp>
          <p:nvSpPr>
            <p:cNvPr id="38" name="Freeform: Shape 37">
              <a:extLst>
                <a:ext uri="{FF2B5EF4-FFF2-40B4-BE49-F238E27FC236}">
                  <a16:creationId xmlns:a16="http://schemas.microsoft.com/office/drawing/2014/main" id="{85FAA991-AAB4-454B-993E-59552E52EB85}"/>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157EBF"/>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D6BB3AF3-44F6-4B43-8897-A9AB3516A050}"/>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03</a:t>
              </a:r>
            </a:p>
          </p:txBody>
        </p:sp>
      </p:grpSp>
      <p:grpSp>
        <p:nvGrpSpPr>
          <p:cNvPr id="46" name="Group 45">
            <a:extLst>
              <a:ext uri="{FF2B5EF4-FFF2-40B4-BE49-F238E27FC236}">
                <a16:creationId xmlns:a16="http://schemas.microsoft.com/office/drawing/2014/main" id="{5CE2163B-3FA9-464E-93AE-CA33277CF468}"/>
              </a:ext>
            </a:extLst>
          </p:cNvPr>
          <p:cNvGrpSpPr/>
          <p:nvPr/>
        </p:nvGrpSpPr>
        <p:grpSpPr>
          <a:xfrm>
            <a:off x="6562344" y="3825237"/>
            <a:ext cx="3923165" cy="947594"/>
            <a:chOff x="6562344" y="3825237"/>
            <a:chExt cx="3923165" cy="947594"/>
          </a:xfrm>
        </p:grpSpPr>
        <p:sp>
          <p:nvSpPr>
            <p:cNvPr id="35" name="Freeform: Shape 34">
              <a:extLst>
                <a:ext uri="{FF2B5EF4-FFF2-40B4-BE49-F238E27FC236}">
                  <a16:creationId xmlns:a16="http://schemas.microsoft.com/office/drawing/2014/main" id="{2B880DEE-6797-460B-ACAE-58E4E7A0792F}"/>
                </a:ext>
              </a:extLst>
            </p:cNvPr>
            <p:cNvSpPr/>
            <p:nvPr/>
          </p:nvSpPr>
          <p:spPr>
            <a:xfrm>
              <a:off x="6562344" y="382523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2647EA0-F270-490E-9F44-2AB36010111C}"/>
                </a:ext>
              </a:extLst>
            </p:cNvPr>
            <p:cNvSpPr txBox="1"/>
            <p:nvPr/>
          </p:nvSpPr>
          <p:spPr>
            <a:xfrm>
              <a:off x="7207396" y="3870249"/>
              <a:ext cx="3189455" cy="880241"/>
            </a:xfrm>
            <a:prstGeom prst="rect">
              <a:avLst/>
            </a:prstGeom>
            <a:noFill/>
          </p:spPr>
          <p:txBody>
            <a:bodyPr wrap="square" rtlCol="0">
              <a:spAutoFit/>
            </a:bodyPr>
            <a:lstStyle/>
            <a:p>
              <a:pPr defTabSz="1219170">
                <a:spcBef>
                  <a:spcPct val="20000"/>
                </a:spcBef>
                <a:defRPr/>
              </a:pPr>
              <a:r>
                <a:rPr lang="en-US" sz="1400" dirty="0">
                  <a:solidFill>
                    <a:srgbClr val="157EBF"/>
                  </a:solidFill>
                  <a:latin typeface="Bernard MT Condensed" panose="02050806060905020404" pitchFamily="18" charset="0"/>
                </a:rPr>
                <a:t>LOREM IPSUM</a:t>
              </a:r>
              <a:endParaRPr lang="en-US" sz="200" b="1" dirty="0">
                <a:solidFill>
                  <a:srgbClr val="157EBF"/>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42" name="Group 41">
            <a:extLst>
              <a:ext uri="{FF2B5EF4-FFF2-40B4-BE49-F238E27FC236}">
                <a16:creationId xmlns:a16="http://schemas.microsoft.com/office/drawing/2014/main" id="{DCC382D2-F9E1-4F85-BECA-69946CA1C8A9}"/>
              </a:ext>
            </a:extLst>
          </p:cNvPr>
          <p:cNvGrpSpPr/>
          <p:nvPr/>
        </p:nvGrpSpPr>
        <p:grpSpPr>
          <a:xfrm>
            <a:off x="5105400" y="5288280"/>
            <a:ext cx="5013960" cy="1188720"/>
            <a:chOff x="838200" y="2438400"/>
            <a:chExt cx="5013960" cy="1188720"/>
          </a:xfrm>
        </p:grpSpPr>
        <p:sp>
          <p:nvSpPr>
            <p:cNvPr id="44" name="Freeform: Shape 43">
              <a:extLst>
                <a:ext uri="{FF2B5EF4-FFF2-40B4-BE49-F238E27FC236}">
                  <a16:creationId xmlns:a16="http://schemas.microsoft.com/office/drawing/2014/main" id="{B9A40CD4-6E02-4427-A4AA-90FC6C1E42F3}"/>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0967B9"/>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C19106B-6128-41E5-8F5D-46FFF775B758}"/>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04</a:t>
              </a:r>
            </a:p>
          </p:txBody>
        </p:sp>
      </p:grpSp>
      <p:grpSp>
        <p:nvGrpSpPr>
          <p:cNvPr id="47" name="Group 46">
            <a:extLst>
              <a:ext uri="{FF2B5EF4-FFF2-40B4-BE49-F238E27FC236}">
                <a16:creationId xmlns:a16="http://schemas.microsoft.com/office/drawing/2014/main" id="{7EC944FC-3903-4536-8AAC-A21BB0CED88D}"/>
              </a:ext>
            </a:extLst>
          </p:cNvPr>
          <p:cNvGrpSpPr/>
          <p:nvPr/>
        </p:nvGrpSpPr>
        <p:grpSpPr>
          <a:xfrm>
            <a:off x="6196584" y="5288277"/>
            <a:ext cx="3923165" cy="947594"/>
            <a:chOff x="6196584" y="5288277"/>
            <a:chExt cx="3923165" cy="947594"/>
          </a:xfrm>
        </p:grpSpPr>
        <p:sp>
          <p:nvSpPr>
            <p:cNvPr id="41" name="Freeform: Shape 40">
              <a:extLst>
                <a:ext uri="{FF2B5EF4-FFF2-40B4-BE49-F238E27FC236}">
                  <a16:creationId xmlns:a16="http://schemas.microsoft.com/office/drawing/2014/main" id="{5DE645AD-BB2B-42E5-B63F-92B1E568CC7D}"/>
                </a:ext>
              </a:extLst>
            </p:cNvPr>
            <p:cNvSpPr/>
            <p:nvPr/>
          </p:nvSpPr>
          <p:spPr>
            <a:xfrm>
              <a:off x="6196584" y="528827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1A0A7CE8-D2FE-49EA-872E-B48F753FCF1E}"/>
                </a:ext>
              </a:extLst>
            </p:cNvPr>
            <p:cNvSpPr txBox="1"/>
            <p:nvPr/>
          </p:nvSpPr>
          <p:spPr>
            <a:xfrm>
              <a:off x="6841636" y="5333289"/>
              <a:ext cx="3189455" cy="880241"/>
            </a:xfrm>
            <a:prstGeom prst="rect">
              <a:avLst/>
            </a:prstGeom>
            <a:noFill/>
          </p:spPr>
          <p:txBody>
            <a:bodyPr wrap="square" rtlCol="0">
              <a:spAutoFit/>
            </a:bodyPr>
            <a:lstStyle/>
            <a:p>
              <a:pPr defTabSz="1219170">
                <a:spcBef>
                  <a:spcPct val="20000"/>
                </a:spcBef>
                <a:defRPr/>
              </a:pPr>
              <a:r>
                <a:rPr lang="en-US" sz="1400" dirty="0">
                  <a:solidFill>
                    <a:srgbClr val="157EBF"/>
                  </a:solidFill>
                  <a:latin typeface="Bernard MT Condensed" panose="02050806060905020404" pitchFamily="18" charset="0"/>
                </a:rPr>
                <a:t>LOREM IPSUM</a:t>
              </a:r>
              <a:endParaRPr lang="en-US" sz="200" b="1" dirty="0">
                <a:solidFill>
                  <a:srgbClr val="157EBF"/>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66506886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wipe(left)">
                                      <p:cBhvr>
                                        <p:cTn id="10" dur="500"/>
                                        <p:tgtEl>
                                          <p:spTgt spid="2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6">
                                            <p:txEl>
                                              <p:pRg st="0" end="0"/>
                                            </p:txEl>
                                          </p:spTgt>
                                        </p:tgtEl>
                                        <p:attrNameLst>
                                          <p:attrName>style.visibility</p:attrName>
                                        </p:attrNameLst>
                                      </p:cBhvr>
                                      <p:to>
                                        <p:strVal val="visible"/>
                                      </p:to>
                                    </p:set>
                                    <p:animEffect transition="in" filter="fade">
                                      <p:cBhvr>
                                        <p:cTn id="14" dur="500"/>
                                        <p:tgtEl>
                                          <p:spTgt spid="26">
                                            <p:txEl>
                                              <p:pRg st="0" end="0"/>
                                            </p:txEl>
                                          </p:spTgt>
                                        </p:tgtEl>
                                      </p:cBhvr>
                                    </p:animEffect>
                                    <p:anim calcmode="lin" valueType="num">
                                      <p:cBhvr>
                                        <p:cTn id="15"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6">
                                            <p:txEl>
                                              <p:pRg st="2" end="2"/>
                                            </p:txEl>
                                          </p:spTgt>
                                        </p:tgtEl>
                                        <p:attrNameLst>
                                          <p:attrName>style.visibility</p:attrName>
                                        </p:attrNameLst>
                                      </p:cBhvr>
                                      <p:to>
                                        <p:strVal val="visible"/>
                                      </p:to>
                                    </p:set>
                                    <p:animEffect transition="in" filter="fade">
                                      <p:cBhvr>
                                        <p:cTn id="20" dur="500"/>
                                        <p:tgtEl>
                                          <p:spTgt spid="26">
                                            <p:txEl>
                                              <p:pRg st="2" end="2"/>
                                            </p:txEl>
                                          </p:spTgt>
                                        </p:tgtEl>
                                      </p:cBhvr>
                                    </p:animEffect>
                                    <p:anim calcmode="lin" valueType="num">
                                      <p:cBhvr>
                                        <p:cTn id="21" dur="500" fill="hold"/>
                                        <p:tgtEl>
                                          <p:spTgt spid="2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6">
                                            <p:txEl>
                                              <p:pRg st="3" end="3"/>
                                            </p:txEl>
                                          </p:spTgt>
                                        </p:tgtEl>
                                        <p:attrNameLst>
                                          <p:attrName>style.visibility</p:attrName>
                                        </p:attrNameLst>
                                      </p:cBhvr>
                                      <p:to>
                                        <p:strVal val="visible"/>
                                      </p:to>
                                    </p:set>
                                    <p:animEffect transition="in" filter="fade">
                                      <p:cBhvr>
                                        <p:cTn id="26" dur="500"/>
                                        <p:tgtEl>
                                          <p:spTgt spid="26">
                                            <p:txEl>
                                              <p:pRg st="3" end="3"/>
                                            </p:txEl>
                                          </p:spTgt>
                                        </p:tgtEl>
                                      </p:cBhvr>
                                    </p:animEffect>
                                    <p:anim calcmode="lin" valueType="num">
                                      <p:cBhvr>
                                        <p:cTn id="27" dur="500" fill="hold"/>
                                        <p:tgtEl>
                                          <p:spTgt spid="26">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6">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6">
                                            <p:txEl>
                                              <p:pRg st="5" end="5"/>
                                            </p:txEl>
                                          </p:spTgt>
                                        </p:tgtEl>
                                        <p:attrNameLst>
                                          <p:attrName>style.visibility</p:attrName>
                                        </p:attrNameLst>
                                      </p:cBhvr>
                                      <p:to>
                                        <p:strVal val="visible"/>
                                      </p:to>
                                    </p:set>
                                    <p:animEffect transition="in" filter="fade">
                                      <p:cBhvr>
                                        <p:cTn id="32" dur="500"/>
                                        <p:tgtEl>
                                          <p:spTgt spid="26">
                                            <p:txEl>
                                              <p:pRg st="5" end="5"/>
                                            </p:txEl>
                                          </p:spTgt>
                                        </p:tgtEl>
                                      </p:cBhvr>
                                    </p:animEffect>
                                    <p:anim calcmode="lin" valueType="num">
                                      <p:cBhvr>
                                        <p:cTn id="33" dur="500" fill="hold"/>
                                        <p:tgtEl>
                                          <p:spTgt spid="26">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6">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6">
                                            <p:txEl>
                                              <p:pRg st="7" end="7"/>
                                            </p:txEl>
                                          </p:spTgt>
                                        </p:tgtEl>
                                        <p:attrNameLst>
                                          <p:attrName>style.visibility</p:attrName>
                                        </p:attrNameLst>
                                      </p:cBhvr>
                                      <p:to>
                                        <p:strVal val="visible"/>
                                      </p:to>
                                    </p:set>
                                    <p:animEffect transition="in" filter="fade">
                                      <p:cBhvr>
                                        <p:cTn id="38" dur="500"/>
                                        <p:tgtEl>
                                          <p:spTgt spid="26">
                                            <p:txEl>
                                              <p:pRg st="7" end="7"/>
                                            </p:txEl>
                                          </p:spTgt>
                                        </p:tgtEl>
                                      </p:cBhvr>
                                    </p:animEffect>
                                    <p:anim calcmode="lin" valueType="num">
                                      <p:cBhvr>
                                        <p:cTn id="39" dur="500" fill="hold"/>
                                        <p:tgtEl>
                                          <p:spTgt spid="26">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6">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6">
                                            <p:txEl>
                                              <p:pRg st="9" end="9"/>
                                            </p:txEl>
                                          </p:spTgt>
                                        </p:tgtEl>
                                        <p:attrNameLst>
                                          <p:attrName>style.visibility</p:attrName>
                                        </p:attrNameLst>
                                      </p:cBhvr>
                                      <p:to>
                                        <p:strVal val="visible"/>
                                      </p:to>
                                    </p:set>
                                    <p:animEffect transition="in" filter="fade">
                                      <p:cBhvr>
                                        <p:cTn id="44" dur="500"/>
                                        <p:tgtEl>
                                          <p:spTgt spid="26">
                                            <p:txEl>
                                              <p:pRg st="9" end="9"/>
                                            </p:txEl>
                                          </p:spTgt>
                                        </p:tgtEl>
                                      </p:cBhvr>
                                    </p:animEffect>
                                    <p:anim calcmode="lin" valueType="num">
                                      <p:cBhvr>
                                        <p:cTn id="45" dur="500" fill="hold"/>
                                        <p:tgtEl>
                                          <p:spTgt spid="26">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6">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2"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 calcmode="lin" valueType="num">
                                      <p:cBhvr additive="base">
                                        <p:cTn id="50" dur="750" fill="hold"/>
                                        <p:tgtEl>
                                          <p:spTgt spid="2"/>
                                        </p:tgtEl>
                                        <p:attrNameLst>
                                          <p:attrName>ppt_x</p:attrName>
                                        </p:attrNameLst>
                                      </p:cBhvr>
                                      <p:tavLst>
                                        <p:tav tm="0">
                                          <p:val>
                                            <p:strVal val="1+#ppt_w/2"/>
                                          </p:val>
                                        </p:tav>
                                        <p:tav tm="100000">
                                          <p:val>
                                            <p:strVal val="#ppt_x"/>
                                          </p:val>
                                        </p:tav>
                                      </p:tavLst>
                                    </p:anim>
                                    <p:anim calcmode="lin" valueType="num">
                                      <p:cBhvr additive="base">
                                        <p:cTn id="51" dur="750" fill="hold"/>
                                        <p:tgtEl>
                                          <p:spTgt spid="2"/>
                                        </p:tgtEl>
                                        <p:attrNameLst>
                                          <p:attrName>ppt_y</p:attrName>
                                        </p:attrNameLst>
                                      </p:cBhvr>
                                      <p:tavLst>
                                        <p:tav tm="0">
                                          <p:val>
                                            <p:strVal val="#ppt_y"/>
                                          </p:val>
                                        </p:tav>
                                        <p:tav tm="100000">
                                          <p:val>
                                            <p:strVal val="#ppt_y"/>
                                          </p:val>
                                        </p:tav>
                                      </p:tavLst>
                                    </p:anim>
                                  </p:childTnLst>
                                </p:cTn>
                              </p:par>
                            </p:childTnLst>
                          </p:cTn>
                        </p:par>
                        <p:par>
                          <p:cTn id="52" fill="hold">
                            <p:stCondLst>
                              <p:cond delay="4250"/>
                            </p:stCondLst>
                            <p:childTnLst>
                              <p:par>
                                <p:cTn id="53" presetID="22" presetClass="entr" presetSubtype="8" fill="hold" nodeType="after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wipe(left)">
                                      <p:cBhvr>
                                        <p:cTn id="55" dur="750"/>
                                        <p:tgtEl>
                                          <p:spTgt spid="4"/>
                                        </p:tgtEl>
                                      </p:cBhvr>
                                    </p:animEffect>
                                  </p:childTnLst>
                                </p:cTn>
                              </p:par>
                            </p:childTnLst>
                          </p:cTn>
                        </p:par>
                        <p:par>
                          <p:cTn id="56" fill="hold">
                            <p:stCondLst>
                              <p:cond delay="5000"/>
                            </p:stCondLst>
                            <p:childTnLst>
                              <p:par>
                                <p:cTn id="57" presetID="2" presetClass="entr" presetSubtype="2"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 calcmode="lin" valueType="num">
                                      <p:cBhvr additive="base">
                                        <p:cTn id="59" dur="750" fill="hold"/>
                                        <p:tgtEl>
                                          <p:spTgt spid="30"/>
                                        </p:tgtEl>
                                        <p:attrNameLst>
                                          <p:attrName>ppt_x</p:attrName>
                                        </p:attrNameLst>
                                      </p:cBhvr>
                                      <p:tavLst>
                                        <p:tav tm="0">
                                          <p:val>
                                            <p:strVal val="1+#ppt_w/2"/>
                                          </p:val>
                                        </p:tav>
                                        <p:tav tm="100000">
                                          <p:val>
                                            <p:strVal val="#ppt_x"/>
                                          </p:val>
                                        </p:tav>
                                      </p:tavLst>
                                    </p:anim>
                                    <p:anim calcmode="lin" valueType="num">
                                      <p:cBhvr additive="base">
                                        <p:cTn id="60" dur="750" fill="hold"/>
                                        <p:tgtEl>
                                          <p:spTgt spid="30"/>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22" presetClass="entr" presetSubtype="8" fill="hold" nodeType="afterEffect">
                                  <p:stCondLst>
                                    <p:cond delay="0"/>
                                  </p:stCondLst>
                                  <p:childTnLst>
                                    <p:set>
                                      <p:cBhvr>
                                        <p:cTn id="63" dur="1" fill="hold">
                                          <p:stCondLst>
                                            <p:cond delay="0"/>
                                          </p:stCondLst>
                                        </p:cTn>
                                        <p:tgtEl>
                                          <p:spTgt spid="9"/>
                                        </p:tgtEl>
                                        <p:attrNameLst>
                                          <p:attrName>style.visibility</p:attrName>
                                        </p:attrNameLst>
                                      </p:cBhvr>
                                      <p:to>
                                        <p:strVal val="visible"/>
                                      </p:to>
                                    </p:set>
                                    <p:animEffect transition="in" filter="wipe(left)">
                                      <p:cBhvr>
                                        <p:cTn id="64" dur="750"/>
                                        <p:tgtEl>
                                          <p:spTgt spid="9"/>
                                        </p:tgtEl>
                                      </p:cBhvr>
                                    </p:animEffect>
                                  </p:childTnLst>
                                </p:cTn>
                              </p:par>
                            </p:childTnLst>
                          </p:cTn>
                        </p:par>
                        <p:par>
                          <p:cTn id="65" fill="hold">
                            <p:stCondLst>
                              <p:cond delay="6500"/>
                            </p:stCondLst>
                            <p:childTnLst>
                              <p:par>
                                <p:cTn id="66" presetID="2" presetClass="entr" presetSubtype="2" fill="hold"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additive="base">
                                        <p:cTn id="68" dur="750" fill="hold"/>
                                        <p:tgtEl>
                                          <p:spTgt spid="36"/>
                                        </p:tgtEl>
                                        <p:attrNameLst>
                                          <p:attrName>ppt_x</p:attrName>
                                        </p:attrNameLst>
                                      </p:cBhvr>
                                      <p:tavLst>
                                        <p:tav tm="0">
                                          <p:val>
                                            <p:strVal val="1+#ppt_w/2"/>
                                          </p:val>
                                        </p:tav>
                                        <p:tav tm="100000">
                                          <p:val>
                                            <p:strVal val="#ppt_x"/>
                                          </p:val>
                                        </p:tav>
                                      </p:tavLst>
                                    </p:anim>
                                    <p:anim calcmode="lin" valueType="num">
                                      <p:cBhvr additive="base">
                                        <p:cTn id="69" dur="750" fill="hold"/>
                                        <p:tgtEl>
                                          <p:spTgt spid="36"/>
                                        </p:tgtEl>
                                        <p:attrNameLst>
                                          <p:attrName>ppt_y</p:attrName>
                                        </p:attrNameLst>
                                      </p:cBhvr>
                                      <p:tavLst>
                                        <p:tav tm="0">
                                          <p:val>
                                            <p:strVal val="#ppt_y"/>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left)">
                                      <p:cBhvr>
                                        <p:cTn id="73" dur="750"/>
                                        <p:tgtEl>
                                          <p:spTgt spid="46"/>
                                        </p:tgtEl>
                                      </p:cBhvr>
                                    </p:animEffect>
                                  </p:childTnLst>
                                </p:cTn>
                              </p:par>
                            </p:childTnLst>
                          </p:cTn>
                        </p:par>
                        <p:par>
                          <p:cTn id="74" fill="hold">
                            <p:stCondLst>
                              <p:cond delay="8000"/>
                            </p:stCondLst>
                            <p:childTnLst>
                              <p:par>
                                <p:cTn id="75" presetID="2" presetClass="entr" presetSubtype="2" fill="hold"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750" fill="hold"/>
                                        <p:tgtEl>
                                          <p:spTgt spid="42"/>
                                        </p:tgtEl>
                                        <p:attrNameLst>
                                          <p:attrName>ppt_x</p:attrName>
                                        </p:attrNameLst>
                                      </p:cBhvr>
                                      <p:tavLst>
                                        <p:tav tm="0">
                                          <p:val>
                                            <p:strVal val="1+#ppt_w/2"/>
                                          </p:val>
                                        </p:tav>
                                        <p:tav tm="100000">
                                          <p:val>
                                            <p:strVal val="#ppt_x"/>
                                          </p:val>
                                        </p:tav>
                                      </p:tavLst>
                                    </p:anim>
                                    <p:anim calcmode="lin" valueType="num">
                                      <p:cBhvr additive="base">
                                        <p:cTn id="78" dur="75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8750"/>
                            </p:stCondLst>
                            <p:childTnLst>
                              <p:par>
                                <p:cTn id="80" presetID="22" presetClass="entr" presetSubtype="8" fill="hold"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wipe(left)">
                                      <p:cBhvr>
                                        <p:cTn id="82" dur="7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build="p"/>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20" name="Group 19">
            <a:extLst>
              <a:ext uri="{FF2B5EF4-FFF2-40B4-BE49-F238E27FC236}">
                <a16:creationId xmlns:a16="http://schemas.microsoft.com/office/drawing/2014/main" id="{A23B617F-5A55-4F2A-B5F1-1AD0796B7719}"/>
              </a:ext>
            </a:extLst>
          </p:cNvPr>
          <p:cNvGrpSpPr/>
          <p:nvPr/>
        </p:nvGrpSpPr>
        <p:grpSpPr>
          <a:xfrm>
            <a:off x="914400" y="1950377"/>
            <a:ext cx="3581400" cy="914400"/>
            <a:chOff x="914400" y="1950377"/>
            <a:chExt cx="3581400" cy="914400"/>
          </a:xfrm>
        </p:grpSpPr>
        <p:sp>
          <p:nvSpPr>
            <p:cNvPr id="10" name="Freeform: Shape 9">
              <a:extLst>
                <a:ext uri="{FF2B5EF4-FFF2-40B4-BE49-F238E27FC236}">
                  <a16:creationId xmlns:a16="http://schemas.microsoft.com/office/drawing/2014/main" id="{AB53550B-E78E-4784-8CF1-64A759E1BF11}"/>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44D7FB"/>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6AD2CDA-2FB8-451D-BDCF-CB23FBD66993}"/>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42A66E23-E8BF-4C5A-BD66-B2B892FCA9F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7" name="Group 86">
            <a:extLst>
              <a:ext uri="{FF2B5EF4-FFF2-40B4-BE49-F238E27FC236}">
                <a16:creationId xmlns:a16="http://schemas.microsoft.com/office/drawing/2014/main" id="{37D44CF0-CEE8-464A-836A-5DAD1FBD301C}"/>
              </a:ext>
            </a:extLst>
          </p:cNvPr>
          <p:cNvGrpSpPr/>
          <p:nvPr/>
        </p:nvGrpSpPr>
        <p:grpSpPr>
          <a:xfrm>
            <a:off x="1828800" y="1904657"/>
            <a:ext cx="3733800" cy="1006183"/>
            <a:chOff x="1828800" y="1904657"/>
            <a:chExt cx="3733800" cy="1006183"/>
          </a:xfrm>
          <a:effectLst>
            <a:outerShdw blurRad="63500" sx="101000" sy="101000" algn="ctr" rotWithShape="0">
              <a:prstClr val="black">
                <a:alpha val="40000"/>
              </a:prstClr>
            </a:outerShdw>
          </a:effectLst>
        </p:grpSpPr>
        <p:sp>
          <p:nvSpPr>
            <p:cNvPr id="12" name="Freeform: Shape 11">
              <a:extLst>
                <a:ext uri="{FF2B5EF4-FFF2-40B4-BE49-F238E27FC236}">
                  <a16:creationId xmlns:a16="http://schemas.microsoft.com/office/drawing/2014/main" id="{0835DFC4-594B-4CBF-AEED-25A56CF8A789}"/>
                </a:ext>
              </a:extLst>
            </p:cNvPr>
            <p:cNvSpPr/>
            <p:nvPr/>
          </p:nvSpPr>
          <p:spPr>
            <a:xfrm>
              <a:off x="4572000"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8E62F57-3388-471D-8D13-313D431BCB06}"/>
                </a:ext>
              </a:extLst>
            </p:cNvPr>
            <p:cNvSpPr/>
            <p:nvPr/>
          </p:nvSpPr>
          <p:spPr>
            <a:xfrm>
              <a:off x="1828800"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8CC3CC4C-FAB5-43F8-942E-1C858126B128}"/>
              </a:ext>
            </a:extLst>
          </p:cNvPr>
          <p:cNvSpPr txBox="1"/>
          <p:nvPr/>
        </p:nvSpPr>
        <p:spPr>
          <a:xfrm>
            <a:off x="1828800" y="2298040"/>
            <a:ext cx="2667000" cy="600164"/>
          </a:xfrm>
          <a:prstGeom prst="rect">
            <a:avLst/>
          </a:prstGeom>
          <a:noFill/>
        </p:spPr>
        <p:txBody>
          <a:bodyPr wrap="square" rtlCol="0">
            <a:spAutoFit/>
          </a:bodyPr>
          <a:lstStyle/>
          <a:p>
            <a:r>
              <a:rPr lang="en-US" sz="1100" dirty="0">
                <a:solidFill>
                  <a:srgbClr val="56595E"/>
                </a:solidFill>
                <a:latin typeface="Candara" panose="020E0502030303020204" pitchFamily="34" charset="0"/>
              </a:rPr>
              <a:t>Lorem ipsum dolor sit amet, consectetur adipiscing elit, sed do eiusmod tempor incididunt ut labore.</a:t>
            </a:r>
          </a:p>
        </p:txBody>
      </p:sp>
      <p:grpSp>
        <p:nvGrpSpPr>
          <p:cNvPr id="52" name="Group 51">
            <a:extLst>
              <a:ext uri="{FF2B5EF4-FFF2-40B4-BE49-F238E27FC236}">
                <a16:creationId xmlns:a16="http://schemas.microsoft.com/office/drawing/2014/main" id="{009BE9DE-AAB3-45F8-A5DE-C0041D9A1C89}"/>
              </a:ext>
            </a:extLst>
          </p:cNvPr>
          <p:cNvGrpSpPr/>
          <p:nvPr/>
        </p:nvGrpSpPr>
        <p:grpSpPr>
          <a:xfrm>
            <a:off x="6642149" y="1950377"/>
            <a:ext cx="3581400" cy="914400"/>
            <a:chOff x="914400" y="1950377"/>
            <a:chExt cx="3581400" cy="914400"/>
          </a:xfrm>
        </p:grpSpPr>
        <p:sp>
          <p:nvSpPr>
            <p:cNvPr id="53" name="Freeform: Shape 52">
              <a:extLst>
                <a:ext uri="{FF2B5EF4-FFF2-40B4-BE49-F238E27FC236}">
                  <a16:creationId xmlns:a16="http://schemas.microsoft.com/office/drawing/2014/main" id="{19E79036-4F85-4CF5-AAA2-A7C4890C7645}"/>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36B8E3"/>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9C19C887-23BC-44BC-8EC8-E281ED214BD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02</a:t>
              </a:r>
            </a:p>
          </p:txBody>
        </p:sp>
        <p:sp>
          <p:nvSpPr>
            <p:cNvPr id="55" name="TextBox 54">
              <a:extLst>
                <a:ext uri="{FF2B5EF4-FFF2-40B4-BE49-F238E27FC236}">
                  <a16:creationId xmlns:a16="http://schemas.microsoft.com/office/drawing/2014/main" id="{7F30E78B-9679-4E71-B79F-3ED0BEFC166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0" name="Group 89">
            <a:extLst>
              <a:ext uri="{FF2B5EF4-FFF2-40B4-BE49-F238E27FC236}">
                <a16:creationId xmlns:a16="http://schemas.microsoft.com/office/drawing/2014/main" id="{3F34733C-A581-496B-895F-6089D3846186}"/>
              </a:ext>
            </a:extLst>
          </p:cNvPr>
          <p:cNvGrpSpPr/>
          <p:nvPr/>
        </p:nvGrpSpPr>
        <p:grpSpPr>
          <a:xfrm>
            <a:off x="7556549" y="1904657"/>
            <a:ext cx="3733800" cy="1006183"/>
            <a:chOff x="7556549" y="1904657"/>
            <a:chExt cx="3733800" cy="1006183"/>
          </a:xfrm>
          <a:effectLst>
            <a:outerShdw blurRad="63500" sx="101000" sy="101000" algn="ctr" rotWithShape="0">
              <a:prstClr val="black">
                <a:alpha val="40000"/>
              </a:prstClr>
            </a:outerShdw>
          </a:effectLst>
        </p:grpSpPr>
        <p:sp>
          <p:nvSpPr>
            <p:cNvPr id="57" name="Freeform: Shape 56">
              <a:extLst>
                <a:ext uri="{FF2B5EF4-FFF2-40B4-BE49-F238E27FC236}">
                  <a16:creationId xmlns:a16="http://schemas.microsoft.com/office/drawing/2014/main" id="{31AA6F34-18DF-4EB4-893A-93453CDECC79}"/>
                </a:ext>
              </a:extLst>
            </p:cNvPr>
            <p:cNvSpPr/>
            <p:nvPr/>
          </p:nvSpPr>
          <p:spPr>
            <a:xfrm>
              <a:off x="10299749"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34CE8DFF-E3E8-4CBD-86FE-4362F9F3A3B5}"/>
                </a:ext>
              </a:extLst>
            </p:cNvPr>
            <p:cNvSpPr/>
            <p:nvPr/>
          </p:nvSpPr>
          <p:spPr>
            <a:xfrm>
              <a:off x="7556549"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TextBox 57">
            <a:extLst>
              <a:ext uri="{FF2B5EF4-FFF2-40B4-BE49-F238E27FC236}">
                <a16:creationId xmlns:a16="http://schemas.microsoft.com/office/drawing/2014/main" id="{9C266EAF-3038-4359-A680-57BEA1DE30F2}"/>
              </a:ext>
            </a:extLst>
          </p:cNvPr>
          <p:cNvSpPr txBox="1"/>
          <p:nvPr/>
        </p:nvSpPr>
        <p:spPr>
          <a:xfrm>
            <a:off x="7556549" y="2298040"/>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59" name="Group 58">
            <a:extLst>
              <a:ext uri="{FF2B5EF4-FFF2-40B4-BE49-F238E27FC236}">
                <a16:creationId xmlns:a16="http://schemas.microsoft.com/office/drawing/2014/main" id="{2C38FDA6-DFFF-4948-B107-E0CE27BD770F}"/>
              </a:ext>
            </a:extLst>
          </p:cNvPr>
          <p:cNvGrpSpPr/>
          <p:nvPr/>
        </p:nvGrpSpPr>
        <p:grpSpPr>
          <a:xfrm>
            <a:off x="913886" y="3290389"/>
            <a:ext cx="3581400" cy="914400"/>
            <a:chOff x="914400" y="1950377"/>
            <a:chExt cx="3581400" cy="914400"/>
          </a:xfrm>
        </p:grpSpPr>
        <p:sp>
          <p:nvSpPr>
            <p:cNvPr id="60" name="Freeform: Shape 59">
              <a:extLst>
                <a:ext uri="{FF2B5EF4-FFF2-40B4-BE49-F238E27FC236}">
                  <a16:creationId xmlns:a16="http://schemas.microsoft.com/office/drawing/2014/main" id="{AB15A6A5-6A66-40DC-81F0-043A905F25EE}"/>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239BD3"/>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6FA1FE7E-2169-4E59-BDF4-717FD81F164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03</a:t>
              </a:r>
            </a:p>
          </p:txBody>
        </p:sp>
        <p:sp>
          <p:nvSpPr>
            <p:cNvPr id="62" name="TextBox 61">
              <a:extLst>
                <a:ext uri="{FF2B5EF4-FFF2-40B4-BE49-F238E27FC236}">
                  <a16:creationId xmlns:a16="http://schemas.microsoft.com/office/drawing/2014/main" id="{5237848E-10C4-42DF-B2EB-B367204606E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8" name="Group 87">
            <a:extLst>
              <a:ext uri="{FF2B5EF4-FFF2-40B4-BE49-F238E27FC236}">
                <a16:creationId xmlns:a16="http://schemas.microsoft.com/office/drawing/2014/main" id="{1ACA4587-EB81-4B6C-A20D-9D83ABF1D678}"/>
              </a:ext>
            </a:extLst>
          </p:cNvPr>
          <p:cNvGrpSpPr/>
          <p:nvPr/>
        </p:nvGrpSpPr>
        <p:grpSpPr>
          <a:xfrm>
            <a:off x="1828286" y="3244669"/>
            <a:ext cx="3733800" cy="1006183"/>
            <a:chOff x="1828286" y="3244669"/>
            <a:chExt cx="3733800" cy="1006183"/>
          </a:xfrm>
          <a:effectLst>
            <a:outerShdw blurRad="63500" sx="101000" sy="101000" algn="ctr" rotWithShape="0">
              <a:prstClr val="black">
                <a:alpha val="40000"/>
              </a:prstClr>
            </a:outerShdw>
          </a:effectLst>
        </p:grpSpPr>
        <p:sp>
          <p:nvSpPr>
            <p:cNvPr id="64" name="Freeform: Shape 63">
              <a:extLst>
                <a:ext uri="{FF2B5EF4-FFF2-40B4-BE49-F238E27FC236}">
                  <a16:creationId xmlns:a16="http://schemas.microsoft.com/office/drawing/2014/main" id="{731A0BD4-F99B-483B-ABD4-046C0009C02D}"/>
                </a:ext>
              </a:extLst>
            </p:cNvPr>
            <p:cNvSpPr/>
            <p:nvPr/>
          </p:nvSpPr>
          <p:spPr>
            <a:xfrm>
              <a:off x="4571486" y="3245012"/>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17D1F6C6-1F3B-4B89-B1A6-B47A1C3596C3}"/>
                </a:ext>
              </a:extLst>
            </p:cNvPr>
            <p:cNvSpPr/>
            <p:nvPr/>
          </p:nvSpPr>
          <p:spPr>
            <a:xfrm>
              <a:off x="1828286" y="3244669"/>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TextBox 64">
            <a:extLst>
              <a:ext uri="{FF2B5EF4-FFF2-40B4-BE49-F238E27FC236}">
                <a16:creationId xmlns:a16="http://schemas.microsoft.com/office/drawing/2014/main" id="{9865261E-B8B3-407A-A13E-6B1205D04EF7}"/>
              </a:ext>
            </a:extLst>
          </p:cNvPr>
          <p:cNvSpPr txBox="1"/>
          <p:nvPr/>
        </p:nvSpPr>
        <p:spPr>
          <a:xfrm>
            <a:off x="1828286" y="3638052"/>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66" name="Group 65">
            <a:extLst>
              <a:ext uri="{FF2B5EF4-FFF2-40B4-BE49-F238E27FC236}">
                <a16:creationId xmlns:a16="http://schemas.microsoft.com/office/drawing/2014/main" id="{895F4CF8-2388-46A7-A56C-41CA9AED8D2A}"/>
              </a:ext>
            </a:extLst>
          </p:cNvPr>
          <p:cNvGrpSpPr/>
          <p:nvPr/>
        </p:nvGrpSpPr>
        <p:grpSpPr>
          <a:xfrm>
            <a:off x="913372" y="4616823"/>
            <a:ext cx="3581400" cy="914400"/>
            <a:chOff x="914400" y="1950377"/>
            <a:chExt cx="3581400" cy="914400"/>
          </a:xfrm>
        </p:grpSpPr>
        <p:sp>
          <p:nvSpPr>
            <p:cNvPr id="67" name="Freeform: Shape 66">
              <a:extLst>
                <a:ext uri="{FF2B5EF4-FFF2-40B4-BE49-F238E27FC236}">
                  <a16:creationId xmlns:a16="http://schemas.microsoft.com/office/drawing/2014/main" id="{0ACA219D-C579-4476-9026-D465E3133E1C}"/>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0967B9"/>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9873F1BF-6D61-48C4-B582-BA02D921BA1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05</a:t>
              </a:r>
            </a:p>
          </p:txBody>
        </p:sp>
        <p:sp>
          <p:nvSpPr>
            <p:cNvPr id="69" name="TextBox 68">
              <a:extLst>
                <a:ext uri="{FF2B5EF4-FFF2-40B4-BE49-F238E27FC236}">
                  <a16:creationId xmlns:a16="http://schemas.microsoft.com/office/drawing/2014/main" id="{77E4AD8F-E2A6-470E-9430-C481C83E3E44}"/>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9" name="Group 88">
            <a:extLst>
              <a:ext uri="{FF2B5EF4-FFF2-40B4-BE49-F238E27FC236}">
                <a16:creationId xmlns:a16="http://schemas.microsoft.com/office/drawing/2014/main" id="{C9960360-A999-40D0-A359-02C2BDA45290}"/>
              </a:ext>
            </a:extLst>
          </p:cNvPr>
          <p:cNvGrpSpPr/>
          <p:nvPr/>
        </p:nvGrpSpPr>
        <p:grpSpPr>
          <a:xfrm>
            <a:off x="1827772" y="4571103"/>
            <a:ext cx="3733800" cy="1006183"/>
            <a:chOff x="1827772" y="4571103"/>
            <a:chExt cx="3733800" cy="1006183"/>
          </a:xfrm>
          <a:effectLst>
            <a:outerShdw blurRad="63500" sx="101000" sy="101000" algn="ctr" rotWithShape="0">
              <a:prstClr val="black">
                <a:alpha val="40000"/>
              </a:prstClr>
            </a:outerShdw>
          </a:effectLst>
        </p:grpSpPr>
        <p:sp>
          <p:nvSpPr>
            <p:cNvPr id="71" name="Freeform: Shape 70">
              <a:extLst>
                <a:ext uri="{FF2B5EF4-FFF2-40B4-BE49-F238E27FC236}">
                  <a16:creationId xmlns:a16="http://schemas.microsoft.com/office/drawing/2014/main" id="{21AB14AF-F376-4AC7-8764-596020C444F5}"/>
                </a:ext>
              </a:extLst>
            </p:cNvPr>
            <p:cNvSpPr/>
            <p:nvPr/>
          </p:nvSpPr>
          <p:spPr>
            <a:xfrm>
              <a:off x="4570972" y="4571446"/>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Shape 69">
              <a:extLst>
                <a:ext uri="{FF2B5EF4-FFF2-40B4-BE49-F238E27FC236}">
                  <a16:creationId xmlns:a16="http://schemas.microsoft.com/office/drawing/2014/main" id="{355F9EC8-41EE-4A1F-B112-0447CF877009}"/>
                </a:ext>
              </a:extLst>
            </p:cNvPr>
            <p:cNvSpPr/>
            <p:nvPr/>
          </p:nvSpPr>
          <p:spPr>
            <a:xfrm>
              <a:off x="1827772" y="4571103"/>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45CF4F4E-C0C2-4BF4-A70B-B0C02FD1847A}"/>
              </a:ext>
            </a:extLst>
          </p:cNvPr>
          <p:cNvSpPr txBox="1"/>
          <p:nvPr/>
        </p:nvSpPr>
        <p:spPr>
          <a:xfrm>
            <a:off x="1827772" y="4964486"/>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73" name="Group 72">
            <a:extLst>
              <a:ext uri="{FF2B5EF4-FFF2-40B4-BE49-F238E27FC236}">
                <a16:creationId xmlns:a16="http://schemas.microsoft.com/office/drawing/2014/main" id="{6ADF105A-D213-46EF-81D0-D9C5F5052B1A}"/>
              </a:ext>
            </a:extLst>
          </p:cNvPr>
          <p:cNvGrpSpPr/>
          <p:nvPr/>
        </p:nvGrpSpPr>
        <p:grpSpPr>
          <a:xfrm>
            <a:off x="6646181" y="3286830"/>
            <a:ext cx="3581400" cy="914400"/>
            <a:chOff x="914400" y="1950377"/>
            <a:chExt cx="3581400" cy="914400"/>
          </a:xfrm>
        </p:grpSpPr>
        <p:sp>
          <p:nvSpPr>
            <p:cNvPr id="74" name="Freeform: Shape 73">
              <a:extLst>
                <a:ext uri="{FF2B5EF4-FFF2-40B4-BE49-F238E27FC236}">
                  <a16:creationId xmlns:a16="http://schemas.microsoft.com/office/drawing/2014/main" id="{89857B5A-E515-4093-A3FB-4D130B414006}"/>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157EBF"/>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a:extLst>
                <a:ext uri="{FF2B5EF4-FFF2-40B4-BE49-F238E27FC236}">
                  <a16:creationId xmlns:a16="http://schemas.microsoft.com/office/drawing/2014/main" id="{6FA422D7-0078-4FE9-960B-96DE425DCEC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04</a:t>
              </a:r>
            </a:p>
          </p:txBody>
        </p:sp>
        <p:sp>
          <p:nvSpPr>
            <p:cNvPr id="76" name="TextBox 75">
              <a:extLst>
                <a:ext uri="{FF2B5EF4-FFF2-40B4-BE49-F238E27FC236}">
                  <a16:creationId xmlns:a16="http://schemas.microsoft.com/office/drawing/2014/main" id="{9D81EB1A-B771-473A-92FE-963E19F9832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1" name="Group 90">
            <a:extLst>
              <a:ext uri="{FF2B5EF4-FFF2-40B4-BE49-F238E27FC236}">
                <a16:creationId xmlns:a16="http://schemas.microsoft.com/office/drawing/2014/main" id="{D9B22D4A-5DA2-4698-83DE-530AEAA37DB2}"/>
              </a:ext>
            </a:extLst>
          </p:cNvPr>
          <p:cNvGrpSpPr/>
          <p:nvPr/>
        </p:nvGrpSpPr>
        <p:grpSpPr>
          <a:xfrm>
            <a:off x="7560581" y="3241110"/>
            <a:ext cx="3733800" cy="1006183"/>
            <a:chOff x="7560581" y="3241110"/>
            <a:chExt cx="3733800" cy="1006183"/>
          </a:xfrm>
          <a:effectLst>
            <a:outerShdw blurRad="63500" sx="101000" sy="101000" algn="ctr" rotWithShape="0">
              <a:prstClr val="black">
                <a:alpha val="40000"/>
              </a:prstClr>
            </a:outerShdw>
          </a:effectLst>
        </p:grpSpPr>
        <p:sp>
          <p:nvSpPr>
            <p:cNvPr id="78" name="Freeform: Shape 77">
              <a:extLst>
                <a:ext uri="{FF2B5EF4-FFF2-40B4-BE49-F238E27FC236}">
                  <a16:creationId xmlns:a16="http://schemas.microsoft.com/office/drawing/2014/main" id="{7C5C9626-E5E2-41ED-8E7D-81A01FC09636}"/>
                </a:ext>
              </a:extLst>
            </p:cNvPr>
            <p:cNvSpPr/>
            <p:nvPr/>
          </p:nvSpPr>
          <p:spPr>
            <a:xfrm>
              <a:off x="10303781" y="324145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Freeform: Shape 76">
              <a:extLst>
                <a:ext uri="{FF2B5EF4-FFF2-40B4-BE49-F238E27FC236}">
                  <a16:creationId xmlns:a16="http://schemas.microsoft.com/office/drawing/2014/main" id="{739B4604-5433-4547-A684-E9B26ABEA4A3}"/>
                </a:ext>
              </a:extLst>
            </p:cNvPr>
            <p:cNvSpPr/>
            <p:nvPr/>
          </p:nvSpPr>
          <p:spPr>
            <a:xfrm>
              <a:off x="7560581" y="324111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26E68383-AB27-46CB-831E-028162062DC6}"/>
              </a:ext>
            </a:extLst>
          </p:cNvPr>
          <p:cNvSpPr txBox="1"/>
          <p:nvPr/>
        </p:nvSpPr>
        <p:spPr>
          <a:xfrm>
            <a:off x="7560581" y="3634493"/>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80" name="Group 79">
            <a:extLst>
              <a:ext uri="{FF2B5EF4-FFF2-40B4-BE49-F238E27FC236}">
                <a16:creationId xmlns:a16="http://schemas.microsoft.com/office/drawing/2014/main" id="{FC117B92-80AD-4AC1-B9F3-F0DEF1CC0AAB}"/>
              </a:ext>
            </a:extLst>
          </p:cNvPr>
          <p:cNvGrpSpPr/>
          <p:nvPr/>
        </p:nvGrpSpPr>
        <p:grpSpPr>
          <a:xfrm>
            <a:off x="6646181" y="4610860"/>
            <a:ext cx="3581400" cy="914400"/>
            <a:chOff x="914400" y="1950377"/>
            <a:chExt cx="3581400" cy="914400"/>
          </a:xfrm>
        </p:grpSpPr>
        <p:sp>
          <p:nvSpPr>
            <p:cNvPr id="81" name="Freeform: Shape 80">
              <a:extLst>
                <a:ext uri="{FF2B5EF4-FFF2-40B4-BE49-F238E27FC236}">
                  <a16:creationId xmlns:a16="http://schemas.microsoft.com/office/drawing/2014/main" id="{E0B65CC1-23F5-48DA-A26E-D3EFFBB58954}"/>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0050AA"/>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305A8B83-5BA1-4B8B-B542-7897AD6D1B3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06</a:t>
              </a:r>
            </a:p>
          </p:txBody>
        </p:sp>
        <p:sp>
          <p:nvSpPr>
            <p:cNvPr id="83" name="TextBox 82">
              <a:extLst>
                <a:ext uri="{FF2B5EF4-FFF2-40B4-BE49-F238E27FC236}">
                  <a16:creationId xmlns:a16="http://schemas.microsoft.com/office/drawing/2014/main" id="{F6394EF0-4D86-4C24-9F82-38F6995F5FC2}"/>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2" name="Group 91">
            <a:extLst>
              <a:ext uri="{FF2B5EF4-FFF2-40B4-BE49-F238E27FC236}">
                <a16:creationId xmlns:a16="http://schemas.microsoft.com/office/drawing/2014/main" id="{EC06F968-3C79-4452-B23B-886E7BA809A6}"/>
              </a:ext>
            </a:extLst>
          </p:cNvPr>
          <p:cNvGrpSpPr/>
          <p:nvPr/>
        </p:nvGrpSpPr>
        <p:grpSpPr>
          <a:xfrm>
            <a:off x="7560581" y="4565140"/>
            <a:ext cx="3733800" cy="1006183"/>
            <a:chOff x="7560581" y="4565140"/>
            <a:chExt cx="3733800" cy="1006183"/>
          </a:xfrm>
          <a:effectLst>
            <a:outerShdw blurRad="63500" sx="101000" sy="101000" algn="ctr" rotWithShape="0">
              <a:prstClr val="black">
                <a:alpha val="40000"/>
              </a:prstClr>
            </a:outerShdw>
          </a:effectLst>
        </p:grpSpPr>
        <p:sp>
          <p:nvSpPr>
            <p:cNvPr id="85" name="Freeform: Shape 84">
              <a:extLst>
                <a:ext uri="{FF2B5EF4-FFF2-40B4-BE49-F238E27FC236}">
                  <a16:creationId xmlns:a16="http://schemas.microsoft.com/office/drawing/2014/main" id="{EC529C46-F484-40B1-825E-D4ADC12B884B}"/>
                </a:ext>
              </a:extLst>
            </p:cNvPr>
            <p:cNvSpPr/>
            <p:nvPr/>
          </p:nvSpPr>
          <p:spPr>
            <a:xfrm>
              <a:off x="10303781" y="456548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A488CE2E-AFCF-4105-A29D-52DF363F0389}"/>
                </a:ext>
              </a:extLst>
            </p:cNvPr>
            <p:cNvSpPr/>
            <p:nvPr/>
          </p:nvSpPr>
          <p:spPr>
            <a:xfrm>
              <a:off x="7560581" y="456514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6" name="TextBox 85">
            <a:extLst>
              <a:ext uri="{FF2B5EF4-FFF2-40B4-BE49-F238E27FC236}">
                <a16:creationId xmlns:a16="http://schemas.microsoft.com/office/drawing/2014/main" id="{5C2DB0BD-9640-49FD-B4C1-440014D44539}"/>
              </a:ext>
            </a:extLst>
          </p:cNvPr>
          <p:cNvSpPr txBox="1"/>
          <p:nvPr/>
        </p:nvSpPr>
        <p:spPr>
          <a:xfrm>
            <a:off x="7560581" y="4958523"/>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24" name="Группа 856">
            <a:extLst>
              <a:ext uri="{FF2B5EF4-FFF2-40B4-BE49-F238E27FC236}">
                <a16:creationId xmlns:a16="http://schemas.microsoft.com/office/drawing/2014/main" id="{CC7412BC-415E-407B-83C0-FDB1ADA25411}"/>
              </a:ext>
            </a:extLst>
          </p:cNvPr>
          <p:cNvGrpSpPr>
            <a:grpSpLocks noChangeAspect="1"/>
          </p:cNvGrpSpPr>
          <p:nvPr/>
        </p:nvGrpSpPr>
        <p:grpSpPr>
          <a:xfrm>
            <a:off x="10516619" y="2177578"/>
            <a:ext cx="468939" cy="457200"/>
            <a:chOff x="3374227" y="3146337"/>
            <a:chExt cx="594503" cy="579621"/>
          </a:xfrm>
          <a:solidFill>
            <a:schemeClr val="bg1"/>
          </a:solidFill>
        </p:grpSpPr>
        <p:sp>
          <p:nvSpPr>
            <p:cNvPr id="25" name="Freeform 45">
              <a:extLst>
                <a:ext uri="{FF2B5EF4-FFF2-40B4-BE49-F238E27FC236}">
                  <a16:creationId xmlns:a16="http://schemas.microsoft.com/office/drawing/2014/main" id="{669C34E6-4201-4109-9B59-754768E92836}"/>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6">
              <a:extLst>
                <a:ext uri="{FF2B5EF4-FFF2-40B4-BE49-F238E27FC236}">
                  <a16:creationId xmlns:a16="http://schemas.microsoft.com/office/drawing/2014/main" id="{9A24990E-C62B-4300-938F-9710E601495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7">
              <a:extLst>
                <a:ext uri="{FF2B5EF4-FFF2-40B4-BE49-F238E27FC236}">
                  <a16:creationId xmlns:a16="http://schemas.microsoft.com/office/drawing/2014/main" id="{4B1E97C9-0A05-4344-BB69-295C1AA5D3AF}"/>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48">
              <a:extLst>
                <a:ext uri="{FF2B5EF4-FFF2-40B4-BE49-F238E27FC236}">
                  <a16:creationId xmlns:a16="http://schemas.microsoft.com/office/drawing/2014/main" id="{4ADDA253-286C-41DA-865E-E48EB331787F}"/>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9" name="Группа 855">
            <a:extLst>
              <a:ext uri="{FF2B5EF4-FFF2-40B4-BE49-F238E27FC236}">
                <a16:creationId xmlns:a16="http://schemas.microsoft.com/office/drawing/2014/main" id="{52B8F95C-3319-4440-AE40-DE4E90AAD02E}"/>
              </a:ext>
            </a:extLst>
          </p:cNvPr>
          <p:cNvGrpSpPr>
            <a:grpSpLocks noChangeAspect="1"/>
          </p:cNvGrpSpPr>
          <p:nvPr/>
        </p:nvGrpSpPr>
        <p:grpSpPr>
          <a:xfrm>
            <a:off x="10558127" y="4838061"/>
            <a:ext cx="467746" cy="457200"/>
            <a:chOff x="4228128" y="3146337"/>
            <a:chExt cx="592991" cy="579621"/>
          </a:xfrm>
          <a:solidFill>
            <a:schemeClr val="bg1"/>
          </a:solidFill>
        </p:grpSpPr>
        <p:sp>
          <p:nvSpPr>
            <p:cNvPr id="30" name="Freeform 53">
              <a:extLst>
                <a:ext uri="{FF2B5EF4-FFF2-40B4-BE49-F238E27FC236}">
                  <a16:creationId xmlns:a16="http://schemas.microsoft.com/office/drawing/2014/main" id="{0AEED257-10C2-400A-A276-5692460BF779}"/>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54">
              <a:extLst>
                <a:ext uri="{FF2B5EF4-FFF2-40B4-BE49-F238E27FC236}">
                  <a16:creationId xmlns:a16="http://schemas.microsoft.com/office/drawing/2014/main" id="{44C55BE5-ABD8-4468-9EAE-FB65C4F83AB6}"/>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55">
              <a:extLst>
                <a:ext uri="{FF2B5EF4-FFF2-40B4-BE49-F238E27FC236}">
                  <a16:creationId xmlns:a16="http://schemas.microsoft.com/office/drawing/2014/main" id="{0D7DBE26-8D9B-43F7-A376-9F4CA5AA1612}"/>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6">
              <a:extLst>
                <a:ext uri="{FF2B5EF4-FFF2-40B4-BE49-F238E27FC236}">
                  <a16:creationId xmlns:a16="http://schemas.microsoft.com/office/drawing/2014/main" id="{0B43D1D3-7DF3-4DF6-9D27-C2CE264F5FAD}"/>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7">
              <a:extLst>
                <a:ext uri="{FF2B5EF4-FFF2-40B4-BE49-F238E27FC236}">
                  <a16:creationId xmlns:a16="http://schemas.microsoft.com/office/drawing/2014/main" id="{973FF88D-7C11-4A50-929B-8F9318435A7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8">
              <a:extLst>
                <a:ext uri="{FF2B5EF4-FFF2-40B4-BE49-F238E27FC236}">
                  <a16:creationId xmlns:a16="http://schemas.microsoft.com/office/drawing/2014/main" id="{999CF149-B4F6-4F08-A4AD-342A87C01E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6" name="Группа 143">
            <a:extLst>
              <a:ext uri="{FF2B5EF4-FFF2-40B4-BE49-F238E27FC236}">
                <a16:creationId xmlns:a16="http://schemas.microsoft.com/office/drawing/2014/main" id="{A74A3E74-0B5A-4EC4-9076-617EBFAA0E29}"/>
              </a:ext>
            </a:extLst>
          </p:cNvPr>
          <p:cNvGrpSpPr>
            <a:grpSpLocks noChangeAspect="1"/>
          </p:cNvGrpSpPr>
          <p:nvPr/>
        </p:nvGrpSpPr>
        <p:grpSpPr>
          <a:xfrm>
            <a:off x="10556160" y="3501583"/>
            <a:ext cx="534924" cy="457200"/>
            <a:chOff x="4329113" y="1919288"/>
            <a:chExt cx="3529013" cy="3016250"/>
          </a:xfrm>
          <a:solidFill>
            <a:schemeClr val="bg1"/>
          </a:solidFill>
        </p:grpSpPr>
        <p:sp>
          <p:nvSpPr>
            <p:cNvPr id="37" name="Freeform 128">
              <a:extLst>
                <a:ext uri="{FF2B5EF4-FFF2-40B4-BE49-F238E27FC236}">
                  <a16:creationId xmlns:a16="http://schemas.microsoft.com/office/drawing/2014/main" id="{1E69233C-70B8-4B85-97E1-C32AC4B801D0}"/>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129">
              <a:extLst>
                <a:ext uri="{FF2B5EF4-FFF2-40B4-BE49-F238E27FC236}">
                  <a16:creationId xmlns:a16="http://schemas.microsoft.com/office/drawing/2014/main" id="{F08E1B00-B3F8-415A-90E3-81E65BBC8377}"/>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9" name="Группа 730">
            <a:extLst>
              <a:ext uri="{FF2B5EF4-FFF2-40B4-BE49-F238E27FC236}">
                <a16:creationId xmlns:a16="http://schemas.microsoft.com/office/drawing/2014/main" id="{614CD191-8028-4BD8-B19E-3DEE1632AA58}"/>
              </a:ext>
            </a:extLst>
          </p:cNvPr>
          <p:cNvGrpSpPr>
            <a:grpSpLocks noChangeAspect="1"/>
          </p:cNvGrpSpPr>
          <p:nvPr/>
        </p:nvGrpSpPr>
        <p:grpSpPr>
          <a:xfrm>
            <a:off x="4862847" y="4838061"/>
            <a:ext cx="441508" cy="457200"/>
            <a:chOff x="4595813" y="1874838"/>
            <a:chExt cx="2992438" cy="3098800"/>
          </a:xfrm>
          <a:solidFill>
            <a:schemeClr val="bg1"/>
          </a:solidFill>
        </p:grpSpPr>
        <p:sp>
          <p:nvSpPr>
            <p:cNvPr id="40" name="Freeform 636">
              <a:extLst>
                <a:ext uri="{FF2B5EF4-FFF2-40B4-BE49-F238E27FC236}">
                  <a16:creationId xmlns:a16="http://schemas.microsoft.com/office/drawing/2014/main" id="{0A9A1E4F-B737-4016-BBCD-8E932A941E26}"/>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637">
              <a:extLst>
                <a:ext uri="{FF2B5EF4-FFF2-40B4-BE49-F238E27FC236}">
                  <a16:creationId xmlns:a16="http://schemas.microsoft.com/office/drawing/2014/main" id="{81CF2E6B-DE18-4A5D-BECA-6604D91A57CC}"/>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2" name="Группа 209">
            <a:extLst>
              <a:ext uri="{FF2B5EF4-FFF2-40B4-BE49-F238E27FC236}">
                <a16:creationId xmlns:a16="http://schemas.microsoft.com/office/drawing/2014/main" id="{B6362CEA-939C-406F-9974-EA0AD9E83B52}"/>
              </a:ext>
            </a:extLst>
          </p:cNvPr>
          <p:cNvGrpSpPr>
            <a:grpSpLocks noChangeAspect="1"/>
          </p:cNvGrpSpPr>
          <p:nvPr/>
        </p:nvGrpSpPr>
        <p:grpSpPr>
          <a:xfrm>
            <a:off x="4801806" y="2186929"/>
            <a:ext cx="470378" cy="457200"/>
            <a:chOff x="4143375" y="2679701"/>
            <a:chExt cx="3513138" cy="3414713"/>
          </a:xfrm>
          <a:solidFill>
            <a:schemeClr val="bg1"/>
          </a:solidFill>
        </p:grpSpPr>
        <p:sp>
          <p:nvSpPr>
            <p:cNvPr id="43" name="Freeform 182">
              <a:extLst>
                <a:ext uri="{FF2B5EF4-FFF2-40B4-BE49-F238E27FC236}">
                  <a16:creationId xmlns:a16="http://schemas.microsoft.com/office/drawing/2014/main" id="{FC1D6A69-24B7-47D3-A5B9-FC15E430BFD9}"/>
                </a:ext>
              </a:extLst>
            </p:cNvPr>
            <p:cNvSpPr>
              <a:spLocks/>
            </p:cNvSpPr>
            <p:nvPr/>
          </p:nvSpPr>
          <p:spPr bwMode="auto">
            <a:xfrm>
              <a:off x="5757863" y="5010151"/>
              <a:ext cx="284163" cy="284163"/>
            </a:xfrm>
            <a:custGeom>
              <a:avLst/>
              <a:gdLst>
                <a:gd name="T0" fmla="*/ 179 w 358"/>
                <a:gd name="T1" fmla="*/ 0 h 358"/>
                <a:gd name="T2" fmla="*/ 215 w 358"/>
                <a:gd name="T3" fmla="*/ 4 h 358"/>
                <a:gd name="T4" fmla="*/ 250 w 358"/>
                <a:gd name="T5" fmla="*/ 13 h 358"/>
                <a:gd name="T6" fmla="*/ 279 w 358"/>
                <a:gd name="T7" fmla="*/ 31 h 358"/>
                <a:gd name="T8" fmla="*/ 306 w 358"/>
                <a:gd name="T9" fmla="*/ 52 h 358"/>
                <a:gd name="T10" fmla="*/ 328 w 358"/>
                <a:gd name="T11" fmla="*/ 79 h 358"/>
                <a:gd name="T12" fmla="*/ 345 w 358"/>
                <a:gd name="T13" fmla="*/ 108 h 358"/>
                <a:gd name="T14" fmla="*/ 354 w 358"/>
                <a:gd name="T15" fmla="*/ 142 h 358"/>
                <a:gd name="T16" fmla="*/ 358 w 358"/>
                <a:gd name="T17" fmla="*/ 178 h 358"/>
                <a:gd name="T18" fmla="*/ 354 w 358"/>
                <a:gd name="T19" fmla="*/ 214 h 358"/>
                <a:gd name="T20" fmla="*/ 345 w 358"/>
                <a:gd name="T21" fmla="*/ 248 h 358"/>
                <a:gd name="T22" fmla="*/ 328 w 358"/>
                <a:gd name="T23" fmla="*/ 279 h 358"/>
                <a:gd name="T24" fmla="*/ 306 w 358"/>
                <a:gd name="T25" fmla="*/ 306 h 358"/>
                <a:gd name="T26" fmla="*/ 279 w 358"/>
                <a:gd name="T27" fmla="*/ 327 h 358"/>
                <a:gd name="T28" fmla="*/ 250 w 358"/>
                <a:gd name="T29" fmla="*/ 343 h 358"/>
                <a:gd name="T30" fmla="*/ 215 w 358"/>
                <a:gd name="T31" fmla="*/ 354 h 358"/>
                <a:gd name="T32" fmla="*/ 179 w 358"/>
                <a:gd name="T33" fmla="*/ 358 h 358"/>
                <a:gd name="T34" fmla="*/ 144 w 358"/>
                <a:gd name="T35" fmla="*/ 354 h 358"/>
                <a:gd name="T36" fmla="*/ 110 w 358"/>
                <a:gd name="T37" fmla="*/ 343 h 358"/>
                <a:gd name="T38" fmla="*/ 79 w 358"/>
                <a:gd name="T39" fmla="*/ 327 h 358"/>
                <a:gd name="T40" fmla="*/ 53 w 358"/>
                <a:gd name="T41" fmla="*/ 306 h 358"/>
                <a:gd name="T42" fmla="*/ 31 w 358"/>
                <a:gd name="T43" fmla="*/ 279 h 358"/>
                <a:gd name="T44" fmla="*/ 15 w 358"/>
                <a:gd name="T45" fmla="*/ 248 h 358"/>
                <a:gd name="T46" fmla="*/ 4 w 358"/>
                <a:gd name="T47" fmla="*/ 214 h 358"/>
                <a:gd name="T48" fmla="*/ 0 w 358"/>
                <a:gd name="T49" fmla="*/ 178 h 358"/>
                <a:gd name="T50" fmla="*/ 4 w 358"/>
                <a:gd name="T51" fmla="*/ 142 h 358"/>
                <a:gd name="T52" fmla="*/ 15 w 358"/>
                <a:gd name="T53" fmla="*/ 108 h 358"/>
                <a:gd name="T54" fmla="*/ 31 w 358"/>
                <a:gd name="T55" fmla="*/ 79 h 358"/>
                <a:gd name="T56" fmla="*/ 53 w 358"/>
                <a:gd name="T57" fmla="*/ 52 h 358"/>
                <a:gd name="T58" fmla="*/ 79 w 358"/>
                <a:gd name="T59" fmla="*/ 31 h 358"/>
                <a:gd name="T60" fmla="*/ 110 w 358"/>
                <a:gd name="T61" fmla="*/ 13 h 358"/>
                <a:gd name="T62" fmla="*/ 144 w 358"/>
                <a:gd name="T63" fmla="*/ 4 h 358"/>
                <a:gd name="T64" fmla="*/ 179 w 358"/>
                <a:gd name="T65" fmla="*/ 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8" h="358">
                  <a:moveTo>
                    <a:pt x="179" y="0"/>
                  </a:moveTo>
                  <a:lnTo>
                    <a:pt x="215" y="4"/>
                  </a:lnTo>
                  <a:lnTo>
                    <a:pt x="250" y="13"/>
                  </a:lnTo>
                  <a:lnTo>
                    <a:pt x="279" y="31"/>
                  </a:lnTo>
                  <a:lnTo>
                    <a:pt x="306" y="52"/>
                  </a:lnTo>
                  <a:lnTo>
                    <a:pt x="328" y="79"/>
                  </a:lnTo>
                  <a:lnTo>
                    <a:pt x="345" y="108"/>
                  </a:lnTo>
                  <a:lnTo>
                    <a:pt x="354" y="142"/>
                  </a:lnTo>
                  <a:lnTo>
                    <a:pt x="358" y="178"/>
                  </a:lnTo>
                  <a:lnTo>
                    <a:pt x="354" y="214"/>
                  </a:lnTo>
                  <a:lnTo>
                    <a:pt x="345" y="248"/>
                  </a:lnTo>
                  <a:lnTo>
                    <a:pt x="328" y="279"/>
                  </a:lnTo>
                  <a:lnTo>
                    <a:pt x="306" y="306"/>
                  </a:lnTo>
                  <a:lnTo>
                    <a:pt x="279" y="327"/>
                  </a:lnTo>
                  <a:lnTo>
                    <a:pt x="250" y="343"/>
                  </a:lnTo>
                  <a:lnTo>
                    <a:pt x="215" y="354"/>
                  </a:lnTo>
                  <a:lnTo>
                    <a:pt x="179" y="358"/>
                  </a:lnTo>
                  <a:lnTo>
                    <a:pt x="144" y="354"/>
                  </a:lnTo>
                  <a:lnTo>
                    <a:pt x="110" y="343"/>
                  </a:lnTo>
                  <a:lnTo>
                    <a:pt x="79" y="327"/>
                  </a:lnTo>
                  <a:lnTo>
                    <a:pt x="53" y="306"/>
                  </a:lnTo>
                  <a:lnTo>
                    <a:pt x="31" y="279"/>
                  </a:lnTo>
                  <a:lnTo>
                    <a:pt x="15" y="248"/>
                  </a:lnTo>
                  <a:lnTo>
                    <a:pt x="4" y="214"/>
                  </a:lnTo>
                  <a:lnTo>
                    <a:pt x="0" y="178"/>
                  </a:lnTo>
                  <a:lnTo>
                    <a:pt x="4" y="142"/>
                  </a:lnTo>
                  <a:lnTo>
                    <a:pt x="15" y="108"/>
                  </a:lnTo>
                  <a:lnTo>
                    <a:pt x="31" y="79"/>
                  </a:lnTo>
                  <a:lnTo>
                    <a:pt x="53" y="52"/>
                  </a:lnTo>
                  <a:lnTo>
                    <a:pt x="79" y="31"/>
                  </a:lnTo>
                  <a:lnTo>
                    <a:pt x="110" y="13"/>
                  </a:lnTo>
                  <a:lnTo>
                    <a:pt x="144" y="4"/>
                  </a:lnTo>
                  <a:lnTo>
                    <a:pt x="1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183">
              <a:extLst>
                <a:ext uri="{FF2B5EF4-FFF2-40B4-BE49-F238E27FC236}">
                  <a16:creationId xmlns:a16="http://schemas.microsoft.com/office/drawing/2014/main" id="{33B00553-E655-4B77-B930-F44B05F730A9}"/>
                </a:ext>
              </a:extLst>
            </p:cNvPr>
            <p:cNvSpPr>
              <a:spLocks/>
            </p:cNvSpPr>
            <p:nvPr/>
          </p:nvSpPr>
          <p:spPr bwMode="auto">
            <a:xfrm>
              <a:off x="5689600" y="3411538"/>
              <a:ext cx="1190625" cy="1177925"/>
            </a:xfrm>
            <a:custGeom>
              <a:avLst/>
              <a:gdLst>
                <a:gd name="T0" fmla="*/ 827 w 1499"/>
                <a:gd name="T1" fmla="*/ 4 h 1484"/>
                <a:gd name="T2" fmla="*/ 973 w 1499"/>
                <a:gd name="T3" fmla="*/ 33 h 1484"/>
                <a:gd name="T4" fmla="*/ 1107 w 1499"/>
                <a:gd name="T5" fmla="*/ 90 h 1484"/>
                <a:gd name="T6" fmla="*/ 1227 w 1499"/>
                <a:gd name="T7" fmla="*/ 170 h 1484"/>
                <a:gd name="T8" fmla="*/ 1329 w 1499"/>
                <a:gd name="T9" fmla="*/ 269 h 1484"/>
                <a:gd name="T10" fmla="*/ 1409 w 1499"/>
                <a:gd name="T11" fmla="*/ 389 h 1484"/>
                <a:gd name="T12" fmla="*/ 1466 w 1499"/>
                <a:gd name="T13" fmla="*/ 522 h 1484"/>
                <a:gd name="T14" fmla="*/ 1496 w 1499"/>
                <a:gd name="T15" fmla="*/ 667 h 1484"/>
                <a:gd name="T16" fmla="*/ 1496 w 1499"/>
                <a:gd name="T17" fmla="*/ 818 h 1484"/>
                <a:gd name="T18" fmla="*/ 1466 w 1499"/>
                <a:gd name="T19" fmla="*/ 963 h 1484"/>
                <a:gd name="T20" fmla="*/ 1409 w 1499"/>
                <a:gd name="T21" fmla="*/ 1096 h 1484"/>
                <a:gd name="T22" fmla="*/ 1329 w 1499"/>
                <a:gd name="T23" fmla="*/ 1214 h 1484"/>
                <a:gd name="T24" fmla="*/ 1227 w 1499"/>
                <a:gd name="T25" fmla="*/ 1315 h 1484"/>
                <a:gd name="T26" fmla="*/ 1107 w 1499"/>
                <a:gd name="T27" fmla="*/ 1394 h 1484"/>
                <a:gd name="T28" fmla="*/ 973 w 1499"/>
                <a:gd name="T29" fmla="*/ 1450 h 1484"/>
                <a:gd name="T30" fmla="*/ 827 w 1499"/>
                <a:gd name="T31" fmla="*/ 1480 h 1484"/>
                <a:gd name="T32" fmla="*/ 674 w 1499"/>
                <a:gd name="T33" fmla="*/ 1480 h 1484"/>
                <a:gd name="T34" fmla="*/ 528 w 1499"/>
                <a:gd name="T35" fmla="*/ 1450 h 1484"/>
                <a:gd name="T36" fmla="*/ 392 w 1499"/>
                <a:gd name="T37" fmla="*/ 1394 h 1484"/>
                <a:gd name="T38" fmla="*/ 273 w 1499"/>
                <a:gd name="T39" fmla="*/ 1315 h 1484"/>
                <a:gd name="T40" fmla="*/ 172 w 1499"/>
                <a:gd name="T41" fmla="*/ 1214 h 1484"/>
                <a:gd name="T42" fmla="*/ 92 w 1499"/>
                <a:gd name="T43" fmla="*/ 1096 h 1484"/>
                <a:gd name="T44" fmla="*/ 34 w 1499"/>
                <a:gd name="T45" fmla="*/ 963 h 1484"/>
                <a:gd name="T46" fmla="*/ 4 w 1499"/>
                <a:gd name="T47" fmla="*/ 818 h 1484"/>
                <a:gd name="T48" fmla="*/ 4 w 1499"/>
                <a:gd name="T49" fmla="*/ 667 h 1484"/>
                <a:gd name="T50" fmla="*/ 34 w 1499"/>
                <a:gd name="T51" fmla="*/ 522 h 1484"/>
                <a:gd name="T52" fmla="*/ 92 w 1499"/>
                <a:gd name="T53" fmla="*/ 389 h 1484"/>
                <a:gd name="T54" fmla="*/ 172 w 1499"/>
                <a:gd name="T55" fmla="*/ 269 h 1484"/>
                <a:gd name="T56" fmla="*/ 273 w 1499"/>
                <a:gd name="T57" fmla="*/ 170 h 1484"/>
                <a:gd name="T58" fmla="*/ 392 w 1499"/>
                <a:gd name="T59" fmla="*/ 90 h 1484"/>
                <a:gd name="T60" fmla="*/ 528 w 1499"/>
                <a:gd name="T61" fmla="*/ 33 h 1484"/>
                <a:gd name="T62" fmla="*/ 674 w 1499"/>
                <a:gd name="T63" fmla="*/ 4 h 1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99" h="1484">
                  <a:moveTo>
                    <a:pt x="750" y="0"/>
                  </a:moveTo>
                  <a:lnTo>
                    <a:pt x="827" y="4"/>
                  </a:lnTo>
                  <a:lnTo>
                    <a:pt x="901" y="14"/>
                  </a:lnTo>
                  <a:lnTo>
                    <a:pt x="973" y="33"/>
                  </a:lnTo>
                  <a:lnTo>
                    <a:pt x="1042" y="59"/>
                  </a:lnTo>
                  <a:lnTo>
                    <a:pt x="1107" y="90"/>
                  </a:lnTo>
                  <a:lnTo>
                    <a:pt x="1169" y="127"/>
                  </a:lnTo>
                  <a:lnTo>
                    <a:pt x="1227" y="170"/>
                  </a:lnTo>
                  <a:lnTo>
                    <a:pt x="1280" y="217"/>
                  </a:lnTo>
                  <a:lnTo>
                    <a:pt x="1329" y="269"/>
                  </a:lnTo>
                  <a:lnTo>
                    <a:pt x="1372" y="327"/>
                  </a:lnTo>
                  <a:lnTo>
                    <a:pt x="1409" y="389"/>
                  </a:lnTo>
                  <a:lnTo>
                    <a:pt x="1441" y="453"/>
                  </a:lnTo>
                  <a:lnTo>
                    <a:pt x="1466" y="522"/>
                  </a:lnTo>
                  <a:lnTo>
                    <a:pt x="1484" y="593"/>
                  </a:lnTo>
                  <a:lnTo>
                    <a:pt x="1496" y="667"/>
                  </a:lnTo>
                  <a:lnTo>
                    <a:pt x="1499" y="742"/>
                  </a:lnTo>
                  <a:lnTo>
                    <a:pt x="1496" y="818"/>
                  </a:lnTo>
                  <a:lnTo>
                    <a:pt x="1484" y="892"/>
                  </a:lnTo>
                  <a:lnTo>
                    <a:pt x="1466" y="963"/>
                  </a:lnTo>
                  <a:lnTo>
                    <a:pt x="1441" y="1030"/>
                  </a:lnTo>
                  <a:lnTo>
                    <a:pt x="1409" y="1096"/>
                  </a:lnTo>
                  <a:lnTo>
                    <a:pt x="1372" y="1157"/>
                  </a:lnTo>
                  <a:lnTo>
                    <a:pt x="1329" y="1214"/>
                  </a:lnTo>
                  <a:lnTo>
                    <a:pt x="1280" y="1267"/>
                  </a:lnTo>
                  <a:lnTo>
                    <a:pt x="1227" y="1315"/>
                  </a:lnTo>
                  <a:lnTo>
                    <a:pt x="1169" y="1358"/>
                  </a:lnTo>
                  <a:lnTo>
                    <a:pt x="1107" y="1394"/>
                  </a:lnTo>
                  <a:lnTo>
                    <a:pt x="1042" y="1426"/>
                  </a:lnTo>
                  <a:lnTo>
                    <a:pt x="973" y="1450"/>
                  </a:lnTo>
                  <a:lnTo>
                    <a:pt x="901" y="1469"/>
                  </a:lnTo>
                  <a:lnTo>
                    <a:pt x="827" y="1480"/>
                  </a:lnTo>
                  <a:lnTo>
                    <a:pt x="750" y="1484"/>
                  </a:lnTo>
                  <a:lnTo>
                    <a:pt x="674" y="1480"/>
                  </a:lnTo>
                  <a:lnTo>
                    <a:pt x="599" y="1469"/>
                  </a:lnTo>
                  <a:lnTo>
                    <a:pt x="528" y="1450"/>
                  </a:lnTo>
                  <a:lnTo>
                    <a:pt x="458" y="1426"/>
                  </a:lnTo>
                  <a:lnTo>
                    <a:pt x="392" y="1394"/>
                  </a:lnTo>
                  <a:lnTo>
                    <a:pt x="330" y="1358"/>
                  </a:lnTo>
                  <a:lnTo>
                    <a:pt x="273" y="1315"/>
                  </a:lnTo>
                  <a:lnTo>
                    <a:pt x="220" y="1267"/>
                  </a:lnTo>
                  <a:lnTo>
                    <a:pt x="172" y="1214"/>
                  </a:lnTo>
                  <a:lnTo>
                    <a:pt x="128" y="1157"/>
                  </a:lnTo>
                  <a:lnTo>
                    <a:pt x="92" y="1096"/>
                  </a:lnTo>
                  <a:lnTo>
                    <a:pt x="59" y="1030"/>
                  </a:lnTo>
                  <a:lnTo>
                    <a:pt x="34" y="963"/>
                  </a:lnTo>
                  <a:lnTo>
                    <a:pt x="15" y="892"/>
                  </a:lnTo>
                  <a:lnTo>
                    <a:pt x="4" y="818"/>
                  </a:lnTo>
                  <a:lnTo>
                    <a:pt x="0" y="742"/>
                  </a:lnTo>
                  <a:lnTo>
                    <a:pt x="4" y="667"/>
                  </a:lnTo>
                  <a:lnTo>
                    <a:pt x="15" y="593"/>
                  </a:lnTo>
                  <a:lnTo>
                    <a:pt x="34" y="522"/>
                  </a:lnTo>
                  <a:lnTo>
                    <a:pt x="59" y="453"/>
                  </a:lnTo>
                  <a:lnTo>
                    <a:pt x="92" y="389"/>
                  </a:lnTo>
                  <a:lnTo>
                    <a:pt x="128" y="327"/>
                  </a:lnTo>
                  <a:lnTo>
                    <a:pt x="172" y="269"/>
                  </a:lnTo>
                  <a:lnTo>
                    <a:pt x="220" y="217"/>
                  </a:lnTo>
                  <a:lnTo>
                    <a:pt x="273" y="170"/>
                  </a:lnTo>
                  <a:lnTo>
                    <a:pt x="330" y="127"/>
                  </a:lnTo>
                  <a:lnTo>
                    <a:pt x="392" y="90"/>
                  </a:lnTo>
                  <a:lnTo>
                    <a:pt x="458" y="59"/>
                  </a:lnTo>
                  <a:lnTo>
                    <a:pt x="528" y="33"/>
                  </a:lnTo>
                  <a:lnTo>
                    <a:pt x="599" y="14"/>
                  </a:lnTo>
                  <a:lnTo>
                    <a:pt x="674" y="4"/>
                  </a:lnTo>
                  <a:lnTo>
                    <a:pt x="75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184">
              <a:extLst>
                <a:ext uri="{FF2B5EF4-FFF2-40B4-BE49-F238E27FC236}">
                  <a16:creationId xmlns:a16="http://schemas.microsoft.com/office/drawing/2014/main" id="{1DB50B7C-BC33-4945-8804-4C61369016F8}"/>
                </a:ext>
              </a:extLst>
            </p:cNvPr>
            <p:cNvSpPr>
              <a:spLocks/>
            </p:cNvSpPr>
            <p:nvPr/>
          </p:nvSpPr>
          <p:spPr bwMode="auto">
            <a:xfrm>
              <a:off x="5140325" y="4784726"/>
              <a:ext cx="2289175" cy="1309688"/>
            </a:xfrm>
            <a:custGeom>
              <a:avLst/>
              <a:gdLst>
                <a:gd name="T0" fmla="*/ 2140 w 2885"/>
                <a:gd name="T1" fmla="*/ 12 h 1651"/>
                <a:gd name="T2" fmla="*/ 2238 w 2885"/>
                <a:gd name="T3" fmla="*/ 66 h 1651"/>
                <a:gd name="T4" fmla="*/ 2312 w 2885"/>
                <a:gd name="T5" fmla="*/ 140 h 1651"/>
                <a:gd name="T6" fmla="*/ 2359 w 2885"/>
                <a:gd name="T7" fmla="*/ 211 h 1651"/>
                <a:gd name="T8" fmla="*/ 2380 w 2885"/>
                <a:gd name="T9" fmla="*/ 255 h 1651"/>
                <a:gd name="T10" fmla="*/ 2885 w 2885"/>
                <a:gd name="T11" fmla="*/ 1603 h 1651"/>
                <a:gd name="T12" fmla="*/ 2867 w 2885"/>
                <a:gd name="T13" fmla="*/ 1636 h 1651"/>
                <a:gd name="T14" fmla="*/ 2811 w 2885"/>
                <a:gd name="T15" fmla="*/ 1651 h 1651"/>
                <a:gd name="T16" fmla="*/ 2461 w 2885"/>
                <a:gd name="T17" fmla="*/ 1643 h 1651"/>
                <a:gd name="T18" fmla="*/ 2421 w 2885"/>
                <a:gd name="T19" fmla="*/ 1611 h 1651"/>
                <a:gd name="T20" fmla="*/ 2406 w 2885"/>
                <a:gd name="T21" fmla="*/ 1585 h 1651"/>
                <a:gd name="T22" fmla="*/ 2180 w 2885"/>
                <a:gd name="T23" fmla="*/ 936 h 1651"/>
                <a:gd name="T24" fmla="*/ 2178 w 2885"/>
                <a:gd name="T25" fmla="*/ 932 h 1651"/>
                <a:gd name="T26" fmla="*/ 2174 w 2885"/>
                <a:gd name="T27" fmla="*/ 925 h 1651"/>
                <a:gd name="T28" fmla="*/ 2167 w 2885"/>
                <a:gd name="T29" fmla="*/ 922 h 1651"/>
                <a:gd name="T30" fmla="*/ 2163 w 2885"/>
                <a:gd name="T31" fmla="*/ 928 h 1651"/>
                <a:gd name="T32" fmla="*/ 2160 w 2885"/>
                <a:gd name="T33" fmla="*/ 945 h 1651"/>
                <a:gd name="T34" fmla="*/ 2160 w 2885"/>
                <a:gd name="T35" fmla="*/ 1035 h 1651"/>
                <a:gd name="T36" fmla="*/ 2160 w 2885"/>
                <a:gd name="T37" fmla="*/ 1199 h 1651"/>
                <a:gd name="T38" fmla="*/ 2160 w 2885"/>
                <a:gd name="T39" fmla="*/ 1380 h 1651"/>
                <a:gd name="T40" fmla="*/ 2162 w 2885"/>
                <a:gd name="T41" fmla="*/ 1538 h 1651"/>
                <a:gd name="T42" fmla="*/ 2160 w 2885"/>
                <a:gd name="T43" fmla="*/ 1599 h 1651"/>
                <a:gd name="T44" fmla="*/ 2143 w 2885"/>
                <a:gd name="T45" fmla="*/ 1637 h 1651"/>
                <a:gd name="T46" fmla="*/ 2085 w 2885"/>
                <a:gd name="T47" fmla="*/ 1651 h 1651"/>
                <a:gd name="T48" fmla="*/ 831 w 2885"/>
                <a:gd name="T49" fmla="*/ 1646 h 1651"/>
                <a:gd name="T50" fmla="*/ 804 w 2885"/>
                <a:gd name="T51" fmla="*/ 1616 h 1651"/>
                <a:gd name="T52" fmla="*/ 797 w 2885"/>
                <a:gd name="T53" fmla="*/ 1565 h 1651"/>
                <a:gd name="T54" fmla="*/ 797 w 2885"/>
                <a:gd name="T55" fmla="*/ 1407 h 1651"/>
                <a:gd name="T56" fmla="*/ 796 w 2885"/>
                <a:gd name="T57" fmla="*/ 1217 h 1651"/>
                <a:gd name="T58" fmla="*/ 796 w 2885"/>
                <a:gd name="T59" fmla="*/ 1044 h 1651"/>
                <a:gd name="T60" fmla="*/ 794 w 2885"/>
                <a:gd name="T61" fmla="*/ 940 h 1651"/>
                <a:gd name="T62" fmla="*/ 786 w 2885"/>
                <a:gd name="T63" fmla="*/ 918 h 1651"/>
                <a:gd name="T64" fmla="*/ 774 w 2885"/>
                <a:gd name="T65" fmla="*/ 933 h 1651"/>
                <a:gd name="T66" fmla="*/ 766 w 2885"/>
                <a:gd name="T67" fmla="*/ 952 h 1651"/>
                <a:gd name="T68" fmla="*/ 526 w 2885"/>
                <a:gd name="T69" fmla="*/ 1595 h 1651"/>
                <a:gd name="T70" fmla="*/ 508 w 2885"/>
                <a:gd name="T71" fmla="*/ 1621 h 1651"/>
                <a:gd name="T72" fmla="*/ 462 w 2885"/>
                <a:gd name="T73" fmla="*/ 1648 h 1651"/>
                <a:gd name="T74" fmla="*/ 46 w 2885"/>
                <a:gd name="T75" fmla="*/ 1650 h 1651"/>
                <a:gd name="T76" fmla="*/ 7 w 2885"/>
                <a:gd name="T77" fmla="*/ 1627 h 1651"/>
                <a:gd name="T78" fmla="*/ 1 w 2885"/>
                <a:gd name="T79" fmla="*/ 1589 h 1651"/>
                <a:gd name="T80" fmla="*/ 508 w 2885"/>
                <a:gd name="T81" fmla="*/ 246 h 1651"/>
                <a:gd name="T82" fmla="*/ 531 w 2885"/>
                <a:gd name="T83" fmla="*/ 196 h 1651"/>
                <a:gd name="T84" fmla="*/ 576 w 2885"/>
                <a:gd name="T85" fmla="*/ 128 h 1651"/>
                <a:gd name="T86" fmla="*/ 645 w 2885"/>
                <a:gd name="T87" fmla="*/ 59 h 1651"/>
                <a:gd name="T88" fmla="*/ 742 w 2885"/>
                <a:gd name="T89" fmla="*/ 12 h 1651"/>
                <a:gd name="T90" fmla="*/ 865 w 2885"/>
                <a:gd name="T91" fmla="*/ 2 h 1651"/>
                <a:gd name="T92" fmla="*/ 920 w 2885"/>
                <a:gd name="T93" fmla="*/ 2 h 1651"/>
                <a:gd name="T94" fmla="*/ 1045 w 2885"/>
                <a:gd name="T95" fmla="*/ 2 h 1651"/>
                <a:gd name="T96" fmla="*/ 1218 w 2885"/>
                <a:gd name="T97" fmla="*/ 2 h 1651"/>
                <a:gd name="T98" fmla="*/ 1418 w 2885"/>
                <a:gd name="T99" fmla="*/ 0 h 1651"/>
                <a:gd name="T100" fmla="*/ 1622 w 2885"/>
                <a:gd name="T101" fmla="*/ 0 h 1651"/>
                <a:gd name="T102" fmla="*/ 1810 w 2885"/>
                <a:gd name="T103" fmla="*/ 0 h 1651"/>
                <a:gd name="T104" fmla="*/ 1959 w 2885"/>
                <a:gd name="T105" fmla="*/ 0 h 1651"/>
                <a:gd name="T106" fmla="*/ 2048 w 2885"/>
                <a:gd name="T107" fmla="*/ 0 h 1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85" h="1651">
                  <a:moveTo>
                    <a:pt x="2060" y="0"/>
                  </a:moveTo>
                  <a:lnTo>
                    <a:pt x="2101" y="3"/>
                  </a:lnTo>
                  <a:lnTo>
                    <a:pt x="2140" y="12"/>
                  </a:lnTo>
                  <a:lnTo>
                    <a:pt x="2175" y="27"/>
                  </a:lnTo>
                  <a:lnTo>
                    <a:pt x="2209" y="45"/>
                  </a:lnTo>
                  <a:lnTo>
                    <a:pt x="2238" y="66"/>
                  </a:lnTo>
                  <a:lnTo>
                    <a:pt x="2266" y="90"/>
                  </a:lnTo>
                  <a:lnTo>
                    <a:pt x="2290" y="114"/>
                  </a:lnTo>
                  <a:lnTo>
                    <a:pt x="2312" y="140"/>
                  </a:lnTo>
                  <a:lnTo>
                    <a:pt x="2331" y="165"/>
                  </a:lnTo>
                  <a:lnTo>
                    <a:pt x="2345" y="189"/>
                  </a:lnTo>
                  <a:lnTo>
                    <a:pt x="2359" y="211"/>
                  </a:lnTo>
                  <a:lnTo>
                    <a:pt x="2368" y="230"/>
                  </a:lnTo>
                  <a:lnTo>
                    <a:pt x="2376" y="244"/>
                  </a:lnTo>
                  <a:lnTo>
                    <a:pt x="2380" y="255"/>
                  </a:lnTo>
                  <a:lnTo>
                    <a:pt x="2879" y="1576"/>
                  </a:lnTo>
                  <a:lnTo>
                    <a:pt x="2884" y="1589"/>
                  </a:lnTo>
                  <a:lnTo>
                    <a:pt x="2885" y="1603"/>
                  </a:lnTo>
                  <a:lnTo>
                    <a:pt x="2882" y="1615"/>
                  </a:lnTo>
                  <a:lnTo>
                    <a:pt x="2877" y="1627"/>
                  </a:lnTo>
                  <a:lnTo>
                    <a:pt x="2867" y="1636"/>
                  </a:lnTo>
                  <a:lnTo>
                    <a:pt x="2854" y="1644"/>
                  </a:lnTo>
                  <a:lnTo>
                    <a:pt x="2835" y="1650"/>
                  </a:lnTo>
                  <a:lnTo>
                    <a:pt x="2811" y="1651"/>
                  </a:lnTo>
                  <a:lnTo>
                    <a:pt x="2505" y="1651"/>
                  </a:lnTo>
                  <a:lnTo>
                    <a:pt x="2481" y="1650"/>
                  </a:lnTo>
                  <a:lnTo>
                    <a:pt x="2461" y="1643"/>
                  </a:lnTo>
                  <a:lnTo>
                    <a:pt x="2443" y="1633"/>
                  </a:lnTo>
                  <a:lnTo>
                    <a:pt x="2431" y="1623"/>
                  </a:lnTo>
                  <a:lnTo>
                    <a:pt x="2421" y="1611"/>
                  </a:lnTo>
                  <a:lnTo>
                    <a:pt x="2414" y="1600"/>
                  </a:lnTo>
                  <a:lnTo>
                    <a:pt x="2409" y="1592"/>
                  </a:lnTo>
                  <a:lnTo>
                    <a:pt x="2406" y="1585"/>
                  </a:lnTo>
                  <a:lnTo>
                    <a:pt x="2404" y="1582"/>
                  </a:lnTo>
                  <a:lnTo>
                    <a:pt x="2180" y="936"/>
                  </a:lnTo>
                  <a:lnTo>
                    <a:pt x="2180" y="936"/>
                  </a:lnTo>
                  <a:lnTo>
                    <a:pt x="2180" y="934"/>
                  </a:lnTo>
                  <a:lnTo>
                    <a:pt x="2179" y="933"/>
                  </a:lnTo>
                  <a:lnTo>
                    <a:pt x="2178" y="932"/>
                  </a:lnTo>
                  <a:lnTo>
                    <a:pt x="2176" y="929"/>
                  </a:lnTo>
                  <a:lnTo>
                    <a:pt x="2175" y="928"/>
                  </a:lnTo>
                  <a:lnTo>
                    <a:pt x="2174" y="925"/>
                  </a:lnTo>
                  <a:lnTo>
                    <a:pt x="2171" y="924"/>
                  </a:lnTo>
                  <a:lnTo>
                    <a:pt x="2170" y="922"/>
                  </a:lnTo>
                  <a:lnTo>
                    <a:pt x="2167" y="922"/>
                  </a:lnTo>
                  <a:lnTo>
                    <a:pt x="2166" y="924"/>
                  </a:lnTo>
                  <a:lnTo>
                    <a:pt x="2164" y="925"/>
                  </a:lnTo>
                  <a:lnTo>
                    <a:pt x="2163" y="928"/>
                  </a:lnTo>
                  <a:lnTo>
                    <a:pt x="2162" y="932"/>
                  </a:lnTo>
                  <a:lnTo>
                    <a:pt x="2160" y="938"/>
                  </a:lnTo>
                  <a:lnTo>
                    <a:pt x="2160" y="945"/>
                  </a:lnTo>
                  <a:lnTo>
                    <a:pt x="2160" y="956"/>
                  </a:lnTo>
                  <a:lnTo>
                    <a:pt x="2160" y="991"/>
                  </a:lnTo>
                  <a:lnTo>
                    <a:pt x="2160" y="1035"/>
                  </a:lnTo>
                  <a:lnTo>
                    <a:pt x="2160" y="1085"/>
                  </a:lnTo>
                  <a:lnTo>
                    <a:pt x="2160" y="1140"/>
                  </a:lnTo>
                  <a:lnTo>
                    <a:pt x="2160" y="1199"/>
                  </a:lnTo>
                  <a:lnTo>
                    <a:pt x="2160" y="1259"/>
                  </a:lnTo>
                  <a:lnTo>
                    <a:pt x="2160" y="1319"/>
                  </a:lnTo>
                  <a:lnTo>
                    <a:pt x="2160" y="1380"/>
                  </a:lnTo>
                  <a:lnTo>
                    <a:pt x="2160" y="1436"/>
                  </a:lnTo>
                  <a:lnTo>
                    <a:pt x="2160" y="1490"/>
                  </a:lnTo>
                  <a:lnTo>
                    <a:pt x="2162" y="1538"/>
                  </a:lnTo>
                  <a:lnTo>
                    <a:pt x="2162" y="1560"/>
                  </a:lnTo>
                  <a:lnTo>
                    <a:pt x="2162" y="1580"/>
                  </a:lnTo>
                  <a:lnTo>
                    <a:pt x="2160" y="1599"/>
                  </a:lnTo>
                  <a:lnTo>
                    <a:pt x="2158" y="1613"/>
                  </a:lnTo>
                  <a:lnTo>
                    <a:pt x="2152" y="1627"/>
                  </a:lnTo>
                  <a:lnTo>
                    <a:pt x="2143" y="1637"/>
                  </a:lnTo>
                  <a:lnTo>
                    <a:pt x="2129" y="1646"/>
                  </a:lnTo>
                  <a:lnTo>
                    <a:pt x="2111" y="1650"/>
                  </a:lnTo>
                  <a:lnTo>
                    <a:pt x="2085" y="1651"/>
                  </a:lnTo>
                  <a:lnTo>
                    <a:pt x="868" y="1651"/>
                  </a:lnTo>
                  <a:lnTo>
                    <a:pt x="848" y="1650"/>
                  </a:lnTo>
                  <a:lnTo>
                    <a:pt x="831" y="1646"/>
                  </a:lnTo>
                  <a:lnTo>
                    <a:pt x="818" y="1637"/>
                  </a:lnTo>
                  <a:lnTo>
                    <a:pt x="809" y="1628"/>
                  </a:lnTo>
                  <a:lnTo>
                    <a:pt x="804" y="1616"/>
                  </a:lnTo>
                  <a:lnTo>
                    <a:pt x="800" y="1601"/>
                  </a:lnTo>
                  <a:lnTo>
                    <a:pt x="798" y="1584"/>
                  </a:lnTo>
                  <a:lnTo>
                    <a:pt x="797" y="1565"/>
                  </a:lnTo>
                  <a:lnTo>
                    <a:pt x="797" y="1518"/>
                  </a:lnTo>
                  <a:lnTo>
                    <a:pt x="797" y="1464"/>
                  </a:lnTo>
                  <a:lnTo>
                    <a:pt x="797" y="1407"/>
                  </a:lnTo>
                  <a:lnTo>
                    <a:pt x="796" y="1345"/>
                  </a:lnTo>
                  <a:lnTo>
                    <a:pt x="796" y="1282"/>
                  </a:lnTo>
                  <a:lnTo>
                    <a:pt x="796" y="1217"/>
                  </a:lnTo>
                  <a:lnTo>
                    <a:pt x="796" y="1156"/>
                  </a:lnTo>
                  <a:lnTo>
                    <a:pt x="796" y="1098"/>
                  </a:lnTo>
                  <a:lnTo>
                    <a:pt x="796" y="1044"/>
                  </a:lnTo>
                  <a:lnTo>
                    <a:pt x="796" y="997"/>
                  </a:lnTo>
                  <a:lnTo>
                    <a:pt x="794" y="960"/>
                  </a:lnTo>
                  <a:lnTo>
                    <a:pt x="794" y="940"/>
                  </a:lnTo>
                  <a:lnTo>
                    <a:pt x="793" y="928"/>
                  </a:lnTo>
                  <a:lnTo>
                    <a:pt x="789" y="921"/>
                  </a:lnTo>
                  <a:lnTo>
                    <a:pt x="786" y="918"/>
                  </a:lnTo>
                  <a:lnTo>
                    <a:pt x="782" y="921"/>
                  </a:lnTo>
                  <a:lnTo>
                    <a:pt x="778" y="926"/>
                  </a:lnTo>
                  <a:lnTo>
                    <a:pt x="774" y="933"/>
                  </a:lnTo>
                  <a:lnTo>
                    <a:pt x="770" y="940"/>
                  </a:lnTo>
                  <a:lnTo>
                    <a:pt x="767" y="946"/>
                  </a:lnTo>
                  <a:lnTo>
                    <a:pt x="766" y="952"/>
                  </a:lnTo>
                  <a:lnTo>
                    <a:pt x="765" y="953"/>
                  </a:lnTo>
                  <a:lnTo>
                    <a:pt x="527" y="1593"/>
                  </a:lnTo>
                  <a:lnTo>
                    <a:pt x="526" y="1595"/>
                  </a:lnTo>
                  <a:lnTo>
                    <a:pt x="522" y="1601"/>
                  </a:lnTo>
                  <a:lnTo>
                    <a:pt x="517" y="1611"/>
                  </a:lnTo>
                  <a:lnTo>
                    <a:pt x="508" y="1621"/>
                  </a:lnTo>
                  <a:lnTo>
                    <a:pt x="496" y="1632"/>
                  </a:lnTo>
                  <a:lnTo>
                    <a:pt x="480" y="1642"/>
                  </a:lnTo>
                  <a:lnTo>
                    <a:pt x="462" y="1648"/>
                  </a:lnTo>
                  <a:lnTo>
                    <a:pt x="439" y="1651"/>
                  </a:lnTo>
                  <a:lnTo>
                    <a:pt x="70" y="1651"/>
                  </a:lnTo>
                  <a:lnTo>
                    <a:pt x="46" y="1650"/>
                  </a:lnTo>
                  <a:lnTo>
                    <a:pt x="28" y="1644"/>
                  </a:lnTo>
                  <a:lnTo>
                    <a:pt x="15" y="1636"/>
                  </a:lnTo>
                  <a:lnTo>
                    <a:pt x="7" y="1627"/>
                  </a:lnTo>
                  <a:lnTo>
                    <a:pt x="1" y="1615"/>
                  </a:lnTo>
                  <a:lnTo>
                    <a:pt x="0" y="1603"/>
                  </a:lnTo>
                  <a:lnTo>
                    <a:pt x="1" y="1589"/>
                  </a:lnTo>
                  <a:lnTo>
                    <a:pt x="5" y="1576"/>
                  </a:lnTo>
                  <a:lnTo>
                    <a:pt x="504" y="255"/>
                  </a:lnTo>
                  <a:lnTo>
                    <a:pt x="508" y="246"/>
                  </a:lnTo>
                  <a:lnTo>
                    <a:pt x="514" y="232"/>
                  </a:lnTo>
                  <a:lnTo>
                    <a:pt x="521" y="215"/>
                  </a:lnTo>
                  <a:lnTo>
                    <a:pt x="531" y="196"/>
                  </a:lnTo>
                  <a:lnTo>
                    <a:pt x="543" y="175"/>
                  </a:lnTo>
                  <a:lnTo>
                    <a:pt x="558" y="151"/>
                  </a:lnTo>
                  <a:lnTo>
                    <a:pt x="576" y="128"/>
                  </a:lnTo>
                  <a:lnTo>
                    <a:pt x="596" y="104"/>
                  </a:lnTo>
                  <a:lnTo>
                    <a:pt x="619" y="81"/>
                  </a:lnTo>
                  <a:lnTo>
                    <a:pt x="645" y="59"/>
                  </a:lnTo>
                  <a:lnTo>
                    <a:pt x="674" y="40"/>
                  </a:lnTo>
                  <a:lnTo>
                    <a:pt x="707" y="24"/>
                  </a:lnTo>
                  <a:lnTo>
                    <a:pt x="742" y="12"/>
                  </a:lnTo>
                  <a:lnTo>
                    <a:pt x="781" y="4"/>
                  </a:lnTo>
                  <a:lnTo>
                    <a:pt x="824" y="2"/>
                  </a:lnTo>
                  <a:lnTo>
                    <a:pt x="865" y="2"/>
                  </a:lnTo>
                  <a:lnTo>
                    <a:pt x="875" y="2"/>
                  </a:lnTo>
                  <a:lnTo>
                    <a:pt x="894" y="2"/>
                  </a:lnTo>
                  <a:lnTo>
                    <a:pt x="920" y="2"/>
                  </a:lnTo>
                  <a:lnTo>
                    <a:pt x="955" y="2"/>
                  </a:lnTo>
                  <a:lnTo>
                    <a:pt x="998" y="2"/>
                  </a:lnTo>
                  <a:lnTo>
                    <a:pt x="1045" y="2"/>
                  </a:lnTo>
                  <a:lnTo>
                    <a:pt x="1099" y="2"/>
                  </a:lnTo>
                  <a:lnTo>
                    <a:pt x="1157" y="2"/>
                  </a:lnTo>
                  <a:lnTo>
                    <a:pt x="1218" y="2"/>
                  </a:lnTo>
                  <a:lnTo>
                    <a:pt x="1284" y="2"/>
                  </a:lnTo>
                  <a:lnTo>
                    <a:pt x="1350" y="0"/>
                  </a:lnTo>
                  <a:lnTo>
                    <a:pt x="1418" y="0"/>
                  </a:lnTo>
                  <a:lnTo>
                    <a:pt x="1487" y="0"/>
                  </a:lnTo>
                  <a:lnTo>
                    <a:pt x="1555" y="0"/>
                  </a:lnTo>
                  <a:lnTo>
                    <a:pt x="1622" y="0"/>
                  </a:lnTo>
                  <a:lnTo>
                    <a:pt x="1688" y="0"/>
                  </a:lnTo>
                  <a:lnTo>
                    <a:pt x="1751" y="0"/>
                  </a:lnTo>
                  <a:lnTo>
                    <a:pt x="1810" y="0"/>
                  </a:lnTo>
                  <a:lnTo>
                    <a:pt x="1865" y="0"/>
                  </a:lnTo>
                  <a:lnTo>
                    <a:pt x="1915" y="0"/>
                  </a:lnTo>
                  <a:lnTo>
                    <a:pt x="1959" y="0"/>
                  </a:lnTo>
                  <a:lnTo>
                    <a:pt x="1997" y="0"/>
                  </a:lnTo>
                  <a:lnTo>
                    <a:pt x="2026" y="0"/>
                  </a:lnTo>
                  <a:lnTo>
                    <a:pt x="2048" y="0"/>
                  </a:lnTo>
                  <a:lnTo>
                    <a:pt x="20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185">
              <a:extLst>
                <a:ext uri="{FF2B5EF4-FFF2-40B4-BE49-F238E27FC236}">
                  <a16:creationId xmlns:a16="http://schemas.microsoft.com/office/drawing/2014/main" id="{435C923A-1A24-421D-B4A0-D815D70EED28}"/>
                </a:ext>
              </a:extLst>
            </p:cNvPr>
            <p:cNvSpPr>
              <a:spLocks/>
            </p:cNvSpPr>
            <p:nvPr/>
          </p:nvSpPr>
          <p:spPr bwMode="auto">
            <a:xfrm>
              <a:off x="4416425" y="5618163"/>
              <a:ext cx="601663" cy="476250"/>
            </a:xfrm>
            <a:custGeom>
              <a:avLst/>
              <a:gdLst>
                <a:gd name="T0" fmla="*/ 94 w 757"/>
                <a:gd name="T1" fmla="*/ 0 h 600"/>
                <a:gd name="T2" fmla="*/ 692 w 757"/>
                <a:gd name="T3" fmla="*/ 0 h 600"/>
                <a:gd name="T4" fmla="*/ 714 w 757"/>
                <a:gd name="T5" fmla="*/ 1 h 600"/>
                <a:gd name="T6" fmla="*/ 730 w 757"/>
                <a:gd name="T7" fmla="*/ 7 h 600"/>
                <a:gd name="T8" fmla="*/ 742 w 757"/>
                <a:gd name="T9" fmla="*/ 15 h 600"/>
                <a:gd name="T10" fmla="*/ 750 w 757"/>
                <a:gd name="T11" fmla="*/ 24 h 600"/>
                <a:gd name="T12" fmla="*/ 755 w 757"/>
                <a:gd name="T13" fmla="*/ 35 h 600"/>
                <a:gd name="T14" fmla="*/ 757 w 757"/>
                <a:gd name="T15" fmla="*/ 46 h 600"/>
                <a:gd name="T16" fmla="*/ 757 w 757"/>
                <a:gd name="T17" fmla="*/ 55 h 600"/>
                <a:gd name="T18" fmla="*/ 757 w 757"/>
                <a:gd name="T19" fmla="*/ 63 h 600"/>
                <a:gd name="T20" fmla="*/ 755 w 757"/>
                <a:gd name="T21" fmla="*/ 68 h 600"/>
                <a:gd name="T22" fmla="*/ 755 w 757"/>
                <a:gd name="T23" fmla="*/ 71 h 600"/>
                <a:gd name="T24" fmla="*/ 598 w 757"/>
                <a:gd name="T25" fmla="*/ 502 h 600"/>
                <a:gd name="T26" fmla="*/ 597 w 757"/>
                <a:gd name="T27" fmla="*/ 505 h 600"/>
                <a:gd name="T28" fmla="*/ 594 w 757"/>
                <a:gd name="T29" fmla="*/ 513 h 600"/>
                <a:gd name="T30" fmla="*/ 589 w 757"/>
                <a:gd name="T31" fmla="*/ 523 h 600"/>
                <a:gd name="T32" fmla="*/ 582 w 757"/>
                <a:gd name="T33" fmla="*/ 537 h 600"/>
                <a:gd name="T34" fmla="*/ 573 w 757"/>
                <a:gd name="T35" fmla="*/ 552 h 600"/>
                <a:gd name="T36" fmla="*/ 562 w 757"/>
                <a:gd name="T37" fmla="*/ 566 h 600"/>
                <a:gd name="T38" fmla="*/ 547 w 757"/>
                <a:gd name="T39" fmla="*/ 580 h 600"/>
                <a:gd name="T40" fmla="*/ 531 w 757"/>
                <a:gd name="T41" fmla="*/ 591 h 600"/>
                <a:gd name="T42" fmla="*/ 511 w 757"/>
                <a:gd name="T43" fmla="*/ 597 h 600"/>
                <a:gd name="T44" fmla="*/ 490 w 757"/>
                <a:gd name="T45" fmla="*/ 600 h 600"/>
                <a:gd name="T46" fmla="*/ 94 w 757"/>
                <a:gd name="T47" fmla="*/ 600 h 600"/>
                <a:gd name="T48" fmla="*/ 68 w 757"/>
                <a:gd name="T49" fmla="*/ 597 h 600"/>
                <a:gd name="T50" fmla="*/ 47 w 757"/>
                <a:gd name="T51" fmla="*/ 588 h 600"/>
                <a:gd name="T52" fmla="*/ 27 w 757"/>
                <a:gd name="T53" fmla="*/ 573 h 600"/>
                <a:gd name="T54" fmla="*/ 12 w 757"/>
                <a:gd name="T55" fmla="*/ 553 h 600"/>
                <a:gd name="T56" fmla="*/ 3 w 757"/>
                <a:gd name="T57" fmla="*/ 531 h 600"/>
                <a:gd name="T58" fmla="*/ 0 w 757"/>
                <a:gd name="T59" fmla="*/ 506 h 600"/>
                <a:gd name="T60" fmla="*/ 0 w 757"/>
                <a:gd name="T61" fmla="*/ 94 h 600"/>
                <a:gd name="T62" fmla="*/ 3 w 757"/>
                <a:gd name="T63" fmla="*/ 68 h 600"/>
                <a:gd name="T64" fmla="*/ 12 w 757"/>
                <a:gd name="T65" fmla="*/ 47 h 600"/>
                <a:gd name="T66" fmla="*/ 27 w 757"/>
                <a:gd name="T67" fmla="*/ 27 h 600"/>
                <a:gd name="T68" fmla="*/ 47 w 757"/>
                <a:gd name="T69" fmla="*/ 12 h 600"/>
                <a:gd name="T70" fmla="*/ 68 w 757"/>
                <a:gd name="T71" fmla="*/ 3 h 600"/>
                <a:gd name="T72" fmla="*/ 94 w 757"/>
                <a:gd name="T73"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57" h="600">
                  <a:moveTo>
                    <a:pt x="94" y="0"/>
                  </a:moveTo>
                  <a:lnTo>
                    <a:pt x="692" y="0"/>
                  </a:lnTo>
                  <a:lnTo>
                    <a:pt x="714" y="1"/>
                  </a:lnTo>
                  <a:lnTo>
                    <a:pt x="730" y="7"/>
                  </a:lnTo>
                  <a:lnTo>
                    <a:pt x="742" y="15"/>
                  </a:lnTo>
                  <a:lnTo>
                    <a:pt x="750" y="24"/>
                  </a:lnTo>
                  <a:lnTo>
                    <a:pt x="755" y="35"/>
                  </a:lnTo>
                  <a:lnTo>
                    <a:pt x="757" y="46"/>
                  </a:lnTo>
                  <a:lnTo>
                    <a:pt x="757" y="55"/>
                  </a:lnTo>
                  <a:lnTo>
                    <a:pt x="757" y="63"/>
                  </a:lnTo>
                  <a:lnTo>
                    <a:pt x="755" y="68"/>
                  </a:lnTo>
                  <a:lnTo>
                    <a:pt x="755" y="71"/>
                  </a:lnTo>
                  <a:lnTo>
                    <a:pt x="598" y="502"/>
                  </a:lnTo>
                  <a:lnTo>
                    <a:pt x="597" y="505"/>
                  </a:lnTo>
                  <a:lnTo>
                    <a:pt x="594" y="513"/>
                  </a:lnTo>
                  <a:lnTo>
                    <a:pt x="589" y="523"/>
                  </a:lnTo>
                  <a:lnTo>
                    <a:pt x="582" y="537"/>
                  </a:lnTo>
                  <a:lnTo>
                    <a:pt x="573" y="552"/>
                  </a:lnTo>
                  <a:lnTo>
                    <a:pt x="562" y="566"/>
                  </a:lnTo>
                  <a:lnTo>
                    <a:pt x="547" y="580"/>
                  </a:lnTo>
                  <a:lnTo>
                    <a:pt x="531" y="591"/>
                  </a:lnTo>
                  <a:lnTo>
                    <a:pt x="511" y="597"/>
                  </a:lnTo>
                  <a:lnTo>
                    <a:pt x="490" y="600"/>
                  </a:lnTo>
                  <a:lnTo>
                    <a:pt x="94" y="600"/>
                  </a:lnTo>
                  <a:lnTo>
                    <a:pt x="68" y="597"/>
                  </a:lnTo>
                  <a:lnTo>
                    <a:pt x="47" y="588"/>
                  </a:lnTo>
                  <a:lnTo>
                    <a:pt x="27" y="573"/>
                  </a:lnTo>
                  <a:lnTo>
                    <a:pt x="12" y="553"/>
                  </a:lnTo>
                  <a:lnTo>
                    <a:pt x="3" y="531"/>
                  </a:lnTo>
                  <a:lnTo>
                    <a:pt x="0" y="506"/>
                  </a:lnTo>
                  <a:lnTo>
                    <a:pt x="0" y="94"/>
                  </a:lnTo>
                  <a:lnTo>
                    <a:pt x="3" y="68"/>
                  </a:lnTo>
                  <a:lnTo>
                    <a:pt x="12" y="47"/>
                  </a:lnTo>
                  <a:lnTo>
                    <a:pt x="27" y="27"/>
                  </a:lnTo>
                  <a:lnTo>
                    <a:pt x="47" y="12"/>
                  </a:lnTo>
                  <a:lnTo>
                    <a:pt x="68" y="3"/>
                  </a:lnTo>
                  <a:lnTo>
                    <a:pt x="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186">
              <a:extLst>
                <a:ext uri="{FF2B5EF4-FFF2-40B4-BE49-F238E27FC236}">
                  <a16:creationId xmlns:a16="http://schemas.microsoft.com/office/drawing/2014/main" id="{3747F631-61E3-482C-B315-D8CCAD38E1D4}"/>
                </a:ext>
              </a:extLst>
            </p:cNvPr>
            <p:cNvSpPr>
              <a:spLocks/>
            </p:cNvSpPr>
            <p:nvPr/>
          </p:nvSpPr>
          <p:spPr bwMode="auto">
            <a:xfrm>
              <a:off x="4143375" y="2679701"/>
              <a:ext cx="3513138" cy="2774950"/>
            </a:xfrm>
            <a:custGeom>
              <a:avLst/>
              <a:gdLst>
                <a:gd name="T0" fmla="*/ 4246 w 4427"/>
                <a:gd name="T1" fmla="*/ 0 h 3496"/>
                <a:gd name="T2" fmla="*/ 4315 w 4427"/>
                <a:gd name="T3" fmla="*/ 15 h 3496"/>
                <a:gd name="T4" fmla="*/ 4373 w 4427"/>
                <a:gd name="T5" fmla="*/ 54 h 3496"/>
                <a:gd name="T6" fmla="*/ 4412 w 4427"/>
                <a:gd name="T7" fmla="*/ 112 h 3496"/>
                <a:gd name="T8" fmla="*/ 4427 w 4427"/>
                <a:gd name="T9" fmla="*/ 183 h 3496"/>
                <a:gd name="T10" fmla="*/ 4424 w 4427"/>
                <a:gd name="T11" fmla="*/ 3346 h 3496"/>
                <a:gd name="T12" fmla="*/ 4403 w 4427"/>
                <a:gd name="T13" fmla="*/ 3406 h 3496"/>
                <a:gd name="T14" fmla="*/ 4364 w 4427"/>
                <a:gd name="T15" fmla="*/ 3453 h 3496"/>
                <a:gd name="T16" fmla="*/ 4311 w 4427"/>
                <a:gd name="T17" fmla="*/ 3484 h 3496"/>
                <a:gd name="T18" fmla="*/ 4260 w 4427"/>
                <a:gd name="T19" fmla="*/ 3492 h 3496"/>
                <a:gd name="T20" fmla="*/ 4228 w 4427"/>
                <a:gd name="T21" fmla="*/ 3482 h 3496"/>
                <a:gd name="T22" fmla="*/ 4209 w 4427"/>
                <a:gd name="T23" fmla="*/ 3463 h 3496"/>
                <a:gd name="T24" fmla="*/ 4201 w 4427"/>
                <a:gd name="T25" fmla="*/ 3448 h 3496"/>
                <a:gd name="T26" fmla="*/ 3976 w 4427"/>
                <a:gd name="T27" fmla="*/ 2852 h 3496"/>
                <a:gd name="T28" fmla="*/ 3974 w 4427"/>
                <a:gd name="T29" fmla="*/ 2845 h 3496"/>
                <a:gd name="T30" fmla="*/ 3974 w 4427"/>
                <a:gd name="T31" fmla="*/ 2829 h 3496"/>
                <a:gd name="T32" fmla="*/ 3984 w 4427"/>
                <a:gd name="T33" fmla="*/ 2808 h 3496"/>
                <a:gd name="T34" fmla="*/ 4009 w 4427"/>
                <a:gd name="T35" fmla="*/ 2786 h 3496"/>
                <a:gd name="T36" fmla="*/ 4062 w 4427"/>
                <a:gd name="T37" fmla="*/ 2764 h 3496"/>
                <a:gd name="T38" fmla="*/ 4113 w 4427"/>
                <a:gd name="T39" fmla="*/ 2725 h 3496"/>
                <a:gd name="T40" fmla="*/ 4146 w 4427"/>
                <a:gd name="T41" fmla="*/ 2670 h 3496"/>
                <a:gd name="T42" fmla="*/ 4160 w 4427"/>
                <a:gd name="T43" fmla="*/ 2604 h 3496"/>
                <a:gd name="T44" fmla="*/ 4156 w 4427"/>
                <a:gd name="T45" fmla="*/ 447 h 3496"/>
                <a:gd name="T46" fmla="*/ 4127 w 4427"/>
                <a:gd name="T47" fmla="*/ 382 h 3496"/>
                <a:gd name="T48" fmla="*/ 4079 w 4427"/>
                <a:gd name="T49" fmla="*/ 333 h 3496"/>
                <a:gd name="T50" fmla="*/ 4013 w 4427"/>
                <a:gd name="T51" fmla="*/ 305 h 3496"/>
                <a:gd name="T52" fmla="*/ 450 w 4427"/>
                <a:gd name="T53" fmla="*/ 301 h 3496"/>
                <a:gd name="T54" fmla="*/ 380 w 4427"/>
                <a:gd name="T55" fmla="*/ 316 h 3496"/>
                <a:gd name="T56" fmla="*/ 321 w 4427"/>
                <a:gd name="T57" fmla="*/ 355 h 3496"/>
                <a:gd name="T58" fmla="*/ 282 w 4427"/>
                <a:gd name="T59" fmla="*/ 412 h 3496"/>
                <a:gd name="T60" fmla="*/ 268 w 4427"/>
                <a:gd name="T61" fmla="*/ 484 h 3496"/>
                <a:gd name="T62" fmla="*/ 271 w 4427"/>
                <a:gd name="T63" fmla="*/ 2640 h 3496"/>
                <a:gd name="T64" fmla="*/ 299 w 4427"/>
                <a:gd name="T65" fmla="*/ 2705 h 3496"/>
                <a:gd name="T66" fmla="*/ 349 w 4427"/>
                <a:gd name="T67" fmla="*/ 2754 h 3496"/>
                <a:gd name="T68" fmla="*/ 413 w 4427"/>
                <a:gd name="T69" fmla="*/ 2782 h 3496"/>
                <a:gd name="T70" fmla="*/ 1371 w 4427"/>
                <a:gd name="T71" fmla="*/ 2785 h 3496"/>
                <a:gd name="T72" fmla="*/ 1405 w 4427"/>
                <a:gd name="T73" fmla="*/ 2792 h 3496"/>
                <a:gd name="T74" fmla="*/ 1421 w 4427"/>
                <a:gd name="T75" fmla="*/ 2807 h 3496"/>
                <a:gd name="T76" fmla="*/ 1426 w 4427"/>
                <a:gd name="T77" fmla="*/ 2825 h 3496"/>
                <a:gd name="T78" fmla="*/ 1424 w 4427"/>
                <a:gd name="T79" fmla="*/ 2840 h 3496"/>
                <a:gd name="T80" fmla="*/ 1422 w 4427"/>
                <a:gd name="T81" fmla="*/ 2847 h 3496"/>
                <a:gd name="T82" fmla="*/ 1201 w 4427"/>
                <a:gd name="T83" fmla="*/ 3432 h 3496"/>
                <a:gd name="T84" fmla="*/ 1192 w 4427"/>
                <a:gd name="T85" fmla="*/ 3447 h 3496"/>
                <a:gd name="T86" fmla="*/ 1171 w 4427"/>
                <a:gd name="T87" fmla="*/ 3468 h 3496"/>
                <a:gd name="T88" fmla="*/ 1139 w 4427"/>
                <a:gd name="T89" fmla="*/ 3487 h 3496"/>
                <a:gd name="T90" fmla="*/ 1090 w 4427"/>
                <a:gd name="T91" fmla="*/ 3496 h 3496"/>
                <a:gd name="T92" fmla="*/ 145 w 4427"/>
                <a:gd name="T93" fmla="*/ 3492 h 3496"/>
                <a:gd name="T94" fmla="*/ 81 w 4427"/>
                <a:gd name="T95" fmla="*/ 3464 h 3496"/>
                <a:gd name="T96" fmla="*/ 31 w 4427"/>
                <a:gd name="T97" fmla="*/ 3416 h 3496"/>
                <a:gd name="T98" fmla="*/ 4 w 4427"/>
                <a:gd name="T99" fmla="*/ 3350 h 3496"/>
                <a:gd name="T100" fmla="*/ 0 w 4427"/>
                <a:gd name="T101" fmla="*/ 183 h 3496"/>
                <a:gd name="T102" fmla="*/ 15 w 4427"/>
                <a:gd name="T103" fmla="*/ 112 h 3496"/>
                <a:gd name="T104" fmla="*/ 54 w 4427"/>
                <a:gd name="T105" fmla="*/ 54 h 3496"/>
                <a:gd name="T106" fmla="*/ 111 w 4427"/>
                <a:gd name="T107" fmla="*/ 15 h 3496"/>
                <a:gd name="T108" fmla="*/ 182 w 4427"/>
                <a:gd name="T109" fmla="*/ 0 h 3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427" h="3496">
                  <a:moveTo>
                    <a:pt x="1022" y="0"/>
                  </a:moveTo>
                  <a:lnTo>
                    <a:pt x="4246" y="0"/>
                  </a:lnTo>
                  <a:lnTo>
                    <a:pt x="4282" y="4"/>
                  </a:lnTo>
                  <a:lnTo>
                    <a:pt x="4315" y="15"/>
                  </a:lnTo>
                  <a:lnTo>
                    <a:pt x="4346" y="31"/>
                  </a:lnTo>
                  <a:lnTo>
                    <a:pt x="4373" y="54"/>
                  </a:lnTo>
                  <a:lnTo>
                    <a:pt x="4396" y="81"/>
                  </a:lnTo>
                  <a:lnTo>
                    <a:pt x="4412" y="112"/>
                  </a:lnTo>
                  <a:lnTo>
                    <a:pt x="4423" y="147"/>
                  </a:lnTo>
                  <a:lnTo>
                    <a:pt x="4427" y="183"/>
                  </a:lnTo>
                  <a:lnTo>
                    <a:pt x="4427" y="3314"/>
                  </a:lnTo>
                  <a:lnTo>
                    <a:pt x="4424" y="3346"/>
                  </a:lnTo>
                  <a:lnTo>
                    <a:pt x="4416" y="3377"/>
                  </a:lnTo>
                  <a:lnTo>
                    <a:pt x="4403" y="3406"/>
                  </a:lnTo>
                  <a:lnTo>
                    <a:pt x="4385" y="3432"/>
                  </a:lnTo>
                  <a:lnTo>
                    <a:pt x="4364" y="3453"/>
                  </a:lnTo>
                  <a:lnTo>
                    <a:pt x="4339" y="3472"/>
                  </a:lnTo>
                  <a:lnTo>
                    <a:pt x="4311" y="3484"/>
                  </a:lnTo>
                  <a:lnTo>
                    <a:pt x="4282" y="3492"/>
                  </a:lnTo>
                  <a:lnTo>
                    <a:pt x="4260" y="3492"/>
                  </a:lnTo>
                  <a:lnTo>
                    <a:pt x="4243" y="3488"/>
                  </a:lnTo>
                  <a:lnTo>
                    <a:pt x="4228" y="3482"/>
                  </a:lnTo>
                  <a:lnTo>
                    <a:pt x="4217" y="3472"/>
                  </a:lnTo>
                  <a:lnTo>
                    <a:pt x="4209" y="3463"/>
                  </a:lnTo>
                  <a:lnTo>
                    <a:pt x="4204" y="3453"/>
                  </a:lnTo>
                  <a:lnTo>
                    <a:pt x="4201" y="3448"/>
                  </a:lnTo>
                  <a:lnTo>
                    <a:pt x="4201" y="3445"/>
                  </a:lnTo>
                  <a:lnTo>
                    <a:pt x="3976" y="2852"/>
                  </a:lnTo>
                  <a:lnTo>
                    <a:pt x="3976" y="2851"/>
                  </a:lnTo>
                  <a:lnTo>
                    <a:pt x="3974" y="2845"/>
                  </a:lnTo>
                  <a:lnTo>
                    <a:pt x="3974" y="2839"/>
                  </a:lnTo>
                  <a:lnTo>
                    <a:pt x="3974" y="2829"/>
                  </a:lnTo>
                  <a:lnTo>
                    <a:pt x="3977" y="2819"/>
                  </a:lnTo>
                  <a:lnTo>
                    <a:pt x="3984" y="2808"/>
                  </a:lnTo>
                  <a:lnTo>
                    <a:pt x="3993" y="2797"/>
                  </a:lnTo>
                  <a:lnTo>
                    <a:pt x="4009" y="2786"/>
                  </a:lnTo>
                  <a:lnTo>
                    <a:pt x="4031" y="2777"/>
                  </a:lnTo>
                  <a:lnTo>
                    <a:pt x="4062" y="2764"/>
                  </a:lnTo>
                  <a:lnTo>
                    <a:pt x="4089" y="2746"/>
                  </a:lnTo>
                  <a:lnTo>
                    <a:pt x="4113" y="2725"/>
                  </a:lnTo>
                  <a:lnTo>
                    <a:pt x="4131" y="2698"/>
                  </a:lnTo>
                  <a:lnTo>
                    <a:pt x="4146" y="2670"/>
                  </a:lnTo>
                  <a:lnTo>
                    <a:pt x="4156" y="2637"/>
                  </a:lnTo>
                  <a:lnTo>
                    <a:pt x="4160" y="2604"/>
                  </a:lnTo>
                  <a:lnTo>
                    <a:pt x="4160" y="484"/>
                  </a:lnTo>
                  <a:lnTo>
                    <a:pt x="4156" y="447"/>
                  </a:lnTo>
                  <a:lnTo>
                    <a:pt x="4145" y="412"/>
                  </a:lnTo>
                  <a:lnTo>
                    <a:pt x="4127" y="382"/>
                  </a:lnTo>
                  <a:lnTo>
                    <a:pt x="4106" y="355"/>
                  </a:lnTo>
                  <a:lnTo>
                    <a:pt x="4079" y="333"/>
                  </a:lnTo>
                  <a:lnTo>
                    <a:pt x="4048" y="316"/>
                  </a:lnTo>
                  <a:lnTo>
                    <a:pt x="4013" y="305"/>
                  </a:lnTo>
                  <a:lnTo>
                    <a:pt x="3977" y="301"/>
                  </a:lnTo>
                  <a:lnTo>
                    <a:pt x="450" y="301"/>
                  </a:lnTo>
                  <a:lnTo>
                    <a:pt x="413" y="305"/>
                  </a:lnTo>
                  <a:lnTo>
                    <a:pt x="380" y="316"/>
                  </a:lnTo>
                  <a:lnTo>
                    <a:pt x="349" y="333"/>
                  </a:lnTo>
                  <a:lnTo>
                    <a:pt x="321" y="355"/>
                  </a:lnTo>
                  <a:lnTo>
                    <a:pt x="299" y="382"/>
                  </a:lnTo>
                  <a:lnTo>
                    <a:pt x="282" y="412"/>
                  </a:lnTo>
                  <a:lnTo>
                    <a:pt x="271" y="447"/>
                  </a:lnTo>
                  <a:lnTo>
                    <a:pt x="268" y="484"/>
                  </a:lnTo>
                  <a:lnTo>
                    <a:pt x="268" y="2604"/>
                  </a:lnTo>
                  <a:lnTo>
                    <a:pt x="271" y="2640"/>
                  </a:lnTo>
                  <a:lnTo>
                    <a:pt x="282" y="2674"/>
                  </a:lnTo>
                  <a:lnTo>
                    <a:pt x="299" y="2705"/>
                  </a:lnTo>
                  <a:lnTo>
                    <a:pt x="321" y="2731"/>
                  </a:lnTo>
                  <a:lnTo>
                    <a:pt x="349" y="2754"/>
                  </a:lnTo>
                  <a:lnTo>
                    <a:pt x="380" y="2772"/>
                  </a:lnTo>
                  <a:lnTo>
                    <a:pt x="413" y="2782"/>
                  </a:lnTo>
                  <a:lnTo>
                    <a:pt x="450" y="2785"/>
                  </a:lnTo>
                  <a:lnTo>
                    <a:pt x="1371" y="2785"/>
                  </a:lnTo>
                  <a:lnTo>
                    <a:pt x="1390" y="2788"/>
                  </a:lnTo>
                  <a:lnTo>
                    <a:pt x="1405" y="2792"/>
                  </a:lnTo>
                  <a:lnTo>
                    <a:pt x="1416" y="2799"/>
                  </a:lnTo>
                  <a:lnTo>
                    <a:pt x="1421" y="2807"/>
                  </a:lnTo>
                  <a:lnTo>
                    <a:pt x="1425" y="2816"/>
                  </a:lnTo>
                  <a:lnTo>
                    <a:pt x="1426" y="2825"/>
                  </a:lnTo>
                  <a:lnTo>
                    <a:pt x="1425" y="2833"/>
                  </a:lnTo>
                  <a:lnTo>
                    <a:pt x="1424" y="2840"/>
                  </a:lnTo>
                  <a:lnTo>
                    <a:pt x="1422" y="2844"/>
                  </a:lnTo>
                  <a:lnTo>
                    <a:pt x="1422" y="2847"/>
                  </a:lnTo>
                  <a:lnTo>
                    <a:pt x="1202" y="3429"/>
                  </a:lnTo>
                  <a:lnTo>
                    <a:pt x="1201" y="3432"/>
                  </a:lnTo>
                  <a:lnTo>
                    <a:pt x="1197" y="3437"/>
                  </a:lnTo>
                  <a:lnTo>
                    <a:pt x="1192" y="3447"/>
                  </a:lnTo>
                  <a:lnTo>
                    <a:pt x="1183" y="3457"/>
                  </a:lnTo>
                  <a:lnTo>
                    <a:pt x="1171" y="3468"/>
                  </a:lnTo>
                  <a:lnTo>
                    <a:pt x="1157" y="3479"/>
                  </a:lnTo>
                  <a:lnTo>
                    <a:pt x="1139" y="3487"/>
                  </a:lnTo>
                  <a:lnTo>
                    <a:pt x="1116" y="3494"/>
                  </a:lnTo>
                  <a:lnTo>
                    <a:pt x="1090" y="3496"/>
                  </a:lnTo>
                  <a:lnTo>
                    <a:pt x="182" y="3496"/>
                  </a:lnTo>
                  <a:lnTo>
                    <a:pt x="145" y="3492"/>
                  </a:lnTo>
                  <a:lnTo>
                    <a:pt x="111" y="3482"/>
                  </a:lnTo>
                  <a:lnTo>
                    <a:pt x="81" y="3464"/>
                  </a:lnTo>
                  <a:lnTo>
                    <a:pt x="54" y="3443"/>
                  </a:lnTo>
                  <a:lnTo>
                    <a:pt x="31" y="3416"/>
                  </a:lnTo>
                  <a:lnTo>
                    <a:pt x="15" y="3385"/>
                  </a:lnTo>
                  <a:lnTo>
                    <a:pt x="4" y="3350"/>
                  </a:lnTo>
                  <a:lnTo>
                    <a:pt x="0" y="3314"/>
                  </a:lnTo>
                  <a:lnTo>
                    <a:pt x="0" y="183"/>
                  </a:lnTo>
                  <a:lnTo>
                    <a:pt x="4" y="147"/>
                  </a:lnTo>
                  <a:lnTo>
                    <a:pt x="15" y="112"/>
                  </a:lnTo>
                  <a:lnTo>
                    <a:pt x="31" y="81"/>
                  </a:lnTo>
                  <a:lnTo>
                    <a:pt x="54" y="54"/>
                  </a:lnTo>
                  <a:lnTo>
                    <a:pt x="81" y="31"/>
                  </a:lnTo>
                  <a:lnTo>
                    <a:pt x="111" y="15"/>
                  </a:lnTo>
                  <a:lnTo>
                    <a:pt x="145" y="4"/>
                  </a:lnTo>
                  <a:lnTo>
                    <a:pt x="182" y="0"/>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245">
            <a:extLst>
              <a:ext uri="{FF2B5EF4-FFF2-40B4-BE49-F238E27FC236}">
                <a16:creationId xmlns:a16="http://schemas.microsoft.com/office/drawing/2014/main" id="{FCA117F1-913A-4825-8522-265CF10DEF96}"/>
              </a:ext>
            </a:extLst>
          </p:cNvPr>
          <p:cNvGrpSpPr>
            <a:grpSpLocks noChangeAspect="1"/>
          </p:cNvGrpSpPr>
          <p:nvPr/>
        </p:nvGrpSpPr>
        <p:grpSpPr>
          <a:xfrm>
            <a:off x="4817049" y="3528614"/>
            <a:ext cx="498446" cy="457200"/>
            <a:chOff x="4395788" y="1868488"/>
            <a:chExt cx="3395663" cy="3114676"/>
          </a:xfrm>
          <a:solidFill>
            <a:schemeClr val="bg1"/>
          </a:solidFill>
        </p:grpSpPr>
        <p:sp>
          <p:nvSpPr>
            <p:cNvPr id="49" name="Freeform 216">
              <a:extLst>
                <a:ext uri="{FF2B5EF4-FFF2-40B4-BE49-F238E27FC236}">
                  <a16:creationId xmlns:a16="http://schemas.microsoft.com/office/drawing/2014/main" id="{58A9DB71-3EF3-492D-9666-764C25CED87D}"/>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17">
              <a:extLst>
                <a:ext uri="{FF2B5EF4-FFF2-40B4-BE49-F238E27FC236}">
                  <a16:creationId xmlns:a16="http://schemas.microsoft.com/office/drawing/2014/main" id="{7C5D4526-5075-473B-877C-4514B36B9E05}"/>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18">
              <a:extLst>
                <a:ext uri="{FF2B5EF4-FFF2-40B4-BE49-F238E27FC236}">
                  <a16:creationId xmlns:a16="http://schemas.microsoft.com/office/drawing/2014/main" id="{F55DAEED-5A43-4057-9766-03C2BE59CD3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9574612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dissolve">
                                      <p:cBhvr>
                                        <p:cTn id="11" dur="750"/>
                                        <p:tgtEl>
                                          <p:spTgt spid="87"/>
                                        </p:tgtEl>
                                      </p:cBhvr>
                                    </p:animEffect>
                                  </p:childTnLst>
                                </p:cTn>
                              </p:par>
                            </p:childTnLst>
                          </p:cTn>
                        </p:par>
                        <p:par>
                          <p:cTn id="12" fill="hold">
                            <p:stCondLst>
                              <p:cond delay="1250"/>
                            </p:stCondLst>
                            <p:childTnLst>
                              <p:par>
                                <p:cTn id="13" presetID="2" presetClass="entr" presetSubtype="8"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750" fill="hold"/>
                                        <p:tgtEl>
                                          <p:spTgt spid="20"/>
                                        </p:tgtEl>
                                        <p:attrNameLst>
                                          <p:attrName>ppt_x</p:attrName>
                                        </p:attrNameLst>
                                      </p:cBhvr>
                                      <p:tavLst>
                                        <p:tav tm="0">
                                          <p:val>
                                            <p:strVal val="0-#ppt_w/2"/>
                                          </p:val>
                                        </p:tav>
                                        <p:tav tm="100000">
                                          <p:val>
                                            <p:strVal val="#ppt_x"/>
                                          </p:val>
                                        </p:tav>
                                      </p:tavLst>
                                    </p:anim>
                                    <p:anim calcmode="lin" valueType="num">
                                      <p:cBhvr additive="base">
                                        <p:cTn id="16" dur="750" fill="hold"/>
                                        <p:tgtEl>
                                          <p:spTgt spid="20"/>
                                        </p:tgtEl>
                                        <p:attrNameLst>
                                          <p:attrName>ppt_y</p:attrName>
                                        </p:attrNameLst>
                                      </p:cBhvr>
                                      <p:tavLst>
                                        <p:tav tm="0">
                                          <p:val>
                                            <p:strVal val="#ppt_y"/>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1000" fill="hold"/>
                                        <p:tgtEl>
                                          <p:spTgt spid="42"/>
                                        </p:tgtEl>
                                        <p:attrNameLst>
                                          <p:attrName>ppt_w</p:attrName>
                                        </p:attrNameLst>
                                      </p:cBhvr>
                                      <p:tavLst>
                                        <p:tav tm="0">
                                          <p:val>
                                            <p:fltVal val="0"/>
                                          </p:val>
                                        </p:tav>
                                        <p:tav tm="100000">
                                          <p:val>
                                            <p:strVal val="#ppt_w"/>
                                          </p:val>
                                        </p:tav>
                                      </p:tavLst>
                                    </p:anim>
                                    <p:anim calcmode="lin" valueType="num">
                                      <p:cBhvr>
                                        <p:cTn id="21" dur="1000" fill="hold"/>
                                        <p:tgtEl>
                                          <p:spTgt spid="42"/>
                                        </p:tgtEl>
                                        <p:attrNameLst>
                                          <p:attrName>ppt_h</p:attrName>
                                        </p:attrNameLst>
                                      </p:cBhvr>
                                      <p:tavLst>
                                        <p:tav tm="0">
                                          <p:val>
                                            <p:fltVal val="0"/>
                                          </p:val>
                                        </p:tav>
                                        <p:tav tm="100000">
                                          <p:val>
                                            <p:strVal val="#ppt_h"/>
                                          </p:val>
                                        </p:tav>
                                      </p:tavLst>
                                    </p:anim>
                                    <p:animEffect transition="in" filter="fade">
                                      <p:cBhvr>
                                        <p:cTn id="22" dur="1000"/>
                                        <p:tgtEl>
                                          <p:spTgt spid="42"/>
                                        </p:tgtEl>
                                      </p:cBhvr>
                                    </p:animEffect>
                                  </p:childTnLst>
                                </p:cTn>
                              </p:par>
                              <p:par>
                                <p:cTn id="23" presetID="42"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9" presetClass="entr" presetSubtype="0" fill="hold" nodeType="afterEffect">
                                  <p:stCondLst>
                                    <p:cond delay="0"/>
                                  </p:stCondLst>
                                  <p:childTnLst>
                                    <p:set>
                                      <p:cBhvr>
                                        <p:cTn id="30" dur="1" fill="hold">
                                          <p:stCondLst>
                                            <p:cond delay="0"/>
                                          </p:stCondLst>
                                        </p:cTn>
                                        <p:tgtEl>
                                          <p:spTgt spid="90"/>
                                        </p:tgtEl>
                                        <p:attrNameLst>
                                          <p:attrName>style.visibility</p:attrName>
                                        </p:attrNameLst>
                                      </p:cBhvr>
                                      <p:to>
                                        <p:strVal val="visible"/>
                                      </p:to>
                                    </p:set>
                                    <p:animEffect transition="in" filter="dissolve">
                                      <p:cBhvr>
                                        <p:cTn id="31" dur="750"/>
                                        <p:tgtEl>
                                          <p:spTgt spid="90"/>
                                        </p:tgtEl>
                                      </p:cBhvr>
                                    </p:animEffect>
                                  </p:childTnLst>
                                </p:cTn>
                              </p:par>
                            </p:childTnLst>
                          </p:cTn>
                        </p:par>
                        <p:par>
                          <p:cTn id="32" fill="hold">
                            <p:stCondLst>
                              <p:cond delay="3750"/>
                            </p:stCondLst>
                            <p:childTnLst>
                              <p:par>
                                <p:cTn id="33" presetID="2" presetClass="entr" presetSubtype="2" fill="hold" nodeType="after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additive="base">
                                        <p:cTn id="35" dur="750" fill="hold"/>
                                        <p:tgtEl>
                                          <p:spTgt spid="52"/>
                                        </p:tgtEl>
                                        <p:attrNameLst>
                                          <p:attrName>ppt_x</p:attrName>
                                        </p:attrNameLst>
                                      </p:cBhvr>
                                      <p:tavLst>
                                        <p:tav tm="0">
                                          <p:val>
                                            <p:strVal val="1+#ppt_w/2"/>
                                          </p:val>
                                        </p:tav>
                                        <p:tav tm="100000">
                                          <p:val>
                                            <p:strVal val="#ppt_x"/>
                                          </p:val>
                                        </p:tav>
                                      </p:tavLst>
                                    </p:anim>
                                    <p:anim calcmode="lin" valueType="num">
                                      <p:cBhvr additive="base">
                                        <p:cTn id="36" dur="750" fill="hold"/>
                                        <p:tgtEl>
                                          <p:spTgt spid="52"/>
                                        </p:tgtEl>
                                        <p:attrNameLst>
                                          <p:attrName>ppt_y</p:attrName>
                                        </p:attrNameLst>
                                      </p:cBhvr>
                                      <p:tavLst>
                                        <p:tav tm="0">
                                          <p:val>
                                            <p:strVal val="#ppt_y"/>
                                          </p:val>
                                        </p:tav>
                                        <p:tav tm="100000">
                                          <p:val>
                                            <p:strVal val="#ppt_y"/>
                                          </p:val>
                                        </p:tav>
                                      </p:tavLst>
                                    </p:anim>
                                  </p:childTnLst>
                                </p:cTn>
                              </p:par>
                            </p:childTnLst>
                          </p:cTn>
                        </p:par>
                        <p:par>
                          <p:cTn id="37" fill="hold">
                            <p:stCondLst>
                              <p:cond delay="4500"/>
                            </p:stCondLst>
                            <p:childTnLst>
                              <p:par>
                                <p:cTn id="38" presetID="53" presetClass="entr" presetSubtype="16"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 calcmode="lin" valueType="num">
                                      <p:cBhvr>
                                        <p:cTn id="40" dur="1000" fill="hold"/>
                                        <p:tgtEl>
                                          <p:spTgt spid="24"/>
                                        </p:tgtEl>
                                        <p:attrNameLst>
                                          <p:attrName>ppt_w</p:attrName>
                                        </p:attrNameLst>
                                      </p:cBhvr>
                                      <p:tavLst>
                                        <p:tav tm="0">
                                          <p:val>
                                            <p:fltVal val="0"/>
                                          </p:val>
                                        </p:tav>
                                        <p:tav tm="100000">
                                          <p:val>
                                            <p:strVal val="#ppt_w"/>
                                          </p:val>
                                        </p:tav>
                                      </p:tavLst>
                                    </p:anim>
                                    <p:anim calcmode="lin" valueType="num">
                                      <p:cBhvr>
                                        <p:cTn id="41" dur="1000" fill="hold"/>
                                        <p:tgtEl>
                                          <p:spTgt spid="24"/>
                                        </p:tgtEl>
                                        <p:attrNameLst>
                                          <p:attrName>ppt_h</p:attrName>
                                        </p:attrNameLst>
                                      </p:cBhvr>
                                      <p:tavLst>
                                        <p:tav tm="0">
                                          <p:val>
                                            <p:fltVal val="0"/>
                                          </p:val>
                                        </p:tav>
                                        <p:tav tm="100000">
                                          <p:val>
                                            <p:strVal val="#ppt_h"/>
                                          </p:val>
                                        </p:tav>
                                      </p:tavLst>
                                    </p:anim>
                                    <p:animEffect transition="in" filter="fade">
                                      <p:cBhvr>
                                        <p:cTn id="42" dur="1000"/>
                                        <p:tgtEl>
                                          <p:spTgt spid="24"/>
                                        </p:tgtEl>
                                      </p:cBhvr>
                                    </p:animEffect>
                                  </p:childTnLst>
                                </p:cTn>
                              </p:par>
                              <p:par>
                                <p:cTn id="43" presetID="42" presetClass="entr" presetSubtype="0" fill="hold" grpId="0" nodeType="withEffect">
                                  <p:stCondLst>
                                    <p:cond delay="0"/>
                                  </p:stCondLst>
                                  <p:childTnLst>
                                    <p:set>
                                      <p:cBhvr>
                                        <p:cTn id="44" dur="1" fill="hold">
                                          <p:stCondLst>
                                            <p:cond delay="0"/>
                                          </p:stCondLst>
                                        </p:cTn>
                                        <p:tgtEl>
                                          <p:spTgt spid="58"/>
                                        </p:tgtEl>
                                        <p:attrNameLst>
                                          <p:attrName>style.visibility</p:attrName>
                                        </p:attrNameLst>
                                      </p:cBhvr>
                                      <p:to>
                                        <p:strVal val="visible"/>
                                      </p:to>
                                    </p:set>
                                    <p:animEffect transition="in" filter="fade">
                                      <p:cBhvr>
                                        <p:cTn id="45" dur="1000"/>
                                        <p:tgtEl>
                                          <p:spTgt spid="58"/>
                                        </p:tgtEl>
                                      </p:cBhvr>
                                    </p:animEffect>
                                    <p:anim calcmode="lin" valueType="num">
                                      <p:cBhvr>
                                        <p:cTn id="46" dur="1000" fill="hold"/>
                                        <p:tgtEl>
                                          <p:spTgt spid="58"/>
                                        </p:tgtEl>
                                        <p:attrNameLst>
                                          <p:attrName>ppt_x</p:attrName>
                                        </p:attrNameLst>
                                      </p:cBhvr>
                                      <p:tavLst>
                                        <p:tav tm="0">
                                          <p:val>
                                            <p:strVal val="#ppt_x"/>
                                          </p:val>
                                        </p:tav>
                                        <p:tav tm="100000">
                                          <p:val>
                                            <p:strVal val="#ppt_x"/>
                                          </p:val>
                                        </p:tav>
                                      </p:tavLst>
                                    </p:anim>
                                    <p:anim calcmode="lin" valueType="num">
                                      <p:cBhvr>
                                        <p:cTn id="47" dur="1000" fill="hold"/>
                                        <p:tgtEl>
                                          <p:spTgt spid="58"/>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9" presetClass="entr" presetSubtype="0" fill="hold" nodeType="afterEffect">
                                  <p:stCondLst>
                                    <p:cond delay="0"/>
                                  </p:stCondLst>
                                  <p:childTnLst>
                                    <p:set>
                                      <p:cBhvr>
                                        <p:cTn id="50" dur="1" fill="hold">
                                          <p:stCondLst>
                                            <p:cond delay="0"/>
                                          </p:stCondLst>
                                        </p:cTn>
                                        <p:tgtEl>
                                          <p:spTgt spid="88"/>
                                        </p:tgtEl>
                                        <p:attrNameLst>
                                          <p:attrName>style.visibility</p:attrName>
                                        </p:attrNameLst>
                                      </p:cBhvr>
                                      <p:to>
                                        <p:strVal val="visible"/>
                                      </p:to>
                                    </p:set>
                                    <p:animEffect transition="in" filter="dissolve">
                                      <p:cBhvr>
                                        <p:cTn id="51" dur="750"/>
                                        <p:tgtEl>
                                          <p:spTgt spid="88"/>
                                        </p:tgtEl>
                                      </p:cBhvr>
                                    </p:animEffect>
                                  </p:childTnLst>
                                </p:cTn>
                              </p:par>
                            </p:childTnLst>
                          </p:cTn>
                        </p:par>
                        <p:par>
                          <p:cTn id="52" fill="hold">
                            <p:stCondLst>
                              <p:cond delay="6250"/>
                            </p:stCondLst>
                            <p:childTnLst>
                              <p:par>
                                <p:cTn id="53" presetID="2" presetClass="entr" presetSubtype="8" fill="hold" nodeType="afterEffect">
                                  <p:stCondLst>
                                    <p:cond delay="0"/>
                                  </p:stCondLst>
                                  <p:childTnLst>
                                    <p:set>
                                      <p:cBhvr>
                                        <p:cTn id="54" dur="1" fill="hold">
                                          <p:stCondLst>
                                            <p:cond delay="0"/>
                                          </p:stCondLst>
                                        </p:cTn>
                                        <p:tgtEl>
                                          <p:spTgt spid="59"/>
                                        </p:tgtEl>
                                        <p:attrNameLst>
                                          <p:attrName>style.visibility</p:attrName>
                                        </p:attrNameLst>
                                      </p:cBhvr>
                                      <p:to>
                                        <p:strVal val="visible"/>
                                      </p:to>
                                    </p:set>
                                    <p:anim calcmode="lin" valueType="num">
                                      <p:cBhvr additive="base">
                                        <p:cTn id="55" dur="750" fill="hold"/>
                                        <p:tgtEl>
                                          <p:spTgt spid="59"/>
                                        </p:tgtEl>
                                        <p:attrNameLst>
                                          <p:attrName>ppt_x</p:attrName>
                                        </p:attrNameLst>
                                      </p:cBhvr>
                                      <p:tavLst>
                                        <p:tav tm="0">
                                          <p:val>
                                            <p:strVal val="0-#ppt_w/2"/>
                                          </p:val>
                                        </p:tav>
                                        <p:tav tm="100000">
                                          <p:val>
                                            <p:strVal val="#ppt_x"/>
                                          </p:val>
                                        </p:tav>
                                      </p:tavLst>
                                    </p:anim>
                                    <p:anim calcmode="lin" valueType="num">
                                      <p:cBhvr additive="base">
                                        <p:cTn id="56" dur="750" fill="hold"/>
                                        <p:tgtEl>
                                          <p:spTgt spid="59"/>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53" presetClass="entr" presetSubtype="16" fill="hold" nodeType="afterEffect">
                                  <p:stCondLst>
                                    <p:cond delay="0"/>
                                  </p:stCondLst>
                                  <p:childTnLst>
                                    <p:set>
                                      <p:cBhvr>
                                        <p:cTn id="59" dur="1" fill="hold">
                                          <p:stCondLst>
                                            <p:cond delay="0"/>
                                          </p:stCondLst>
                                        </p:cTn>
                                        <p:tgtEl>
                                          <p:spTgt spid="48"/>
                                        </p:tgtEl>
                                        <p:attrNameLst>
                                          <p:attrName>style.visibility</p:attrName>
                                        </p:attrNameLst>
                                      </p:cBhvr>
                                      <p:to>
                                        <p:strVal val="visible"/>
                                      </p:to>
                                    </p:set>
                                    <p:anim calcmode="lin" valueType="num">
                                      <p:cBhvr>
                                        <p:cTn id="60" dur="1000" fill="hold"/>
                                        <p:tgtEl>
                                          <p:spTgt spid="48"/>
                                        </p:tgtEl>
                                        <p:attrNameLst>
                                          <p:attrName>ppt_w</p:attrName>
                                        </p:attrNameLst>
                                      </p:cBhvr>
                                      <p:tavLst>
                                        <p:tav tm="0">
                                          <p:val>
                                            <p:fltVal val="0"/>
                                          </p:val>
                                        </p:tav>
                                        <p:tav tm="100000">
                                          <p:val>
                                            <p:strVal val="#ppt_w"/>
                                          </p:val>
                                        </p:tav>
                                      </p:tavLst>
                                    </p:anim>
                                    <p:anim calcmode="lin" valueType="num">
                                      <p:cBhvr>
                                        <p:cTn id="61" dur="1000" fill="hold"/>
                                        <p:tgtEl>
                                          <p:spTgt spid="48"/>
                                        </p:tgtEl>
                                        <p:attrNameLst>
                                          <p:attrName>ppt_h</p:attrName>
                                        </p:attrNameLst>
                                      </p:cBhvr>
                                      <p:tavLst>
                                        <p:tav tm="0">
                                          <p:val>
                                            <p:fltVal val="0"/>
                                          </p:val>
                                        </p:tav>
                                        <p:tav tm="100000">
                                          <p:val>
                                            <p:strVal val="#ppt_h"/>
                                          </p:val>
                                        </p:tav>
                                      </p:tavLst>
                                    </p:anim>
                                    <p:animEffect transition="in" filter="fade">
                                      <p:cBhvr>
                                        <p:cTn id="62" dur="1000"/>
                                        <p:tgtEl>
                                          <p:spTgt spid="48"/>
                                        </p:tgtEl>
                                      </p:cBhvr>
                                    </p:animEffect>
                                  </p:childTnLst>
                                </p:cTn>
                              </p:par>
                              <p:par>
                                <p:cTn id="63" presetID="42" presetClass="entr" presetSubtype="0"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1000"/>
                                        <p:tgtEl>
                                          <p:spTgt spid="65"/>
                                        </p:tgtEl>
                                      </p:cBhvr>
                                    </p:animEffect>
                                    <p:anim calcmode="lin" valueType="num">
                                      <p:cBhvr>
                                        <p:cTn id="66" dur="1000" fill="hold"/>
                                        <p:tgtEl>
                                          <p:spTgt spid="65"/>
                                        </p:tgtEl>
                                        <p:attrNameLst>
                                          <p:attrName>ppt_x</p:attrName>
                                        </p:attrNameLst>
                                      </p:cBhvr>
                                      <p:tavLst>
                                        <p:tav tm="0">
                                          <p:val>
                                            <p:strVal val="#ppt_x"/>
                                          </p:val>
                                        </p:tav>
                                        <p:tav tm="100000">
                                          <p:val>
                                            <p:strVal val="#ppt_x"/>
                                          </p:val>
                                        </p:tav>
                                      </p:tavLst>
                                    </p:anim>
                                    <p:anim calcmode="lin" valueType="num">
                                      <p:cBhvr>
                                        <p:cTn id="67" dur="1000" fill="hold"/>
                                        <p:tgtEl>
                                          <p:spTgt spid="65"/>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9" presetClass="entr" presetSubtype="0" fill="hold" nodeType="afterEffect">
                                  <p:stCondLst>
                                    <p:cond delay="0"/>
                                  </p:stCondLst>
                                  <p:childTnLst>
                                    <p:set>
                                      <p:cBhvr>
                                        <p:cTn id="70" dur="1" fill="hold">
                                          <p:stCondLst>
                                            <p:cond delay="0"/>
                                          </p:stCondLst>
                                        </p:cTn>
                                        <p:tgtEl>
                                          <p:spTgt spid="91"/>
                                        </p:tgtEl>
                                        <p:attrNameLst>
                                          <p:attrName>style.visibility</p:attrName>
                                        </p:attrNameLst>
                                      </p:cBhvr>
                                      <p:to>
                                        <p:strVal val="visible"/>
                                      </p:to>
                                    </p:set>
                                    <p:animEffect transition="in" filter="dissolve">
                                      <p:cBhvr>
                                        <p:cTn id="71" dur="750"/>
                                        <p:tgtEl>
                                          <p:spTgt spid="91"/>
                                        </p:tgtEl>
                                      </p:cBhvr>
                                    </p:animEffect>
                                  </p:childTnLst>
                                </p:cTn>
                              </p:par>
                            </p:childTnLst>
                          </p:cTn>
                        </p:par>
                        <p:par>
                          <p:cTn id="72" fill="hold">
                            <p:stCondLst>
                              <p:cond delay="8750"/>
                            </p:stCondLst>
                            <p:childTnLst>
                              <p:par>
                                <p:cTn id="73" presetID="2" presetClass="entr" presetSubtype="2" fill="hold" nodeType="afterEffect">
                                  <p:stCondLst>
                                    <p:cond delay="0"/>
                                  </p:stCondLst>
                                  <p:childTnLst>
                                    <p:set>
                                      <p:cBhvr>
                                        <p:cTn id="74" dur="1" fill="hold">
                                          <p:stCondLst>
                                            <p:cond delay="0"/>
                                          </p:stCondLst>
                                        </p:cTn>
                                        <p:tgtEl>
                                          <p:spTgt spid="73"/>
                                        </p:tgtEl>
                                        <p:attrNameLst>
                                          <p:attrName>style.visibility</p:attrName>
                                        </p:attrNameLst>
                                      </p:cBhvr>
                                      <p:to>
                                        <p:strVal val="visible"/>
                                      </p:to>
                                    </p:set>
                                    <p:anim calcmode="lin" valueType="num">
                                      <p:cBhvr additive="base">
                                        <p:cTn id="75" dur="750" fill="hold"/>
                                        <p:tgtEl>
                                          <p:spTgt spid="73"/>
                                        </p:tgtEl>
                                        <p:attrNameLst>
                                          <p:attrName>ppt_x</p:attrName>
                                        </p:attrNameLst>
                                      </p:cBhvr>
                                      <p:tavLst>
                                        <p:tav tm="0">
                                          <p:val>
                                            <p:strVal val="1+#ppt_w/2"/>
                                          </p:val>
                                        </p:tav>
                                        <p:tav tm="100000">
                                          <p:val>
                                            <p:strVal val="#ppt_x"/>
                                          </p:val>
                                        </p:tav>
                                      </p:tavLst>
                                    </p:anim>
                                    <p:anim calcmode="lin" valueType="num">
                                      <p:cBhvr additive="base">
                                        <p:cTn id="76" dur="750" fill="hold"/>
                                        <p:tgtEl>
                                          <p:spTgt spid="73"/>
                                        </p:tgtEl>
                                        <p:attrNameLst>
                                          <p:attrName>ppt_y</p:attrName>
                                        </p:attrNameLst>
                                      </p:cBhvr>
                                      <p:tavLst>
                                        <p:tav tm="0">
                                          <p:val>
                                            <p:strVal val="#ppt_y"/>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1000" fill="hold"/>
                                        <p:tgtEl>
                                          <p:spTgt spid="36"/>
                                        </p:tgtEl>
                                        <p:attrNameLst>
                                          <p:attrName>ppt_w</p:attrName>
                                        </p:attrNameLst>
                                      </p:cBhvr>
                                      <p:tavLst>
                                        <p:tav tm="0">
                                          <p:val>
                                            <p:fltVal val="0"/>
                                          </p:val>
                                        </p:tav>
                                        <p:tav tm="100000">
                                          <p:val>
                                            <p:strVal val="#ppt_w"/>
                                          </p:val>
                                        </p:tav>
                                      </p:tavLst>
                                    </p:anim>
                                    <p:anim calcmode="lin" valueType="num">
                                      <p:cBhvr>
                                        <p:cTn id="81" dur="1000" fill="hold"/>
                                        <p:tgtEl>
                                          <p:spTgt spid="36"/>
                                        </p:tgtEl>
                                        <p:attrNameLst>
                                          <p:attrName>ppt_h</p:attrName>
                                        </p:attrNameLst>
                                      </p:cBhvr>
                                      <p:tavLst>
                                        <p:tav tm="0">
                                          <p:val>
                                            <p:fltVal val="0"/>
                                          </p:val>
                                        </p:tav>
                                        <p:tav tm="100000">
                                          <p:val>
                                            <p:strVal val="#ppt_h"/>
                                          </p:val>
                                        </p:tav>
                                      </p:tavLst>
                                    </p:anim>
                                    <p:animEffect transition="in" filter="fade">
                                      <p:cBhvr>
                                        <p:cTn id="82" dur="1000"/>
                                        <p:tgtEl>
                                          <p:spTgt spid="36"/>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79"/>
                                        </p:tgtEl>
                                        <p:attrNameLst>
                                          <p:attrName>style.visibility</p:attrName>
                                        </p:attrNameLst>
                                      </p:cBhvr>
                                      <p:to>
                                        <p:strVal val="visible"/>
                                      </p:to>
                                    </p:set>
                                    <p:animEffect transition="in" filter="fade">
                                      <p:cBhvr>
                                        <p:cTn id="85" dur="1000"/>
                                        <p:tgtEl>
                                          <p:spTgt spid="79"/>
                                        </p:tgtEl>
                                      </p:cBhvr>
                                    </p:animEffect>
                                    <p:anim calcmode="lin" valueType="num">
                                      <p:cBhvr>
                                        <p:cTn id="86" dur="1000" fill="hold"/>
                                        <p:tgtEl>
                                          <p:spTgt spid="79"/>
                                        </p:tgtEl>
                                        <p:attrNameLst>
                                          <p:attrName>ppt_x</p:attrName>
                                        </p:attrNameLst>
                                      </p:cBhvr>
                                      <p:tavLst>
                                        <p:tav tm="0">
                                          <p:val>
                                            <p:strVal val="#ppt_x"/>
                                          </p:val>
                                        </p:tav>
                                        <p:tav tm="100000">
                                          <p:val>
                                            <p:strVal val="#ppt_x"/>
                                          </p:val>
                                        </p:tav>
                                      </p:tavLst>
                                    </p:anim>
                                    <p:anim calcmode="lin" valueType="num">
                                      <p:cBhvr>
                                        <p:cTn id="87" dur="1000" fill="hold"/>
                                        <p:tgtEl>
                                          <p:spTgt spid="79"/>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9" presetClass="entr" presetSubtype="0" fill="hold" nodeType="afterEffect">
                                  <p:stCondLst>
                                    <p:cond delay="0"/>
                                  </p:stCondLst>
                                  <p:childTnLst>
                                    <p:set>
                                      <p:cBhvr>
                                        <p:cTn id="90" dur="1" fill="hold">
                                          <p:stCondLst>
                                            <p:cond delay="0"/>
                                          </p:stCondLst>
                                        </p:cTn>
                                        <p:tgtEl>
                                          <p:spTgt spid="89"/>
                                        </p:tgtEl>
                                        <p:attrNameLst>
                                          <p:attrName>style.visibility</p:attrName>
                                        </p:attrNameLst>
                                      </p:cBhvr>
                                      <p:to>
                                        <p:strVal val="visible"/>
                                      </p:to>
                                    </p:set>
                                    <p:animEffect transition="in" filter="dissolve">
                                      <p:cBhvr>
                                        <p:cTn id="91" dur="750"/>
                                        <p:tgtEl>
                                          <p:spTgt spid="89"/>
                                        </p:tgtEl>
                                      </p:cBhvr>
                                    </p:animEffect>
                                  </p:childTnLst>
                                </p:cTn>
                              </p:par>
                            </p:childTnLst>
                          </p:cTn>
                        </p:par>
                        <p:par>
                          <p:cTn id="92" fill="hold">
                            <p:stCondLst>
                              <p:cond delay="11250"/>
                            </p:stCondLst>
                            <p:childTnLst>
                              <p:par>
                                <p:cTn id="93" presetID="2" presetClass="entr" presetSubtype="8" fill="hold" nodeType="afterEffect">
                                  <p:stCondLst>
                                    <p:cond delay="0"/>
                                  </p:stCondLst>
                                  <p:childTnLst>
                                    <p:set>
                                      <p:cBhvr>
                                        <p:cTn id="94" dur="1" fill="hold">
                                          <p:stCondLst>
                                            <p:cond delay="0"/>
                                          </p:stCondLst>
                                        </p:cTn>
                                        <p:tgtEl>
                                          <p:spTgt spid="66"/>
                                        </p:tgtEl>
                                        <p:attrNameLst>
                                          <p:attrName>style.visibility</p:attrName>
                                        </p:attrNameLst>
                                      </p:cBhvr>
                                      <p:to>
                                        <p:strVal val="visible"/>
                                      </p:to>
                                    </p:set>
                                    <p:anim calcmode="lin" valueType="num">
                                      <p:cBhvr additive="base">
                                        <p:cTn id="95" dur="750" fill="hold"/>
                                        <p:tgtEl>
                                          <p:spTgt spid="66"/>
                                        </p:tgtEl>
                                        <p:attrNameLst>
                                          <p:attrName>ppt_x</p:attrName>
                                        </p:attrNameLst>
                                      </p:cBhvr>
                                      <p:tavLst>
                                        <p:tav tm="0">
                                          <p:val>
                                            <p:strVal val="0-#ppt_w/2"/>
                                          </p:val>
                                        </p:tav>
                                        <p:tav tm="100000">
                                          <p:val>
                                            <p:strVal val="#ppt_x"/>
                                          </p:val>
                                        </p:tav>
                                      </p:tavLst>
                                    </p:anim>
                                    <p:anim calcmode="lin" valueType="num">
                                      <p:cBhvr additive="base">
                                        <p:cTn id="96" dur="750" fill="hold"/>
                                        <p:tgtEl>
                                          <p:spTgt spid="66"/>
                                        </p:tgtEl>
                                        <p:attrNameLst>
                                          <p:attrName>ppt_y</p:attrName>
                                        </p:attrNameLst>
                                      </p:cBhvr>
                                      <p:tavLst>
                                        <p:tav tm="0">
                                          <p:val>
                                            <p:strVal val="#ppt_y"/>
                                          </p:val>
                                        </p:tav>
                                        <p:tav tm="100000">
                                          <p:val>
                                            <p:strVal val="#ppt_y"/>
                                          </p:val>
                                        </p:tav>
                                      </p:tavLst>
                                    </p:anim>
                                  </p:childTnLst>
                                </p:cTn>
                              </p:par>
                            </p:childTnLst>
                          </p:cTn>
                        </p:par>
                        <p:par>
                          <p:cTn id="97" fill="hold">
                            <p:stCondLst>
                              <p:cond delay="12000"/>
                            </p:stCondLst>
                            <p:childTnLst>
                              <p:par>
                                <p:cTn id="98" presetID="53" presetClass="entr" presetSubtype="16" fill="hold" nodeType="afterEffect">
                                  <p:stCondLst>
                                    <p:cond delay="0"/>
                                  </p:stCondLst>
                                  <p:childTnLst>
                                    <p:set>
                                      <p:cBhvr>
                                        <p:cTn id="99" dur="1" fill="hold">
                                          <p:stCondLst>
                                            <p:cond delay="0"/>
                                          </p:stCondLst>
                                        </p:cTn>
                                        <p:tgtEl>
                                          <p:spTgt spid="39"/>
                                        </p:tgtEl>
                                        <p:attrNameLst>
                                          <p:attrName>style.visibility</p:attrName>
                                        </p:attrNameLst>
                                      </p:cBhvr>
                                      <p:to>
                                        <p:strVal val="visible"/>
                                      </p:to>
                                    </p:set>
                                    <p:anim calcmode="lin" valueType="num">
                                      <p:cBhvr>
                                        <p:cTn id="100" dur="1000" fill="hold"/>
                                        <p:tgtEl>
                                          <p:spTgt spid="39"/>
                                        </p:tgtEl>
                                        <p:attrNameLst>
                                          <p:attrName>ppt_w</p:attrName>
                                        </p:attrNameLst>
                                      </p:cBhvr>
                                      <p:tavLst>
                                        <p:tav tm="0">
                                          <p:val>
                                            <p:fltVal val="0"/>
                                          </p:val>
                                        </p:tav>
                                        <p:tav tm="100000">
                                          <p:val>
                                            <p:strVal val="#ppt_w"/>
                                          </p:val>
                                        </p:tav>
                                      </p:tavLst>
                                    </p:anim>
                                    <p:anim calcmode="lin" valueType="num">
                                      <p:cBhvr>
                                        <p:cTn id="101" dur="1000" fill="hold"/>
                                        <p:tgtEl>
                                          <p:spTgt spid="39"/>
                                        </p:tgtEl>
                                        <p:attrNameLst>
                                          <p:attrName>ppt_h</p:attrName>
                                        </p:attrNameLst>
                                      </p:cBhvr>
                                      <p:tavLst>
                                        <p:tav tm="0">
                                          <p:val>
                                            <p:fltVal val="0"/>
                                          </p:val>
                                        </p:tav>
                                        <p:tav tm="100000">
                                          <p:val>
                                            <p:strVal val="#ppt_h"/>
                                          </p:val>
                                        </p:tav>
                                      </p:tavLst>
                                    </p:anim>
                                    <p:animEffect transition="in" filter="fade">
                                      <p:cBhvr>
                                        <p:cTn id="102" dur="1000"/>
                                        <p:tgtEl>
                                          <p:spTgt spid="39"/>
                                        </p:tgtEl>
                                      </p:cBhvr>
                                    </p:animEffect>
                                  </p:childTnLst>
                                </p:cTn>
                              </p:par>
                              <p:par>
                                <p:cTn id="103" presetID="42" presetClass="entr" presetSubtype="0" fill="hold" grpId="0" nodeType="withEffect">
                                  <p:stCondLst>
                                    <p:cond delay="0"/>
                                  </p:stCondLst>
                                  <p:childTnLst>
                                    <p:set>
                                      <p:cBhvr>
                                        <p:cTn id="104" dur="1" fill="hold">
                                          <p:stCondLst>
                                            <p:cond delay="0"/>
                                          </p:stCondLst>
                                        </p:cTn>
                                        <p:tgtEl>
                                          <p:spTgt spid="72"/>
                                        </p:tgtEl>
                                        <p:attrNameLst>
                                          <p:attrName>style.visibility</p:attrName>
                                        </p:attrNameLst>
                                      </p:cBhvr>
                                      <p:to>
                                        <p:strVal val="visible"/>
                                      </p:to>
                                    </p:set>
                                    <p:animEffect transition="in" filter="fade">
                                      <p:cBhvr>
                                        <p:cTn id="105" dur="1000"/>
                                        <p:tgtEl>
                                          <p:spTgt spid="72"/>
                                        </p:tgtEl>
                                      </p:cBhvr>
                                    </p:animEffect>
                                    <p:anim calcmode="lin" valueType="num">
                                      <p:cBhvr>
                                        <p:cTn id="106" dur="1000" fill="hold"/>
                                        <p:tgtEl>
                                          <p:spTgt spid="72"/>
                                        </p:tgtEl>
                                        <p:attrNameLst>
                                          <p:attrName>ppt_x</p:attrName>
                                        </p:attrNameLst>
                                      </p:cBhvr>
                                      <p:tavLst>
                                        <p:tav tm="0">
                                          <p:val>
                                            <p:strVal val="#ppt_x"/>
                                          </p:val>
                                        </p:tav>
                                        <p:tav tm="100000">
                                          <p:val>
                                            <p:strVal val="#ppt_x"/>
                                          </p:val>
                                        </p:tav>
                                      </p:tavLst>
                                    </p:anim>
                                    <p:anim calcmode="lin" valueType="num">
                                      <p:cBhvr>
                                        <p:cTn id="107" dur="1000" fill="hold"/>
                                        <p:tgtEl>
                                          <p:spTgt spid="72"/>
                                        </p:tgtEl>
                                        <p:attrNameLst>
                                          <p:attrName>ppt_y</p:attrName>
                                        </p:attrNameLst>
                                      </p:cBhvr>
                                      <p:tavLst>
                                        <p:tav tm="0">
                                          <p:val>
                                            <p:strVal val="#ppt_y+.1"/>
                                          </p:val>
                                        </p:tav>
                                        <p:tav tm="100000">
                                          <p:val>
                                            <p:strVal val="#ppt_y"/>
                                          </p:val>
                                        </p:tav>
                                      </p:tavLst>
                                    </p:anim>
                                  </p:childTnLst>
                                </p:cTn>
                              </p:par>
                            </p:childTnLst>
                          </p:cTn>
                        </p:par>
                        <p:par>
                          <p:cTn id="108" fill="hold">
                            <p:stCondLst>
                              <p:cond delay="13000"/>
                            </p:stCondLst>
                            <p:childTnLst>
                              <p:par>
                                <p:cTn id="109" presetID="9" presetClass="entr" presetSubtype="0" fill="hold" nodeType="afterEffect">
                                  <p:stCondLst>
                                    <p:cond delay="0"/>
                                  </p:stCondLst>
                                  <p:childTnLst>
                                    <p:set>
                                      <p:cBhvr>
                                        <p:cTn id="110" dur="1" fill="hold">
                                          <p:stCondLst>
                                            <p:cond delay="0"/>
                                          </p:stCondLst>
                                        </p:cTn>
                                        <p:tgtEl>
                                          <p:spTgt spid="92"/>
                                        </p:tgtEl>
                                        <p:attrNameLst>
                                          <p:attrName>style.visibility</p:attrName>
                                        </p:attrNameLst>
                                      </p:cBhvr>
                                      <p:to>
                                        <p:strVal val="visible"/>
                                      </p:to>
                                    </p:set>
                                    <p:animEffect transition="in" filter="dissolve">
                                      <p:cBhvr>
                                        <p:cTn id="111" dur="750"/>
                                        <p:tgtEl>
                                          <p:spTgt spid="92"/>
                                        </p:tgtEl>
                                      </p:cBhvr>
                                    </p:animEffect>
                                  </p:childTnLst>
                                </p:cTn>
                              </p:par>
                            </p:childTnLst>
                          </p:cTn>
                        </p:par>
                        <p:par>
                          <p:cTn id="112" fill="hold">
                            <p:stCondLst>
                              <p:cond delay="13750"/>
                            </p:stCondLst>
                            <p:childTnLst>
                              <p:par>
                                <p:cTn id="113" presetID="2" presetClass="entr" presetSubtype="2" fill="hold" nodeType="afterEffect">
                                  <p:stCondLst>
                                    <p:cond delay="0"/>
                                  </p:stCondLst>
                                  <p:childTnLst>
                                    <p:set>
                                      <p:cBhvr>
                                        <p:cTn id="114" dur="1" fill="hold">
                                          <p:stCondLst>
                                            <p:cond delay="0"/>
                                          </p:stCondLst>
                                        </p:cTn>
                                        <p:tgtEl>
                                          <p:spTgt spid="80"/>
                                        </p:tgtEl>
                                        <p:attrNameLst>
                                          <p:attrName>style.visibility</p:attrName>
                                        </p:attrNameLst>
                                      </p:cBhvr>
                                      <p:to>
                                        <p:strVal val="visible"/>
                                      </p:to>
                                    </p:set>
                                    <p:anim calcmode="lin" valueType="num">
                                      <p:cBhvr additive="base">
                                        <p:cTn id="115" dur="750" fill="hold"/>
                                        <p:tgtEl>
                                          <p:spTgt spid="80"/>
                                        </p:tgtEl>
                                        <p:attrNameLst>
                                          <p:attrName>ppt_x</p:attrName>
                                        </p:attrNameLst>
                                      </p:cBhvr>
                                      <p:tavLst>
                                        <p:tav tm="0">
                                          <p:val>
                                            <p:strVal val="1+#ppt_w/2"/>
                                          </p:val>
                                        </p:tav>
                                        <p:tav tm="100000">
                                          <p:val>
                                            <p:strVal val="#ppt_x"/>
                                          </p:val>
                                        </p:tav>
                                      </p:tavLst>
                                    </p:anim>
                                    <p:anim calcmode="lin" valueType="num">
                                      <p:cBhvr additive="base">
                                        <p:cTn id="116" dur="750" fill="hold"/>
                                        <p:tgtEl>
                                          <p:spTgt spid="80"/>
                                        </p:tgtEl>
                                        <p:attrNameLst>
                                          <p:attrName>ppt_y</p:attrName>
                                        </p:attrNameLst>
                                      </p:cBhvr>
                                      <p:tavLst>
                                        <p:tav tm="0">
                                          <p:val>
                                            <p:strVal val="#ppt_y"/>
                                          </p:val>
                                        </p:tav>
                                        <p:tav tm="100000">
                                          <p:val>
                                            <p:strVal val="#ppt_y"/>
                                          </p:val>
                                        </p:tav>
                                      </p:tavLst>
                                    </p:anim>
                                  </p:childTnLst>
                                </p:cTn>
                              </p:par>
                            </p:childTnLst>
                          </p:cTn>
                        </p:par>
                        <p:par>
                          <p:cTn id="117" fill="hold">
                            <p:stCondLst>
                              <p:cond delay="14500"/>
                            </p:stCondLst>
                            <p:childTnLst>
                              <p:par>
                                <p:cTn id="118" presetID="53" presetClass="entr" presetSubtype="16" fill="hold" nodeType="afterEffect">
                                  <p:stCondLst>
                                    <p:cond delay="0"/>
                                  </p:stCondLst>
                                  <p:childTnLst>
                                    <p:set>
                                      <p:cBhvr>
                                        <p:cTn id="119" dur="1" fill="hold">
                                          <p:stCondLst>
                                            <p:cond delay="0"/>
                                          </p:stCondLst>
                                        </p:cTn>
                                        <p:tgtEl>
                                          <p:spTgt spid="29"/>
                                        </p:tgtEl>
                                        <p:attrNameLst>
                                          <p:attrName>style.visibility</p:attrName>
                                        </p:attrNameLst>
                                      </p:cBhvr>
                                      <p:to>
                                        <p:strVal val="visible"/>
                                      </p:to>
                                    </p:set>
                                    <p:anim calcmode="lin" valueType="num">
                                      <p:cBhvr>
                                        <p:cTn id="120" dur="1000" fill="hold"/>
                                        <p:tgtEl>
                                          <p:spTgt spid="29"/>
                                        </p:tgtEl>
                                        <p:attrNameLst>
                                          <p:attrName>ppt_w</p:attrName>
                                        </p:attrNameLst>
                                      </p:cBhvr>
                                      <p:tavLst>
                                        <p:tav tm="0">
                                          <p:val>
                                            <p:fltVal val="0"/>
                                          </p:val>
                                        </p:tav>
                                        <p:tav tm="100000">
                                          <p:val>
                                            <p:strVal val="#ppt_w"/>
                                          </p:val>
                                        </p:tav>
                                      </p:tavLst>
                                    </p:anim>
                                    <p:anim calcmode="lin" valueType="num">
                                      <p:cBhvr>
                                        <p:cTn id="121" dur="1000" fill="hold"/>
                                        <p:tgtEl>
                                          <p:spTgt spid="29"/>
                                        </p:tgtEl>
                                        <p:attrNameLst>
                                          <p:attrName>ppt_h</p:attrName>
                                        </p:attrNameLst>
                                      </p:cBhvr>
                                      <p:tavLst>
                                        <p:tav tm="0">
                                          <p:val>
                                            <p:fltVal val="0"/>
                                          </p:val>
                                        </p:tav>
                                        <p:tav tm="100000">
                                          <p:val>
                                            <p:strVal val="#ppt_h"/>
                                          </p:val>
                                        </p:tav>
                                      </p:tavLst>
                                    </p:anim>
                                    <p:animEffect transition="in" filter="fade">
                                      <p:cBhvr>
                                        <p:cTn id="122" dur="1000"/>
                                        <p:tgtEl>
                                          <p:spTgt spid="29"/>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86"/>
                                        </p:tgtEl>
                                        <p:attrNameLst>
                                          <p:attrName>style.visibility</p:attrName>
                                        </p:attrNameLst>
                                      </p:cBhvr>
                                      <p:to>
                                        <p:strVal val="visible"/>
                                      </p:to>
                                    </p:set>
                                    <p:animEffect transition="in" filter="fade">
                                      <p:cBhvr>
                                        <p:cTn id="125" dur="1000"/>
                                        <p:tgtEl>
                                          <p:spTgt spid="86"/>
                                        </p:tgtEl>
                                      </p:cBhvr>
                                    </p:animEffect>
                                    <p:anim calcmode="lin" valueType="num">
                                      <p:cBhvr>
                                        <p:cTn id="126" dur="1000" fill="hold"/>
                                        <p:tgtEl>
                                          <p:spTgt spid="86"/>
                                        </p:tgtEl>
                                        <p:attrNameLst>
                                          <p:attrName>ppt_x</p:attrName>
                                        </p:attrNameLst>
                                      </p:cBhvr>
                                      <p:tavLst>
                                        <p:tav tm="0">
                                          <p:val>
                                            <p:strVal val="#ppt_x"/>
                                          </p:val>
                                        </p:tav>
                                        <p:tav tm="100000">
                                          <p:val>
                                            <p:strVal val="#ppt_x"/>
                                          </p:val>
                                        </p:tav>
                                      </p:tavLst>
                                    </p:anim>
                                    <p:anim calcmode="lin" valueType="num">
                                      <p:cBhvr>
                                        <p:cTn id="127"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58" grpId="0"/>
      <p:bldP spid="65" grpId="0"/>
      <p:bldP spid="72" grpId="0"/>
      <p:bldP spid="79" grpId="0"/>
      <p:bldP spid="8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4" name="Freeform: Shape 53">
            <a:extLst>
              <a:ext uri="{FF2B5EF4-FFF2-40B4-BE49-F238E27FC236}">
                <a16:creationId xmlns:a16="http://schemas.microsoft.com/office/drawing/2014/main" id="{3039D911-5C00-4EC3-92B4-49385F54148A}"/>
              </a:ext>
            </a:extLst>
          </p:cNvPr>
          <p:cNvSpPr/>
          <p:nvPr/>
        </p:nvSpPr>
        <p:spPr>
          <a:xfrm rot="21069949">
            <a:off x="4320839"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C3EFC29-9772-406E-B6DB-2E0914E506E9}"/>
              </a:ext>
            </a:extLst>
          </p:cNvPr>
          <p:cNvSpPr/>
          <p:nvPr/>
        </p:nvSpPr>
        <p:spPr>
          <a:xfrm rot="21069949">
            <a:off x="6433103" y="346965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C418E160-3AA7-4FC0-ADC2-8EF9236E8736}"/>
              </a:ext>
            </a:extLst>
          </p:cNvPr>
          <p:cNvSpPr/>
          <p:nvPr/>
        </p:nvSpPr>
        <p:spPr>
          <a:xfrm rot="21069949">
            <a:off x="8527079" y="3467383"/>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2656481B-A578-4835-A3F0-23C1D3413C06}"/>
              </a:ext>
            </a:extLst>
          </p:cNvPr>
          <p:cNvSpPr/>
          <p:nvPr/>
        </p:nvSpPr>
        <p:spPr>
          <a:xfrm rot="21069949">
            <a:off x="2230510"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73" name="Group 72">
            <a:extLst>
              <a:ext uri="{FF2B5EF4-FFF2-40B4-BE49-F238E27FC236}">
                <a16:creationId xmlns:a16="http://schemas.microsoft.com/office/drawing/2014/main" id="{9F7C2A9F-4CC4-467F-B38A-4C17D9E8AB1F}"/>
              </a:ext>
            </a:extLst>
          </p:cNvPr>
          <p:cNvGrpSpPr/>
          <p:nvPr/>
        </p:nvGrpSpPr>
        <p:grpSpPr>
          <a:xfrm>
            <a:off x="1250905" y="3244051"/>
            <a:ext cx="1280160" cy="1280160"/>
            <a:chOff x="1250905" y="3244051"/>
            <a:chExt cx="1280160" cy="1280160"/>
          </a:xfrm>
        </p:grpSpPr>
        <p:sp>
          <p:nvSpPr>
            <p:cNvPr id="47" name="Sev01">
              <a:extLst>
                <a:ext uri="{FF2B5EF4-FFF2-40B4-BE49-F238E27FC236}">
                  <a16:creationId xmlns:a16="http://schemas.microsoft.com/office/drawing/2014/main" id="{2CF5A519-C81B-43D3-B7F3-5D4A8F34E850}"/>
                </a:ext>
              </a:extLst>
            </p:cNvPr>
            <p:cNvSpPr>
              <a:spLocks noChangeAspect="1"/>
            </p:cNvSpPr>
            <p:nvPr/>
          </p:nvSpPr>
          <p:spPr>
            <a:xfrm rot="19020146">
              <a:off x="1250905" y="324405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0" name="Oval 49">
              <a:extLst>
                <a:ext uri="{FF2B5EF4-FFF2-40B4-BE49-F238E27FC236}">
                  <a16:creationId xmlns:a16="http://schemas.microsoft.com/office/drawing/2014/main" id="{E2632608-F799-43E7-BC28-5276E7139C12}"/>
                </a:ext>
              </a:extLst>
            </p:cNvPr>
            <p:cNvSpPr>
              <a:spLocks noChangeAspect="1"/>
            </p:cNvSpPr>
            <p:nvPr/>
          </p:nvSpPr>
          <p:spPr>
            <a:xfrm rot="19020146">
              <a:off x="1342345" y="333549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73">
            <a:extLst>
              <a:ext uri="{FF2B5EF4-FFF2-40B4-BE49-F238E27FC236}">
                <a16:creationId xmlns:a16="http://schemas.microsoft.com/office/drawing/2014/main" id="{B3280BDE-DA85-4389-A963-BC8410AF5978}"/>
              </a:ext>
            </a:extLst>
          </p:cNvPr>
          <p:cNvGrpSpPr/>
          <p:nvPr/>
        </p:nvGrpSpPr>
        <p:grpSpPr>
          <a:xfrm>
            <a:off x="3346544" y="3238431"/>
            <a:ext cx="1280160" cy="1280160"/>
            <a:chOff x="3346544" y="3238431"/>
            <a:chExt cx="1280160" cy="1280160"/>
          </a:xfrm>
        </p:grpSpPr>
        <p:sp>
          <p:nvSpPr>
            <p:cNvPr id="48" name="Sev01">
              <a:extLst>
                <a:ext uri="{FF2B5EF4-FFF2-40B4-BE49-F238E27FC236}">
                  <a16:creationId xmlns:a16="http://schemas.microsoft.com/office/drawing/2014/main" id="{744EB57F-C400-42D6-8D23-01468E94515C}"/>
                </a:ext>
              </a:extLst>
            </p:cNvPr>
            <p:cNvSpPr>
              <a:spLocks noChangeAspect="1"/>
            </p:cNvSpPr>
            <p:nvPr/>
          </p:nvSpPr>
          <p:spPr>
            <a:xfrm rot="19020146">
              <a:off x="3346544"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1" name="Oval 50">
              <a:extLst>
                <a:ext uri="{FF2B5EF4-FFF2-40B4-BE49-F238E27FC236}">
                  <a16:creationId xmlns:a16="http://schemas.microsoft.com/office/drawing/2014/main" id="{974CB4B2-3F7A-4BD2-BBF6-15924E09711E}"/>
                </a:ext>
              </a:extLst>
            </p:cNvPr>
            <p:cNvSpPr>
              <a:spLocks noChangeAspect="1"/>
            </p:cNvSpPr>
            <p:nvPr/>
          </p:nvSpPr>
          <p:spPr>
            <a:xfrm rot="19020146">
              <a:off x="3439457" y="33304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370649B-CFD9-491F-B6FB-0784A6370A0B}"/>
              </a:ext>
            </a:extLst>
          </p:cNvPr>
          <p:cNvGrpSpPr/>
          <p:nvPr/>
        </p:nvGrpSpPr>
        <p:grpSpPr>
          <a:xfrm>
            <a:off x="5454695" y="3238432"/>
            <a:ext cx="1280160" cy="1280160"/>
            <a:chOff x="5454695" y="3238432"/>
            <a:chExt cx="1280160" cy="1280160"/>
          </a:xfrm>
        </p:grpSpPr>
        <p:sp>
          <p:nvSpPr>
            <p:cNvPr id="53" name="Sev01">
              <a:extLst>
                <a:ext uri="{FF2B5EF4-FFF2-40B4-BE49-F238E27FC236}">
                  <a16:creationId xmlns:a16="http://schemas.microsoft.com/office/drawing/2014/main" id="{DE311EEC-390F-4830-890A-D4F3FB34EB7C}"/>
                </a:ext>
              </a:extLst>
            </p:cNvPr>
            <p:cNvSpPr>
              <a:spLocks noChangeAspect="1"/>
            </p:cNvSpPr>
            <p:nvPr/>
          </p:nvSpPr>
          <p:spPr>
            <a:xfrm rot="19020146">
              <a:off x="5454695" y="323843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Oval 54">
              <a:extLst>
                <a:ext uri="{FF2B5EF4-FFF2-40B4-BE49-F238E27FC236}">
                  <a16:creationId xmlns:a16="http://schemas.microsoft.com/office/drawing/2014/main" id="{A635341E-FB16-48E9-98D6-F38EDB5FEA66}"/>
                </a:ext>
              </a:extLst>
            </p:cNvPr>
            <p:cNvSpPr>
              <a:spLocks noChangeAspect="1"/>
            </p:cNvSpPr>
            <p:nvPr/>
          </p:nvSpPr>
          <p:spPr>
            <a:xfrm rot="19020146">
              <a:off x="5546135" y="3330437"/>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75">
            <a:extLst>
              <a:ext uri="{FF2B5EF4-FFF2-40B4-BE49-F238E27FC236}">
                <a16:creationId xmlns:a16="http://schemas.microsoft.com/office/drawing/2014/main" id="{51D1E04A-74A0-439C-97C0-3A65EC80037A}"/>
              </a:ext>
            </a:extLst>
          </p:cNvPr>
          <p:cNvGrpSpPr/>
          <p:nvPr/>
        </p:nvGrpSpPr>
        <p:grpSpPr>
          <a:xfrm>
            <a:off x="7549170" y="3238431"/>
            <a:ext cx="1280160" cy="1280160"/>
            <a:chOff x="7549170" y="3238431"/>
            <a:chExt cx="1280160" cy="1280160"/>
          </a:xfrm>
        </p:grpSpPr>
        <p:sp>
          <p:nvSpPr>
            <p:cNvPr id="57" name="Sev01">
              <a:extLst>
                <a:ext uri="{FF2B5EF4-FFF2-40B4-BE49-F238E27FC236}">
                  <a16:creationId xmlns:a16="http://schemas.microsoft.com/office/drawing/2014/main" id="{658C650A-1B97-4204-A66D-9B5F7151CD7E}"/>
                </a:ext>
              </a:extLst>
            </p:cNvPr>
            <p:cNvSpPr>
              <a:spLocks noChangeAspect="1"/>
            </p:cNvSpPr>
            <p:nvPr/>
          </p:nvSpPr>
          <p:spPr>
            <a:xfrm rot="19020146">
              <a:off x="7549170"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8" name="Oval 57">
              <a:extLst>
                <a:ext uri="{FF2B5EF4-FFF2-40B4-BE49-F238E27FC236}">
                  <a16:creationId xmlns:a16="http://schemas.microsoft.com/office/drawing/2014/main" id="{86FD5EC0-C589-4956-A616-553562CD0029}"/>
                </a:ext>
              </a:extLst>
            </p:cNvPr>
            <p:cNvSpPr>
              <a:spLocks noChangeAspect="1"/>
            </p:cNvSpPr>
            <p:nvPr/>
          </p:nvSpPr>
          <p:spPr>
            <a:xfrm rot="19020146">
              <a:off x="7640610" y="33304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76">
            <a:extLst>
              <a:ext uri="{FF2B5EF4-FFF2-40B4-BE49-F238E27FC236}">
                <a16:creationId xmlns:a16="http://schemas.microsoft.com/office/drawing/2014/main" id="{E08787F8-83F7-41C5-BFE5-B0DD3512CFFF}"/>
              </a:ext>
            </a:extLst>
          </p:cNvPr>
          <p:cNvGrpSpPr/>
          <p:nvPr/>
        </p:nvGrpSpPr>
        <p:grpSpPr>
          <a:xfrm>
            <a:off x="9660935" y="3239001"/>
            <a:ext cx="1280160" cy="1280160"/>
            <a:chOff x="9660935" y="3239001"/>
            <a:chExt cx="1280160" cy="1280160"/>
          </a:xfrm>
        </p:grpSpPr>
        <p:sp>
          <p:nvSpPr>
            <p:cNvPr id="59" name="Sev01">
              <a:extLst>
                <a:ext uri="{FF2B5EF4-FFF2-40B4-BE49-F238E27FC236}">
                  <a16:creationId xmlns:a16="http://schemas.microsoft.com/office/drawing/2014/main" id="{2B7D5DFD-B541-4867-AB81-6363B77A30D4}"/>
                </a:ext>
              </a:extLst>
            </p:cNvPr>
            <p:cNvSpPr>
              <a:spLocks noChangeAspect="1"/>
            </p:cNvSpPr>
            <p:nvPr/>
          </p:nvSpPr>
          <p:spPr>
            <a:xfrm rot="19020146">
              <a:off x="9660935" y="323900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Oval 59">
              <a:extLst>
                <a:ext uri="{FF2B5EF4-FFF2-40B4-BE49-F238E27FC236}">
                  <a16:creationId xmlns:a16="http://schemas.microsoft.com/office/drawing/2014/main" id="{C5A41585-45F7-45C6-9897-D7451A161755}"/>
                </a:ext>
              </a:extLst>
            </p:cNvPr>
            <p:cNvSpPr>
              <a:spLocks noChangeAspect="1"/>
            </p:cNvSpPr>
            <p:nvPr/>
          </p:nvSpPr>
          <p:spPr>
            <a:xfrm rot="19020146">
              <a:off x="9752375" y="333100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Box 62">
            <a:extLst>
              <a:ext uri="{FF2B5EF4-FFF2-40B4-BE49-F238E27FC236}">
                <a16:creationId xmlns:a16="http://schemas.microsoft.com/office/drawing/2014/main" id="{51CFD7CF-8A31-40CD-BBEB-57D9CA800A04}"/>
              </a:ext>
            </a:extLst>
          </p:cNvPr>
          <p:cNvSpPr txBox="1"/>
          <p:nvPr/>
        </p:nvSpPr>
        <p:spPr>
          <a:xfrm>
            <a:off x="1438665" y="3575487"/>
            <a:ext cx="889244" cy="600164"/>
          </a:xfrm>
          <a:prstGeom prst="rect">
            <a:avLst/>
          </a:prstGeom>
          <a:noFill/>
          <a:effectLst/>
        </p:spPr>
        <p:txBody>
          <a:bodyPr wrap="square" rtlCol="0">
            <a:spAutoFit/>
          </a:bodyPr>
          <a:lstStyle/>
          <a:p>
            <a:pPr algn="ctr"/>
            <a:r>
              <a:rPr lang="en-US" sz="2400" dirty="0">
                <a:solidFill>
                  <a:srgbClr val="36B8E3"/>
                </a:solidFill>
                <a:latin typeface="Bernard MT Condensed" panose="02050806060905020404" pitchFamily="18" charset="0"/>
              </a:rPr>
              <a:t>2008</a:t>
            </a:r>
          </a:p>
          <a:p>
            <a:pPr algn="ctr"/>
            <a:r>
              <a:rPr lang="en-US" sz="900" b="1" dirty="0">
                <a:solidFill>
                  <a:srgbClr val="36B8E3"/>
                </a:solidFill>
              </a:rPr>
              <a:t>LOREM IPSUM</a:t>
            </a:r>
          </a:p>
        </p:txBody>
      </p:sp>
      <p:sp>
        <p:nvSpPr>
          <p:cNvPr id="64" name="TextBox 63">
            <a:extLst>
              <a:ext uri="{FF2B5EF4-FFF2-40B4-BE49-F238E27FC236}">
                <a16:creationId xmlns:a16="http://schemas.microsoft.com/office/drawing/2014/main" id="{2951E2CF-1DF0-4F69-AD83-947D12D2771A}"/>
              </a:ext>
            </a:extLst>
          </p:cNvPr>
          <p:cNvSpPr txBox="1"/>
          <p:nvPr/>
        </p:nvSpPr>
        <p:spPr>
          <a:xfrm>
            <a:off x="3541981" y="3575487"/>
            <a:ext cx="889286" cy="600164"/>
          </a:xfrm>
          <a:prstGeom prst="rect">
            <a:avLst/>
          </a:prstGeom>
          <a:noFill/>
          <a:effectLst/>
        </p:spPr>
        <p:txBody>
          <a:bodyPr wrap="square" rtlCol="0">
            <a:spAutoFit/>
          </a:bodyPr>
          <a:lstStyle/>
          <a:p>
            <a:pPr algn="ctr"/>
            <a:r>
              <a:rPr lang="en-US" sz="2400" dirty="0">
                <a:solidFill>
                  <a:srgbClr val="239BD3"/>
                </a:solidFill>
                <a:latin typeface="Bernard MT Condensed" panose="02050806060905020404" pitchFamily="18" charset="0"/>
              </a:rPr>
              <a:t>2010</a:t>
            </a:r>
          </a:p>
          <a:p>
            <a:pPr algn="ctr"/>
            <a:r>
              <a:rPr lang="en-US" sz="900" b="1" dirty="0">
                <a:solidFill>
                  <a:srgbClr val="239BD3"/>
                </a:solidFill>
              </a:rPr>
              <a:t>LOREM IPSUM</a:t>
            </a:r>
          </a:p>
        </p:txBody>
      </p:sp>
      <p:sp>
        <p:nvSpPr>
          <p:cNvPr id="65" name="TextBox 64">
            <a:extLst>
              <a:ext uri="{FF2B5EF4-FFF2-40B4-BE49-F238E27FC236}">
                <a16:creationId xmlns:a16="http://schemas.microsoft.com/office/drawing/2014/main" id="{2ECB2101-28D6-400E-999F-F349DA252448}"/>
              </a:ext>
            </a:extLst>
          </p:cNvPr>
          <p:cNvSpPr txBox="1"/>
          <p:nvPr/>
        </p:nvSpPr>
        <p:spPr>
          <a:xfrm>
            <a:off x="5587174" y="3575487"/>
            <a:ext cx="1009398" cy="600164"/>
          </a:xfrm>
          <a:prstGeom prst="rect">
            <a:avLst/>
          </a:prstGeom>
          <a:noFill/>
          <a:effectLst/>
        </p:spPr>
        <p:txBody>
          <a:bodyPr wrap="square" rtlCol="0">
            <a:spAutoFit/>
          </a:bodyPr>
          <a:lstStyle/>
          <a:p>
            <a:pPr algn="ctr"/>
            <a:r>
              <a:rPr lang="en-US" sz="2400" dirty="0">
                <a:solidFill>
                  <a:srgbClr val="157EBF"/>
                </a:solidFill>
                <a:latin typeface="Bernard MT Condensed" panose="02050806060905020404" pitchFamily="18" charset="0"/>
              </a:rPr>
              <a:t>2012</a:t>
            </a:r>
          </a:p>
          <a:p>
            <a:pPr algn="ctr"/>
            <a:r>
              <a:rPr lang="en-US" sz="900" b="1" dirty="0">
                <a:solidFill>
                  <a:srgbClr val="157EBF"/>
                </a:solidFill>
              </a:rPr>
              <a:t>LOREM IPSUM</a:t>
            </a:r>
          </a:p>
        </p:txBody>
      </p:sp>
      <p:sp>
        <p:nvSpPr>
          <p:cNvPr id="66" name="TextBox 65">
            <a:extLst>
              <a:ext uri="{FF2B5EF4-FFF2-40B4-BE49-F238E27FC236}">
                <a16:creationId xmlns:a16="http://schemas.microsoft.com/office/drawing/2014/main" id="{8B222DB1-7968-4496-95EE-68BE5D931B0F}"/>
              </a:ext>
            </a:extLst>
          </p:cNvPr>
          <p:cNvSpPr txBox="1"/>
          <p:nvPr/>
        </p:nvSpPr>
        <p:spPr>
          <a:xfrm>
            <a:off x="7730907" y="3575487"/>
            <a:ext cx="910881" cy="600164"/>
          </a:xfrm>
          <a:prstGeom prst="rect">
            <a:avLst/>
          </a:prstGeom>
          <a:noFill/>
          <a:effectLst/>
        </p:spPr>
        <p:txBody>
          <a:bodyPr wrap="square" rtlCol="0">
            <a:spAutoFit/>
          </a:bodyPr>
          <a:lstStyle/>
          <a:p>
            <a:pPr algn="ctr"/>
            <a:r>
              <a:rPr lang="en-US" sz="2400" dirty="0">
                <a:solidFill>
                  <a:srgbClr val="0967B9"/>
                </a:solidFill>
                <a:latin typeface="Bernard MT Condensed" panose="02050806060905020404" pitchFamily="18" charset="0"/>
              </a:rPr>
              <a:t>2018</a:t>
            </a:r>
          </a:p>
          <a:p>
            <a:pPr algn="ctr"/>
            <a:r>
              <a:rPr lang="en-US" sz="900" b="1" dirty="0">
                <a:solidFill>
                  <a:srgbClr val="0967B9"/>
                </a:solidFill>
              </a:rPr>
              <a:t>LOREM IPSUM</a:t>
            </a:r>
          </a:p>
        </p:txBody>
      </p:sp>
      <p:sp>
        <p:nvSpPr>
          <p:cNvPr id="67" name="TextBox 66">
            <a:extLst>
              <a:ext uri="{FF2B5EF4-FFF2-40B4-BE49-F238E27FC236}">
                <a16:creationId xmlns:a16="http://schemas.microsoft.com/office/drawing/2014/main" id="{6193CDFE-2913-4B3B-B85F-DE001600EFF9}"/>
              </a:ext>
            </a:extLst>
          </p:cNvPr>
          <p:cNvSpPr txBox="1"/>
          <p:nvPr/>
        </p:nvSpPr>
        <p:spPr>
          <a:xfrm>
            <a:off x="9861178" y="3570273"/>
            <a:ext cx="873870" cy="600164"/>
          </a:xfrm>
          <a:prstGeom prst="rect">
            <a:avLst/>
          </a:prstGeom>
          <a:noFill/>
          <a:effectLst/>
        </p:spPr>
        <p:txBody>
          <a:bodyPr wrap="square" rtlCol="0">
            <a:spAutoFit/>
          </a:bodyPr>
          <a:lstStyle/>
          <a:p>
            <a:pPr algn="ctr"/>
            <a:r>
              <a:rPr lang="en-US" sz="2400" dirty="0">
                <a:solidFill>
                  <a:srgbClr val="0050AA"/>
                </a:solidFill>
                <a:latin typeface="Bernard MT Condensed" panose="02050806060905020404" pitchFamily="18" charset="0"/>
              </a:rPr>
              <a:t>2020</a:t>
            </a:r>
          </a:p>
          <a:p>
            <a:pPr algn="ctr"/>
            <a:r>
              <a:rPr lang="en-US" sz="900" b="1" dirty="0">
                <a:solidFill>
                  <a:srgbClr val="0050AA"/>
                </a:solidFill>
              </a:rPr>
              <a:t>LOREM IPSUM</a:t>
            </a:r>
          </a:p>
        </p:txBody>
      </p:sp>
      <p:sp>
        <p:nvSpPr>
          <p:cNvPr id="68" name="TextBox 67">
            <a:extLst>
              <a:ext uri="{FF2B5EF4-FFF2-40B4-BE49-F238E27FC236}">
                <a16:creationId xmlns:a16="http://schemas.microsoft.com/office/drawing/2014/main" id="{78EA2C82-956C-413C-8BA8-40E6E2147CA0}"/>
              </a:ext>
            </a:extLst>
          </p:cNvPr>
          <p:cNvSpPr txBox="1"/>
          <p:nvPr/>
        </p:nvSpPr>
        <p:spPr>
          <a:xfrm>
            <a:off x="493085" y="4670129"/>
            <a:ext cx="3300984" cy="1911292"/>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A8627C05-96BC-44D8-95AB-90FC707ABF6E}"/>
              </a:ext>
            </a:extLst>
          </p:cNvPr>
          <p:cNvSpPr txBox="1"/>
          <p:nvPr/>
        </p:nvSpPr>
        <p:spPr>
          <a:xfrm>
            <a:off x="3467553" y="1396901"/>
            <a:ext cx="3920853" cy="1526572"/>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4D3FA1C7-9AD1-4972-8466-45225786529B}"/>
              </a:ext>
            </a:extLst>
          </p:cNvPr>
          <p:cNvSpPr txBox="1"/>
          <p:nvPr/>
        </p:nvSpPr>
        <p:spPr>
          <a:xfrm>
            <a:off x="7730907" y="1396901"/>
            <a:ext cx="3920853" cy="1526572"/>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D0E099DD-B073-484D-A3B2-10D704ABB7D9}"/>
              </a:ext>
            </a:extLst>
          </p:cNvPr>
          <p:cNvSpPr txBox="1"/>
          <p:nvPr/>
        </p:nvSpPr>
        <p:spPr>
          <a:xfrm>
            <a:off x="8964671" y="4662946"/>
            <a:ext cx="3299643" cy="1911292"/>
          </a:xfrm>
          <a:prstGeom prst="rect">
            <a:avLst/>
          </a:prstGeom>
          <a:noFill/>
        </p:spPr>
        <p:txBody>
          <a:bodyPr wrap="square" rtlCol="0">
            <a:spAutoFit/>
          </a:bodyPr>
          <a:lstStyle/>
          <a:p>
            <a:pPr defTabSz="1219170">
              <a:spcBef>
                <a:spcPct val="20000"/>
              </a:spcBef>
              <a:defRPr/>
            </a:pPr>
            <a:r>
              <a:rPr lang="en-US" dirty="0">
                <a:solidFill>
                  <a:srgbClr val="0050A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73C11A38-96D5-4A95-A0F0-A217BB50CB20}"/>
              </a:ext>
            </a:extLst>
          </p:cNvPr>
          <p:cNvSpPr txBox="1"/>
          <p:nvPr/>
        </p:nvSpPr>
        <p:spPr>
          <a:xfrm>
            <a:off x="4848555" y="4675183"/>
            <a:ext cx="3300984" cy="1911292"/>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72196497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3"/>
                                        </p:tgtEl>
                                        <p:attrNameLst>
                                          <p:attrName>style.visibility</p:attrName>
                                        </p:attrNameLst>
                                      </p:cBhvr>
                                      <p:to>
                                        <p:strVal val="visible"/>
                                      </p:to>
                                    </p:set>
                                    <p:anim calcmode="lin" valueType="num">
                                      <p:cBhvr>
                                        <p:cTn id="16" dur="500" fill="hold"/>
                                        <p:tgtEl>
                                          <p:spTgt spid="63"/>
                                        </p:tgtEl>
                                        <p:attrNameLst>
                                          <p:attrName>ppt_w</p:attrName>
                                        </p:attrNameLst>
                                      </p:cBhvr>
                                      <p:tavLst>
                                        <p:tav tm="0">
                                          <p:val>
                                            <p:fltVal val="0"/>
                                          </p:val>
                                        </p:tav>
                                        <p:tav tm="100000">
                                          <p:val>
                                            <p:strVal val="#ppt_w"/>
                                          </p:val>
                                        </p:tav>
                                      </p:tavLst>
                                    </p:anim>
                                    <p:anim calcmode="lin" valueType="num">
                                      <p:cBhvr>
                                        <p:cTn id="17" dur="500" fill="hold"/>
                                        <p:tgtEl>
                                          <p:spTgt spid="63"/>
                                        </p:tgtEl>
                                        <p:attrNameLst>
                                          <p:attrName>ppt_h</p:attrName>
                                        </p:attrNameLst>
                                      </p:cBhvr>
                                      <p:tavLst>
                                        <p:tav tm="0">
                                          <p:val>
                                            <p:fltVal val="0"/>
                                          </p:val>
                                        </p:tav>
                                        <p:tav tm="100000">
                                          <p:val>
                                            <p:strVal val="#ppt_h"/>
                                          </p:val>
                                        </p:tav>
                                      </p:tavLst>
                                    </p:anim>
                                    <p:animEffect transition="in" filter="fade">
                                      <p:cBhvr>
                                        <p:cTn id="18" dur="500"/>
                                        <p:tgtEl>
                                          <p:spTgt spid="6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Effect transition="in" filter="fade">
                                      <p:cBhvr>
                                        <p:cTn id="22" dur="1000"/>
                                        <p:tgtEl>
                                          <p:spTgt spid="68"/>
                                        </p:tgtEl>
                                      </p:cBhvr>
                                    </p:animEffect>
                                    <p:anim calcmode="lin" valueType="num">
                                      <p:cBhvr>
                                        <p:cTn id="23" dur="1000" fill="hold"/>
                                        <p:tgtEl>
                                          <p:spTgt spid="68"/>
                                        </p:tgtEl>
                                        <p:attrNameLst>
                                          <p:attrName>ppt_x</p:attrName>
                                        </p:attrNameLst>
                                      </p:cBhvr>
                                      <p:tavLst>
                                        <p:tav tm="0">
                                          <p:val>
                                            <p:strVal val="#ppt_x"/>
                                          </p:val>
                                        </p:tav>
                                        <p:tav tm="100000">
                                          <p:val>
                                            <p:strVal val="#ppt_x"/>
                                          </p:val>
                                        </p:tav>
                                      </p:tavLst>
                                    </p:anim>
                                    <p:anim calcmode="lin" valueType="num">
                                      <p:cBhvr>
                                        <p:cTn id="24" dur="1000" fill="hold"/>
                                        <p:tgtEl>
                                          <p:spTgt spid="68"/>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Effect transition="in" filter="wipe(left)">
                                      <p:cBhvr>
                                        <p:cTn id="28" dur="500"/>
                                        <p:tgtEl>
                                          <p:spTgt spid="49"/>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64"/>
                                        </p:tgtEl>
                                        <p:attrNameLst>
                                          <p:attrName>style.visibility</p:attrName>
                                        </p:attrNameLst>
                                      </p:cBhvr>
                                      <p:to>
                                        <p:strVal val="visible"/>
                                      </p:to>
                                    </p:set>
                                    <p:anim calcmode="lin" valueType="num">
                                      <p:cBhvr>
                                        <p:cTn id="37" dur="500" fill="hold"/>
                                        <p:tgtEl>
                                          <p:spTgt spid="64"/>
                                        </p:tgtEl>
                                        <p:attrNameLst>
                                          <p:attrName>ppt_w</p:attrName>
                                        </p:attrNameLst>
                                      </p:cBhvr>
                                      <p:tavLst>
                                        <p:tav tm="0">
                                          <p:val>
                                            <p:fltVal val="0"/>
                                          </p:val>
                                        </p:tav>
                                        <p:tav tm="100000">
                                          <p:val>
                                            <p:strVal val="#ppt_w"/>
                                          </p:val>
                                        </p:tav>
                                      </p:tavLst>
                                    </p:anim>
                                    <p:anim calcmode="lin" valueType="num">
                                      <p:cBhvr>
                                        <p:cTn id="38" dur="500" fill="hold"/>
                                        <p:tgtEl>
                                          <p:spTgt spid="64"/>
                                        </p:tgtEl>
                                        <p:attrNameLst>
                                          <p:attrName>ppt_h</p:attrName>
                                        </p:attrNameLst>
                                      </p:cBhvr>
                                      <p:tavLst>
                                        <p:tav tm="0">
                                          <p:val>
                                            <p:fltVal val="0"/>
                                          </p:val>
                                        </p:tav>
                                        <p:tav tm="100000">
                                          <p:val>
                                            <p:strVal val="#ppt_h"/>
                                          </p:val>
                                        </p:tav>
                                      </p:tavLst>
                                    </p:anim>
                                    <p:animEffect transition="in" filter="fade">
                                      <p:cBhvr>
                                        <p:cTn id="39" dur="500"/>
                                        <p:tgtEl>
                                          <p:spTgt spid="64"/>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Effect transition="in" filter="fade">
                                      <p:cBhvr>
                                        <p:cTn id="43" dur="1000"/>
                                        <p:tgtEl>
                                          <p:spTgt spid="69"/>
                                        </p:tgtEl>
                                      </p:cBhvr>
                                    </p:animEffect>
                                    <p:anim calcmode="lin" valueType="num">
                                      <p:cBhvr>
                                        <p:cTn id="44" dur="1000" fill="hold"/>
                                        <p:tgtEl>
                                          <p:spTgt spid="69"/>
                                        </p:tgtEl>
                                        <p:attrNameLst>
                                          <p:attrName>ppt_x</p:attrName>
                                        </p:attrNameLst>
                                      </p:cBhvr>
                                      <p:tavLst>
                                        <p:tav tm="0">
                                          <p:val>
                                            <p:strVal val="#ppt_x"/>
                                          </p:val>
                                        </p:tav>
                                        <p:tav tm="100000">
                                          <p:val>
                                            <p:strVal val="#ppt_x"/>
                                          </p:val>
                                        </p:tav>
                                      </p:tavLst>
                                    </p:anim>
                                    <p:anim calcmode="lin" valueType="num">
                                      <p:cBhvr>
                                        <p:cTn id="45" dur="1000" fill="hold"/>
                                        <p:tgtEl>
                                          <p:spTgt spid="6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wipe(left)">
                                      <p:cBhvr>
                                        <p:cTn id="49" dur="500"/>
                                        <p:tgtEl>
                                          <p:spTgt spid="54"/>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75"/>
                                        </p:tgtEl>
                                        <p:attrNameLst>
                                          <p:attrName>style.visibility</p:attrName>
                                        </p:attrNameLst>
                                      </p:cBhvr>
                                      <p:to>
                                        <p:strVal val="visible"/>
                                      </p:to>
                                    </p:set>
                                    <p:anim calcmode="lin" valueType="num">
                                      <p:cBhvr>
                                        <p:cTn id="53" dur="500" fill="hold"/>
                                        <p:tgtEl>
                                          <p:spTgt spid="75"/>
                                        </p:tgtEl>
                                        <p:attrNameLst>
                                          <p:attrName>ppt_w</p:attrName>
                                        </p:attrNameLst>
                                      </p:cBhvr>
                                      <p:tavLst>
                                        <p:tav tm="0">
                                          <p:val>
                                            <p:fltVal val="0"/>
                                          </p:val>
                                        </p:tav>
                                        <p:tav tm="100000">
                                          <p:val>
                                            <p:strVal val="#ppt_w"/>
                                          </p:val>
                                        </p:tav>
                                      </p:tavLst>
                                    </p:anim>
                                    <p:anim calcmode="lin" valueType="num">
                                      <p:cBhvr>
                                        <p:cTn id="54" dur="500" fill="hold"/>
                                        <p:tgtEl>
                                          <p:spTgt spid="75"/>
                                        </p:tgtEl>
                                        <p:attrNameLst>
                                          <p:attrName>ppt_h</p:attrName>
                                        </p:attrNameLst>
                                      </p:cBhvr>
                                      <p:tavLst>
                                        <p:tav tm="0">
                                          <p:val>
                                            <p:fltVal val="0"/>
                                          </p:val>
                                        </p:tav>
                                        <p:tav tm="100000">
                                          <p:val>
                                            <p:strVal val="#ppt_h"/>
                                          </p:val>
                                        </p:tav>
                                      </p:tavLst>
                                    </p:anim>
                                    <p:animEffect transition="in" filter="fade">
                                      <p:cBhvr>
                                        <p:cTn id="55" dur="500"/>
                                        <p:tgtEl>
                                          <p:spTgt spid="75"/>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5"/>
                                        </p:tgtEl>
                                        <p:attrNameLst>
                                          <p:attrName>style.visibility</p:attrName>
                                        </p:attrNameLst>
                                      </p:cBhvr>
                                      <p:to>
                                        <p:strVal val="visible"/>
                                      </p:to>
                                    </p:set>
                                    <p:anim calcmode="lin" valueType="num">
                                      <p:cBhvr>
                                        <p:cTn id="58" dur="500" fill="hold"/>
                                        <p:tgtEl>
                                          <p:spTgt spid="65"/>
                                        </p:tgtEl>
                                        <p:attrNameLst>
                                          <p:attrName>ppt_w</p:attrName>
                                        </p:attrNameLst>
                                      </p:cBhvr>
                                      <p:tavLst>
                                        <p:tav tm="0">
                                          <p:val>
                                            <p:fltVal val="0"/>
                                          </p:val>
                                        </p:tav>
                                        <p:tav tm="100000">
                                          <p:val>
                                            <p:strVal val="#ppt_w"/>
                                          </p:val>
                                        </p:tav>
                                      </p:tavLst>
                                    </p:anim>
                                    <p:anim calcmode="lin" valueType="num">
                                      <p:cBhvr>
                                        <p:cTn id="59" dur="500" fill="hold"/>
                                        <p:tgtEl>
                                          <p:spTgt spid="65"/>
                                        </p:tgtEl>
                                        <p:attrNameLst>
                                          <p:attrName>ppt_h</p:attrName>
                                        </p:attrNameLst>
                                      </p:cBhvr>
                                      <p:tavLst>
                                        <p:tav tm="0">
                                          <p:val>
                                            <p:fltVal val="0"/>
                                          </p:val>
                                        </p:tav>
                                        <p:tav tm="100000">
                                          <p:val>
                                            <p:strVal val="#ppt_h"/>
                                          </p:val>
                                        </p:tav>
                                      </p:tavLst>
                                    </p:anim>
                                    <p:animEffect transition="in" filter="fade">
                                      <p:cBhvr>
                                        <p:cTn id="60" dur="500"/>
                                        <p:tgtEl>
                                          <p:spTgt spid="65"/>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fade">
                                      <p:cBhvr>
                                        <p:cTn id="64" dur="1000"/>
                                        <p:tgtEl>
                                          <p:spTgt spid="72"/>
                                        </p:tgtEl>
                                      </p:cBhvr>
                                    </p:animEffect>
                                    <p:anim calcmode="lin" valueType="num">
                                      <p:cBhvr>
                                        <p:cTn id="65" dur="1000" fill="hold"/>
                                        <p:tgtEl>
                                          <p:spTgt spid="72"/>
                                        </p:tgtEl>
                                        <p:attrNameLst>
                                          <p:attrName>ppt_x</p:attrName>
                                        </p:attrNameLst>
                                      </p:cBhvr>
                                      <p:tavLst>
                                        <p:tav tm="0">
                                          <p:val>
                                            <p:strVal val="#ppt_x"/>
                                          </p:val>
                                        </p:tav>
                                        <p:tav tm="100000">
                                          <p:val>
                                            <p:strVal val="#ppt_x"/>
                                          </p:val>
                                        </p:tav>
                                      </p:tavLst>
                                    </p:anim>
                                    <p:anim calcmode="lin" valueType="num">
                                      <p:cBhvr>
                                        <p:cTn id="66" dur="1000" fill="hold"/>
                                        <p:tgtEl>
                                          <p:spTgt spid="72"/>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grpId="0" nodeType="afterEffect">
                                  <p:stCondLst>
                                    <p:cond delay="0"/>
                                  </p:stCondLst>
                                  <p:childTnLst>
                                    <p:set>
                                      <p:cBhvr>
                                        <p:cTn id="69" dur="1" fill="hold">
                                          <p:stCondLst>
                                            <p:cond delay="0"/>
                                          </p:stCondLst>
                                        </p:cTn>
                                        <p:tgtEl>
                                          <p:spTgt spid="56"/>
                                        </p:tgtEl>
                                        <p:attrNameLst>
                                          <p:attrName>style.visibility</p:attrName>
                                        </p:attrNameLst>
                                      </p:cBhvr>
                                      <p:to>
                                        <p:strVal val="visible"/>
                                      </p:to>
                                    </p:set>
                                    <p:animEffect transition="in" filter="wipe(left)">
                                      <p:cBhvr>
                                        <p:cTn id="70" dur="500"/>
                                        <p:tgtEl>
                                          <p:spTgt spid="56"/>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p:cTn id="74" dur="500" fill="hold"/>
                                        <p:tgtEl>
                                          <p:spTgt spid="76"/>
                                        </p:tgtEl>
                                        <p:attrNameLst>
                                          <p:attrName>ppt_w</p:attrName>
                                        </p:attrNameLst>
                                      </p:cBhvr>
                                      <p:tavLst>
                                        <p:tav tm="0">
                                          <p:val>
                                            <p:fltVal val="0"/>
                                          </p:val>
                                        </p:tav>
                                        <p:tav tm="100000">
                                          <p:val>
                                            <p:strVal val="#ppt_w"/>
                                          </p:val>
                                        </p:tav>
                                      </p:tavLst>
                                    </p:anim>
                                    <p:anim calcmode="lin" valueType="num">
                                      <p:cBhvr>
                                        <p:cTn id="75" dur="500" fill="hold"/>
                                        <p:tgtEl>
                                          <p:spTgt spid="76"/>
                                        </p:tgtEl>
                                        <p:attrNameLst>
                                          <p:attrName>ppt_h</p:attrName>
                                        </p:attrNameLst>
                                      </p:cBhvr>
                                      <p:tavLst>
                                        <p:tav tm="0">
                                          <p:val>
                                            <p:fltVal val="0"/>
                                          </p:val>
                                        </p:tav>
                                        <p:tav tm="100000">
                                          <p:val>
                                            <p:strVal val="#ppt_h"/>
                                          </p:val>
                                        </p:tav>
                                      </p:tavLst>
                                    </p:anim>
                                    <p:animEffect transition="in" filter="fade">
                                      <p:cBhvr>
                                        <p:cTn id="76" dur="500"/>
                                        <p:tgtEl>
                                          <p:spTgt spid="76"/>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7000"/>
                            </p:stCondLst>
                            <p:childTnLst>
                              <p:par>
                                <p:cTn id="83" presetID="42" presetClass="entr" presetSubtype="0" fill="hold" grpId="0" nodeType="afterEffect">
                                  <p:stCondLst>
                                    <p:cond delay="0"/>
                                  </p:stCondLst>
                                  <p:childTnLst>
                                    <p:set>
                                      <p:cBhvr>
                                        <p:cTn id="84" dur="1" fill="hold">
                                          <p:stCondLst>
                                            <p:cond delay="0"/>
                                          </p:stCondLst>
                                        </p:cTn>
                                        <p:tgtEl>
                                          <p:spTgt spid="70"/>
                                        </p:tgtEl>
                                        <p:attrNameLst>
                                          <p:attrName>style.visibility</p:attrName>
                                        </p:attrNameLst>
                                      </p:cBhvr>
                                      <p:to>
                                        <p:strVal val="visible"/>
                                      </p:to>
                                    </p:set>
                                    <p:animEffect transition="in" filter="fade">
                                      <p:cBhvr>
                                        <p:cTn id="85" dur="1000"/>
                                        <p:tgtEl>
                                          <p:spTgt spid="70"/>
                                        </p:tgtEl>
                                      </p:cBhvr>
                                    </p:animEffect>
                                    <p:anim calcmode="lin" valueType="num">
                                      <p:cBhvr>
                                        <p:cTn id="86" dur="1000" fill="hold"/>
                                        <p:tgtEl>
                                          <p:spTgt spid="70"/>
                                        </p:tgtEl>
                                        <p:attrNameLst>
                                          <p:attrName>ppt_x</p:attrName>
                                        </p:attrNameLst>
                                      </p:cBhvr>
                                      <p:tavLst>
                                        <p:tav tm="0">
                                          <p:val>
                                            <p:strVal val="#ppt_x"/>
                                          </p:val>
                                        </p:tav>
                                        <p:tav tm="100000">
                                          <p:val>
                                            <p:strVal val="#ppt_x"/>
                                          </p:val>
                                        </p:tav>
                                      </p:tavLst>
                                    </p:anim>
                                    <p:anim calcmode="lin" valueType="num">
                                      <p:cBhvr>
                                        <p:cTn id="87" dur="1000" fill="hold"/>
                                        <p:tgtEl>
                                          <p:spTgt spid="70"/>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22" presetClass="entr" presetSubtype="8"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left)">
                                      <p:cBhvr>
                                        <p:cTn id="91" dur="500"/>
                                        <p:tgtEl>
                                          <p:spTgt spid="61"/>
                                        </p:tgtEl>
                                      </p:cBhvr>
                                    </p:animEffect>
                                  </p:childTnLst>
                                </p:cTn>
                              </p:par>
                            </p:childTnLst>
                          </p:cTn>
                        </p:par>
                        <p:par>
                          <p:cTn id="92" fill="hold">
                            <p:stCondLst>
                              <p:cond delay="8500"/>
                            </p:stCondLst>
                            <p:childTnLst>
                              <p:par>
                                <p:cTn id="93" presetID="53" presetClass="entr" presetSubtype="16" fill="hold" nodeType="afterEffect">
                                  <p:stCondLst>
                                    <p:cond delay="0"/>
                                  </p:stCondLst>
                                  <p:childTnLst>
                                    <p:set>
                                      <p:cBhvr>
                                        <p:cTn id="94" dur="1" fill="hold">
                                          <p:stCondLst>
                                            <p:cond delay="0"/>
                                          </p:stCondLst>
                                        </p:cTn>
                                        <p:tgtEl>
                                          <p:spTgt spid="77"/>
                                        </p:tgtEl>
                                        <p:attrNameLst>
                                          <p:attrName>style.visibility</p:attrName>
                                        </p:attrNameLst>
                                      </p:cBhvr>
                                      <p:to>
                                        <p:strVal val="visible"/>
                                      </p:to>
                                    </p:set>
                                    <p:anim calcmode="lin" valueType="num">
                                      <p:cBhvr>
                                        <p:cTn id="95" dur="500" fill="hold"/>
                                        <p:tgtEl>
                                          <p:spTgt spid="77"/>
                                        </p:tgtEl>
                                        <p:attrNameLst>
                                          <p:attrName>ppt_w</p:attrName>
                                        </p:attrNameLst>
                                      </p:cBhvr>
                                      <p:tavLst>
                                        <p:tav tm="0">
                                          <p:val>
                                            <p:fltVal val="0"/>
                                          </p:val>
                                        </p:tav>
                                        <p:tav tm="100000">
                                          <p:val>
                                            <p:strVal val="#ppt_w"/>
                                          </p:val>
                                        </p:tav>
                                      </p:tavLst>
                                    </p:anim>
                                    <p:anim calcmode="lin" valueType="num">
                                      <p:cBhvr>
                                        <p:cTn id="96" dur="500" fill="hold"/>
                                        <p:tgtEl>
                                          <p:spTgt spid="77"/>
                                        </p:tgtEl>
                                        <p:attrNameLst>
                                          <p:attrName>ppt_h</p:attrName>
                                        </p:attrNameLst>
                                      </p:cBhvr>
                                      <p:tavLst>
                                        <p:tav tm="0">
                                          <p:val>
                                            <p:fltVal val="0"/>
                                          </p:val>
                                        </p:tav>
                                        <p:tav tm="100000">
                                          <p:val>
                                            <p:strVal val="#ppt_h"/>
                                          </p:val>
                                        </p:tav>
                                      </p:tavLst>
                                    </p:anim>
                                    <p:animEffect transition="in" filter="fade">
                                      <p:cBhvr>
                                        <p:cTn id="97" dur="500"/>
                                        <p:tgtEl>
                                          <p:spTgt spid="77"/>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67"/>
                                        </p:tgtEl>
                                        <p:attrNameLst>
                                          <p:attrName>style.visibility</p:attrName>
                                        </p:attrNameLst>
                                      </p:cBhvr>
                                      <p:to>
                                        <p:strVal val="visible"/>
                                      </p:to>
                                    </p:set>
                                    <p:anim calcmode="lin" valueType="num">
                                      <p:cBhvr>
                                        <p:cTn id="100" dur="500" fill="hold"/>
                                        <p:tgtEl>
                                          <p:spTgt spid="67"/>
                                        </p:tgtEl>
                                        <p:attrNameLst>
                                          <p:attrName>ppt_w</p:attrName>
                                        </p:attrNameLst>
                                      </p:cBhvr>
                                      <p:tavLst>
                                        <p:tav tm="0">
                                          <p:val>
                                            <p:fltVal val="0"/>
                                          </p:val>
                                        </p:tav>
                                        <p:tav tm="100000">
                                          <p:val>
                                            <p:strVal val="#ppt_w"/>
                                          </p:val>
                                        </p:tav>
                                      </p:tavLst>
                                    </p:anim>
                                    <p:anim calcmode="lin" valueType="num">
                                      <p:cBhvr>
                                        <p:cTn id="101" dur="500" fill="hold"/>
                                        <p:tgtEl>
                                          <p:spTgt spid="67"/>
                                        </p:tgtEl>
                                        <p:attrNameLst>
                                          <p:attrName>ppt_h</p:attrName>
                                        </p:attrNameLst>
                                      </p:cBhvr>
                                      <p:tavLst>
                                        <p:tav tm="0">
                                          <p:val>
                                            <p:fltVal val="0"/>
                                          </p:val>
                                        </p:tav>
                                        <p:tav tm="100000">
                                          <p:val>
                                            <p:strVal val="#ppt_h"/>
                                          </p:val>
                                        </p:tav>
                                      </p:tavLst>
                                    </p:anim>
                                    <p:animEffect transition="in" filter="fade">
                                      <p:cBhvr>
                                        <p:cTn id="102" dur="500"/>
                                        <p:tgtEl>
                                          <p:spTgt spid="67"/>
                                        </p:tgtEl>
                                      </p:cBhvr>
                                    </p:animEffect>
                                  </p:childTnLst>
                                </p:cTn>
                              </p:par>
                            </p:childTnLst>
                          </p:cTn>
                        </p:par>
                        <p:par>
                          <p:cTn id="103" fill="hold">
                            <p:stCondLst>
                              <p:cond delay="9000"/>
                            </p:stCondLst>
                            <p:childTnLst>
                              <p:par>
                                <p:cTn id="104" presetID="42"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000"/>
                                        <p:tgtEl>
                                          <p:spTgt spid="71"/>
                                        </p:tgtEl>
                                      </p:cBhvr>
                                    </p:animEffect>
                                    <p:anim calcmode="lin" valueType="num">
                                      <p:cBhvr>
                                        <p:cTn id="107" dur="1000" fill="hold"/>
                                        <p:tgtEl>
                                          <p:spTgt spid="71"/>
                                        </p:tgtEl>
                                        <p:attrNameLst>
                                          <p:attrName>ppt_x</p:attrName>
                                        </p:attrNameLst>
                                      </p:cBhvr>
                                      <p:tavLst>
                                        <p:tav tm="0">
                                          <p:val>
                                            <p:strVal val="#ppt_x"/>
                                          </p:val>
                                        </p:tav>
                                        <p:tav tm="100000">
                                          <p:val>
                                            <p:strVal val="#ppt_x"/>
                                          </p:val>
                                        </p:tav>
                                      </p:tavLst>
                                    </p:anim>
                                    <p:anim calcmode="lin" valueType="num">
                                      <p:cBhvr>
                                        <p:cTn id="108"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6" grpId="0" animBg="1"/>
      <p:bldP spid="61" grpId="0" animBg="1"/>
      <p:bldP spid="49" grpId="0" animBg="1"/>
      <p:bldP spid="8" grpId="0"/>
      <p:bldP spid="63" grpId="0"/>
      <p:bldP spid="64" grpId="0"/>
      <p:bldP spid="65" grpId="0"/>
      <p:bldP spid="66" grpId="0"/>
      <p:bldP spid="67" grpId="0"/>
      <p:bldP spid="68" grpId="0"/>
      <p:bldP spid="69" grpId="0"/>
      <p:bldP spid="70" grpId="0"/>
      <p:bldP spid="71" grpId="0"/>
      <p:bldP spid="7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5" name="Down Arrow 33">
            <a:extLst>
              <a:ext uri="{FF2B5EF4-FFF2-40B4-BE49-F238E27FC236}">
                <a16:creationId xmlns:a16="http://schemas.microsoft.com/office/drawing/2014/main" id="{A1EC9F6D-2103-4A29-976D-7168D86239AA}"/>
              </a:ext>
            </a:extLst>
          </p:cNvPr>
          <p:cNvSpPr/>
          <p:nvPr/>
        </p:nvSpPr>
        <p:spPr>
          <a:xfrm>
            <a:off x="2925240" y="3271448"/>
            <a:ext cx="2472192" cy="3302799"/>
          </a:xfrm>
          <a:prstGeom prst="downArrow">
            <a:avLst>
              <a:gd name="adj1" fmla="val 100000"/>
              <a:gd name="adj2" fmla="val 34128"/>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noFill/>
          </a:ln>
          <a:effectLst>
            <a:outerShdw blurRad="1905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Freeform: Shape 11">
            <a:extLst>
              <a:ext uri="{FF2B5EF4-FFF2-40B4-BE49-F238E27FC236}">
                <a16:creationId xmlns:a16="http://schemas.microsoft.com/office/drawing/2014/main" id="{A3A837AC-64FA-4763-B320-699A02113C65}"/>
              </a:ext>
            </a:extLst>
          </p:cNvPr>
          <p:cNvSpPr/>
          <p:nvPr/>
        </p:nvSpPr>
        <p:spPr>
          <a:xfrm>
            <a:off x="534076" y="19812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36B8E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68BE596C-64A3-4A57-BF4F-273FE3B5BA1B}"/>
              </a:ext>
            </a:extLst>
          </p:cNvPr>
          <p:cNvSpPr/>
          <p:nvPr/>
        </p:nvSpPr>
        <p:spPr>
          <a:xfrm>
            <a:off x="534076" y="19812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EF2A22AD-566C-4188-B6EC-F031F40F7A25}"/>
              </a:ext>
            </a:extLst>
          </p:cNvPr>
          <p:cNvSpPr txBox="1">
            <a:spLocks noChangeArrowheads="1"/>
          </p:cNvSpPr>
          <p:nvPr/>
        </p:nvSpPr>
        <p:spPr bwMode="auto">
          <a:xfrm>
            <a:off x="991276" y="24659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23" name="Группа 855">
            <a:extLst>
              <a:ext uri="{FF2B5EF4-FFF2-40B4-BE49-F238E27FC236}">
                <a16:creationId xmlns:a16="http://schemas.microsoft.com/office/drawing/2014/main" id="{F732A9FA-5FC9-4C40-AA84-7FE01D3FA886}"/>
              </a:ext>
            </a:extLst>
          </p:cNvPr>
          <p:cNvGrpSpPr>
            <a:grpSpLocks noChangeAspect="1"/>
          </p:cNvGrpSpPr>
          <p:nvPr/>
        </p:nvGrpSpPr>
        <p:grpSpPr>
          <a:xfrm>
            <a:off x="1147077" y="3996797"/>
            <a:ext cx="374197" cy="365760"/>
            <a:chOff x="4228128" y="3146337"/>
            <a:chExt cx="592991" cy="579621"/>
          </a:xfrm>
          <a:solidFill>
            <a:schemeClr val="bg1"/>
          </a:solidFill>
        </p:grpSpPr>
        <p:sp>
          <p:nvSpPr>
            <p:cNvPr id="24" name="Freeform 53">
              <a:extLst>
                <a:ext uri="{FF2B5EF4-FFF2-40B4-BE49-F238E27FC236}">
                  <a16:creationId xmlns:a16="http://schemas.microsoft.com/office/drawing/2014/main" id="{E831BE90-453F-4A19-A381-87833367E81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54">
              <a:extLst>
                <a:ext uri="{FF2B5EF4-FFF2-40B4-BE49-F238E27FC236}">
                  <a16:creationId xmlns:a16="http://schemas.microsoft.com/office/drawing/2014/main" id="{07B68F67-6D0C-4235-85EB-E0E20E45FB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55">
              <a:extLst>
                <a:ext uri="{FF2B5EF4-FFF2-40B4-BE49-F238E27FC236}">
                  <a16:creationId xmlns:a16="http://schemas.microsoft.com/office/drawing/2014/main" id="{C28FF89F-AF0A-437E-8A90-B0FF16E013CB}"/>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56">
              <a:extLst>
                <a:ext uri="{FF2B5EF4-FFF2-40B4-BE49-F238E27FC236}">
                  <a16:creationId xmlns:a16="http://schemas.microsoft.com/office/drawing/2014/main" id="{AFA640A0-C9E4-4D27-A754-76F1DDA49094}"/>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57">
              <a:extLst>
                <a:ext uri="{FF2B5EF4-FFF2-40B4-BE49-F238E27FC236}">
                  <a16:creationId xmlns:a16="http://schemas.microsoft.com/office/drawing/2014/main" id="{F0563D20-0A7A-4AF0-848B-BBA3C1E52CA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58">
              <a:extLst>
                <a:ext uri="{FF2B5EF4-FFF2-40B4-BE49-F238E27FC236}">
                  <a16:creationId xmlns:a16="http://schemas.microsoft.com/office/drawing/2014/main" id="{B6E74D0B-E752-4067-A1BE-BD5032B8627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7" name="TextBox 36">
            <a:extLst>
              <a:ext uri="{FF2B5EF4-FFF2-40B4-BE49-F238E27FC236}">
                <a16:creationId xmlns:a16="http://schemas.microsoft.com/office/drawing/2014/main" id="{72C6B8F4-48F9-4110-A2F5-C923E5F3F7A5}"/>
              </a:ext>
            </a:extLst>
          </p:cNvPr>
          <p:cNvSpPr txBox="1"/>
          <p:nvPr/>
        </p:nvSpPr>
        <p:spPr>
          <a:xfrm>
            <a:off x="534076" y="44798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2" name="Text Placeholder 3">
            <a:extLst>
              <a:ext uri="{FF2B5EF4-FFF2-40B4-BE49-F238E27FC236}">
                <a16:creationId xmlns:a16="http://schemas.microsoft.com/office/drawing/2014/main" id="{6FF43B8A-3A6C-498C-8DD9-DAEC83A53F6C}"/>
              </a:ext>
            </a:extLst>
          </p:cNvPr>
          <p:cNvSpPr txBox="1">
            <a:spLocks/>
          </p:cNvSpPr>
          <p:nvPr/>
        </p:nvSpPr>
        <p:spPr>
          <a:xfrm>
            <a:off x="4419600" y="2594340"/>
            <a:ext cx="977832" cy="677108"/>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400" b="0" dirty="0">
                <a:solidFill>
                  <a:srgbClr val="56595E"/>
                </a:solidFill>
                <a:latin typeface="Bernard MT Condensed" panose="02050806060905020404" pitchFamily="18" charset="0"/>
              </a:rPr>
              <a:t>54%</a:t>
            </a:r>
          </a:p>
        </p:txBody>
      </p:sp>
      <p:cxnSp>
        <p:nvCxnSpPr>
          <p:cNvPr id="103" name="Straight Connector 102">
            <a:extLst>
              <a:ext uri="{FF2B5EF4-FFF2-40B4-BE49-F238E27FC236}">
                <a16:creationId xmlns:a16="http://schemas.microsoft.com/office/drawing/2014/main" id="{48D71236-C4FC-43E8-BFD9-E060D3BB9CDF}"/>
              </a:ext>
            </a:extLst>
          </p:cNvPr>
          <p:cNvCxnSpPr/>
          <p:nvPr/>
        </p:nvCxnSpPr>
        <p:spPr>
          <a:xfrm flipH="1">
            <a:off x="2553293" y="2916936"/>
            <a:ext cx="1737360" cy="0"/>
          </a:xfrm>
          <a:prstGeom prst="line">
            <a:avLst/>
          </a:prstGeom>
          <a:ln w="19050">
            <a:solidFill>
              <a:srgbClr val="56595E"/>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118FAEE3-85D5-4F9D-819D-66A587247622}"/>
              </a:ext>
            </a:extLst>
          </p:cNvPr>
          <p:cNvCxnSpPr/>
          <p:nvPr/>
        </p:nvCxnSpPr>
        <p:spPr>
          <a:xfrm>
            <a:off x="2542957" y="2164647"/>
            <a:ext cx="0" cy="76824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99" name="Freeform: Shape 98">
            <a:extLst>
              <a:ext uri="{FF2B5EF4-FFF2-40B4-BE49-F238E27FC236}">
                <a16:creationId xmlns:a16="http://schemas.microsoft.com/office/drawing/2014/main" id="{EC3652FB-DF63-4099-B35C-2F814B744FE1}"/>
              </a:ext>
            </a:extLst>
          </p:cNvPr>
          <p:cNvSpPr>
            <a:spLocks noChangeAspect="1"/>
          </p:cNvSpPr>
          <p:nvPr/>
        </p:nvSpPr>
        <p:spPr>
          <a:xfrm>
            <a:off x="1371600" y="379964"/>
            <a:ext cx="1695943" cy="2011680"/>
          </a:xfrm>
          <a:custGeom>
            <a:avLst/>
            <a:gdLst>
              <a:gd name="connsiteX0" fmla="*/ 2595450 w 5164242"/>
              <a:gd name="connsiteY0" fmla="*/ 0 h 6125670"/>
              <a:gd name="connsiteX1" fmla="*/ 5164242 w 5164242"/>
              <a:gd name="connsiteY1" fmla="*/ 1515376 h 6125670"/>
              <a:gd name="connsiteX2" fmla="*/ 5164242 w 5164242"/>
              <a:gd name="connsiteY2" fmla="*/ 3109378 h 6125670"/>
              <a:gd name="connsiteX3" fmla="*/ 5159646 w 5164242"/>
              <a:gd name="connsiteY3" fmla="*/ 3109378 h 6125670"/>
              <a:gd name="connsiteX4" fmla="*/ 5159646 w 5164242"/>
              <a:gd name="connsiteY4" fmla="*/ 4565224 h 6125670"/>
              <a:gd name="connsiteX5" fmla="*/ 2568793 w 5164242"/>
              <a:gd name="connsiteY5" fmla="*/ 6125670 h 6125670"/>
              <a:gd name="connsiteX6" fmla="*/ 0 w 5164242"/>
              <a:gd name="connsiteY6" fmla="*/ 4610295 h 6125670"/>
              <a:gd name="connsiteX7" fmla="*/ 0 w 5164242"/>
              <a:gd name="connsiteY7" fmla="*/ 3016292 h 6125670"/>
              <a:gd name="connsiteX8" fmla="*/ 4596 w 5164242"/>
              <a:gd name="connsiteY8" fmla="*/ 3016292 h 6125670"/>
              <a:gd name="connsiteX9" fmla="*/ 4596 w 5164242"/>
              <a:gd name="connsiteY9" fmla="*/ 1560446 h 6125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64242" h="6125670">
                <a:moveTo>
                  <a:pt x="2595450" y="0"/>
                </a:moveTo>
                <a:lnTo>
                  <a:pt x="5164242" y="1515376"/>
                </a:lnTo>
                <a:lnTo>
                  <a:pt x="5164242" y="3109378"/>
                </a:lnTo>
                <a:lnTo>
                  <a:pt x="5159646" y="3109378"/>
                </a:lnTo>
                <a:lnTo>
                  <a:pt x="5159646" y="4565224"/>
                </a:lnTo>
                <a:lnTo>
                  <a:pt x="2568793" y="6125670"/>
                </a:lnTo>
                <a:lnTo>
                  <a:pt x="0" y="4610295"/>
                </a:lnTo>
                <a:lnTo>
                  <a:pt x="0" y="3016292"/>
                </a:lnTo>
                <a:lnTo>
                  <a:pt x="4596" y="3016292"/>
                </a:lnTo>
                <a:lnTo>
                  <a:pt x="4596" y="1560446"/>
                </a:lnTo>
                <a:close/>
              </a:path>
            </a:pathLst>
          </a:custGeom>
          <a:blipFill>
            <a:blip r:embed="rId3"/>
            <a:stretch>
              <a:fillRect/>
            </a:stretch>
          </a:blip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a:extLst>
              <a:ext uri="{FF2B5EF4-FFF2-40B4-BE49-F238E27FC236}">
                <a16:creationId xmlns:a16="http://schemas.microsoft.com/office/drawing/2014/main" id="{FFC26E67-6995-46D6-9AD1-53DFC7539259}"/>
              </a:ext>
            </a:extLst>
          </p:cNvPr>
          <p:cNvSpPr txBox="1"/>
          <p:nvPr/>
        </p:nvSpPr>
        <p:spPr>
          <a:xfrm>
            <a:off x="3006905" y="3373919"/>
            <a:ext cx="2390527" cy="2431435"/>
          </a:xfrm>
          <a:prstGeom prst="rect">
            <a:avLst/>
          </a:prstGeom>
          <a:noFill/>
        </p:spPr>
        <p:txBody>
          <a:bodyPr wrap="square" rtlCol="0">
            <a:spAutoFit/>
          </a:bodyPr>
          <a:lstStyle/>
          <a:p>
            <a:r>
              <a:rPr lang="en-US" sz="1400" b="1" i="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8" name="Freeform: Shape 107">
            <a:extLst>
              <a:ext uri="{FF2B5EF4-FFF2-40B4-BE49-F238E27FC236}">
                <a16:creationId xmlns:a16="http://schemas.microsoft.com/office/drawing/2014/main" id="{4504D111-FC72-45F4-91A3-F11BE55E6057}"/>
              </a:ext>
            </a:extLst>
          </p:cNvPr>
          <p:cNvSpPr/>
          <p:nvPr/>
        </p:nvSpPr>
        <p:spPr>
          <a:xfrm>
            <a:off x="9976227" y="19812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157EBF"/>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Freeform: Shape 108">
            <a:extLst>
              <a:ext uri="{FF2B5EF4-FFF2-40B4-BE49-F238E27FC236}">
                <a16:creationId xmlns:a16="http://schemas.microsoft.com/office/drawing/2014/main" id="{FCB4EACD-712C-4F01-ABC4-2E33D74C08DF}"/>
              </a:ext>
            </a:extLst>
          </p:cNvPr>
          <p:cNvSpPr/>
          <p:nvPr/>
        </p:nvSpPr>
        <p:spPr>
          <a:xfrm>
            <a:off x="9976227" y="19812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Text Box 10">
            <a:extLst>
              <a:ext uri="{FF2B5EF4-FFF2-40B4-BE49-F238E27FC236}">
                <a16:creationId xmlns:a16="http://schemas.microsoft.com/office/drawing/2014/main" id="{389DD5A1-7297-4388-9DC7-7B0BABC1A3B1}"/>
              </a:ext>
            </a:extLst>
          </p:cNvPr>
          <p:cNvSpPr txBox="1">
            <a:spLocks noChangeArrowheads="1"/>
          </p:cNvSpPr>
          <p:nvPr/>
        </p:nvSpPr>
        <p:spPr bwMode="auto">
          <a:xfrm>
            <a:off x="10433427" y="24659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grpSp>
        <p:nvGrpSpPr>
          <p:cNvPr id="111" name="Группа 855">
            <a:extLst>
              <a:ext uri="{FF2B5EF4-FFF2-40B4-BE49-F238E27FC236}">
                <a16:creationId xmlns:a16="http://schemas.microsoft.com/office/drawing/2014/main" id="{8C3E685E-2C4F-4A07-922D-6F64B9F661B4}"/>
              </a:ext>
            </a:extLst>
          </p:cNvPr>
          <p:cNvGrpSpPr>
            <a:grpSpLocks noChangeAspect="1"/>
          </p:cNvGrpSpPr>
          <p:nvPr/>
        </p:nvGrpSpPr>
        <p:grpSpPr>
          <a:xfrm>
            <a:off x="10589228" y="3996797"/>
            <a:ext cx="374197" cy="365760"/>
            <a:chOff x="4228128" y="3146337"/>
            <a:chExt cx="592991" cy="579621"/>
          </a:xfrm>
          <a:solidFill>
            <a:schemeClr val="bg1"/>
          </a:solidFill>
        </p:grpSpPr>
        <p:sp>
          <p:nvSpPr>
            <p:cNvPr id="113" name="Freeform 53">
              <a:extLst>
                <a:ext uri="{FF2B5EF4-FFF2-40B4-BE49-F238E27FC236}">
                  <a16:creationId xmlns:a16="http://schemas.microsoft.com/office/drawing/2014/main" id="{A1FC68EF-FB3C-4BE7-A07A-EE1C8D5BDF05}"/>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4" name="Freeform 54">
              <a:extLst>
                <a:ext uri="{FF2B5EF4-FFF2-40B4-BE49-F238E27FC236}">
                  <a16:creationId xmlns:a16="http://schemas.microsoft.com/office/drawing/2014/main" id="{5E6B13C2-7B3F-4041-89EF-118675E48B1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5" name="Freeform 55">
              <a:extLst>
                <a:ext uri="{FF2B5EF4-FFF2-40B4-BE49-F238E27FC236}">
                  <a16:creationId xmlns:a16="http://schemas.microsoft.com/office/drawing/2014/main" id="{17F9E5BE-5850-43C6-A4BC-920F4A064C69}"/>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6" name="Freeform 56">
              <a:extLst>
                <a:ext uri="{FF2B5EF4-FFF2-40B4-BE49-F238E27FC236}">
                  <a16:creationId xmlns:a16="http://schemas.microsoft.com/office/drawing/2014/main" id="{F70BF0F4-2081-4AB3-80C3-28143368A0DB}"/>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7" name="Freeform 57">
              <a:extLst>
                <a:ext uri="{FF2B5EF4-FFF2-40B4-BE49-F238E27FC236}">
                  <a16:creationId xmlns:a16="http://schemas.microsoft.com/office/drawing/2014/main" id="{48BF34F2-CD2A-4D50-8979-78D5E98BD38A}"/>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8" name="Freeform 58">
              <a:extLst>
                <a:ext uri="{FF2B5EF4-FFF2-40B4-BE49-F238E27FC236}">
                  <a16:creationId xmlns:a16="http://schemas.microsoft.com/office/drawing/2014/main" id="{6FD78CA8-1E7C-45D8-8BC3-408B526E31C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2" name="TextBox 111">
            <a:extLst>
              <a:ext uri="{FF2B5EF4-FFF2-40B4-BE49-F238E27FC236}">
                <a16:creationId xmlns:a16="http://schemas.microsoft.com/office/drawing/2014/main" id="{883BF717-5E7A-423E-94AC-CC69B509383F}"/>
              </a:ext>
            </a:extLst>
          </p:cNvPr>
          <p:cNvSpPr txBox="1"/>
          <p:nvPr/>
        </p:nvSpPr>
        <p:spPr>
          <a:xfrm>
            <a:off x="9976227" y="44798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cxnSp>
        <p:nvCxnSpPr>
          <p:cNvPr id="120" name="Straight Connector 119">
            <a:extLst>
              <a:ext uri="{FF2B5EF4-FFF2-40B4-BE49-F238E27FC236}">
                <a16:creationId xmlns:a16="http://schemas.microsoft.com/office/drawing/2014/main" id="{5D96BDFB-C4E4-4E1E-AC2C-F4D87574784D}"/>
              </a:ext>
            </a:extLst>
          </p:cNvPr>
          <p:cNvCxnSpPr/>
          <p:nvPr/>
        </p:nvCxnSpPr>
        <p:spPr>
          <a:xfrm>
            <a:off x="9601200" y="2167128"/>
            <a:ext cx="0" cy="76824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119" name="Freeform: Shape 118">
            <a:extLst>
              <a:ext uri="{FF2B5EF4-FFF2-40B4-BE49-F238E27FC236}">
                <a16:creationId xmlns:a16="http://schemas.microsoft.com/office/drawing/2014/main" id="{01457E79-F7FA-4FCC-9876-62CA531225B0}"/>
              </a:ext>
            </a:extLst>
          </p:cNvPr>
          <p:cNvSpPr>
            <a:spLocks noChangeAspect="1"/>
          </p:cNvSpPr>
          <p:nvPr/>
        </p:nvSpPr>
        <p:spPr>
          <a:xfrm>
            <a:off x="9034653" y="379964"/>
            <a:ext cx="1695943" cy="2011680"/>
          </a:xfrm>
          <a:custGeom>
            <a:avLst/>
            <a:gdLst>
              <a:gd name="connsiteX0" fmla="*/ 2595450 w 5164242"/>
              <a:gd name="connsiteY0" fmla="*/ 0 h 6125670"/>
              <a:gd name="connsiteX1" fmla="*/ 5164242 w 5164242"/>
              <a:gd name="connsiteY1" fmla="*/ 1515376 h 6125670"/>
              <a:gd name="connsiteX2" fmla="*/ 5164242 w 5164242"/>
              <a:gd name="connsiteY2" fmla="*/ 3109378 h 6125670"/>
              <a:gd name="connsiteX3" fmla="*/ 5159646 w 5164242"/>
              <a:gd name="connsiteY3" fmla="*/ 3109378 h 6125670"/>
              <a:gd name="connsiteX4" fmla="*/ 5159646 w 5164242"/>
              <a:gd name="connsiteY4" fmla="*/ 4565224 h 6125670"/>
              <a:gd name="connsiteX5" fmla="*/ 2568793 w 5164242"/>
              <a:gd name="connsiteY5" fmla="*/ 6125670 h 6125670"/>
              <a:gd name="connsiteX6" fmla="*/ 0 w 5164242"/>
              <a:gd name="connsiteY6" fmla="*/ 4610295 h 6125670"/>
              <a:gd name="connsiteX7" fmla="*/ 0 w 5164242"/>
              <a:gd name="connsiteY7" fmla="*/ 3016292 h 6125670"/>
              <a:gd name="connsiteX8" fmla="*/ 4596 w 5164242"/>
              <a:gd name="connsiteY8" fmla="*/ 3016292 h 6125670"/>
              <a:gd name="connsiteX9" fmla="*/ 4596 w 5164242"/>
              <a:gd name="connsiteY9" fmla="*/ 1560446 h 6125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64242" h="6125670">
                <a:moveTo>
                  <a:pt x="2595450" y="0"/>
                </a:moveTo>
                <a:lnTo>
                  <a:pt x="5164242" y="1515376"/>
                </a:lnTo>
                <a:lnTo>
                  <a:pt x="5164242" y="3109378"/>
                </a:lnTo>
                <a:lnTo>
                  <a:pt x="5159646" y="3109378"/>
                </a:lnTo>
                <a:lnTo>
                  <a:pt x="5159646" y="4565224"/>
                </a:lnTo>
                <a:lnTo>
                  <a:pt x="2568793" y="6125670"/>
                </a:lnTo>
                <a:lnTo>
                  <a:pt x="0" y="4610295"/>
                </a:lnTo>
                <a:lnTo>
                  <a:pt x="0" y="3016292"/>
                </a:lnTo>
                <a:lnTo>
                  <a:pt x="4596" y="3016292"/>
                </a:lnTo>
                <a:lnTo>
                  <a:pt x="4596" y="1560446"/>
                </a:lnTo>
                <a:close/>
              </a:path>
            </a:pathLst>
          </a:custGeom>
          <a:blipFill>
            <a:blip r:embed="rId4"/>
            <a:stretch>
              <a:fillRect/>
            </a:stretch>
          </a:blip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Down Arrow 33">
            <a:extLst>
              <a:ext uri="{FF2B5EF4-FFF2-40B4-BE49-F238E27FC236}">
                <a16:creationId xmlns:a16="http://schemas.microsoft.com/office/drawing/2014/main" id="{31A99B59-91E0-4EA6-95B3-040E53996034}"/>
              </a:ext>
            </a:extLst>
          </p:cNvPr>
          <p:cNvSpPr/>
          <p:nvPr/>
        </p:nvSpPr>
        <p:spPr>
          <a:xfrm>
            <a:off x="6620473" y="3271448"/>
            <a:ext cx="2472192" cy="3302799"/>
          </a:xfrm>
          <a:prstGeom prst="downArrow">
            <a:avLst>
              <a:gd name="adj1" fmla="val 100000"/>
              <a:gd name="adj2" fmla="val 34128"/>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TextBox 121">
            <a:extLst>
              <a:ext uri="{FF2B5EF4-FFF2-40B4-BE49-F238E27FC236}">
                <a16:creationId xmlns:a16="http://schemas.microsoft.com/office/drawing/2014/main" id="{839F3D5A-31DC-40B2-8B8F-CD8332010740}"/>
              </a:ext>
            </a:extLst>
          </p:cNvPr>
          <p:cNvSpPr txBox="1"/>
          <p:nvPr/>
        </p:nvSpPr>
        <p:spPr>
          <a:xfrm>
            <a:off x="6702138" y="3373919"/>
            <a:ext cx="2390527" cy="2431435"/>
          </a:xfrm>
          <a:prstGeom prst="rect">
            <a:avLst/>
          </a:prstGeom>
          <a:noFill/>
        </p:spPr>
        <p:txBody>
          <a:bodyPr wrap="square" rtlCol="0">
            <a:spAutoFit/>
          </a:bodyPr>
          <a:lstStyle/>
          <a:p>
            <a:r>
              <a:rPr lang="en-US" sz="1400" b="1" i="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123" name="Straight Connector 122">
            <a:extLst>
              <a:ext uri="{FF2B5EF4-FFF2-40B4-BE49-F238E27FC236}">
                <a16:creationId xmlns:a16="http://schemas.microsoft.com/office/drawing/2014/main" id="{52040982-07D8-4F6D-B86A-ABB2FF4BF20E}"/>
              </a:ext>
            </a:extLst>
          </p:cNvPr>
          <p:cNvCxnSpPr>
            <a:cxnSpLocks/>
          </p:cNvCxnSpPr>
          <p:nvPr/>
        </p:nvCxnSpPr>
        <p:spPr>
          <a:xfrm>
            <a:off x="7772400" y="2916936"/>
            <a:ext cx="1828800" cy="0"/>
          </a:xfrm>
          <a:prstGeom prst="line">
            <a:avLst/>
          </a:prstGeom>
          <a:ln w="19050">
            <a:solidFill>
              <a:srgbClr val="56595E"/>
            </a:solidFill>
            <a:prstDash val="sysDot"/>
            <a:headEnd type="stealth"/>
          </a:ln>
        </p:spPr>
        <p:style>
          <a:lnRef idx="1">
            <a:schemeClr val="accent1"/>
          </a:lnRef>
          <a:fillRef idx="0">
            <a:schemeClr val="accent1"/>
          </a:fillRef>
          <a:effectRef idx="0">
            <a:schemeClr val="accent1"/>
          </a:effectRef>
          <a:fontRef idx="minor">
            <a:schemeClr val="tx1"/>
          </a:fontRef>
        </p:style>
      </p:cxnSp>
      <p:sp>
        <p:nvSpPr>
          <p:cNvPr id="126" name="Text Placeholder 3">
            <a:extLst>
              <a:ext uri="{FF2B5EF4-FFF2-40B4-BE49-F238E27FC236}">
                <a16:creationId xmlns:a16="http://schemas.microsoft.com/office/drawing/2014/main" id="{CD5A6142-5F7F-493E-B538-4FC6C6FDC837}"/>
              </a:ext>
            </a:extLst>
          </p:cNvPr>
          <p:cNvSpPr txBox="1">
            <a:spLocks/>
          </p:cNvSpPr>
          <p:nvPr/>
        </p:nvSpPr>
        <p:spPr>
          <a:xfrm>
            <a:off x="6588859" y="2578382"/>
            <a:ext cx="977832" cy="677108"/>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400" b="0" dirty="0">
                <a:solidFill>
                  <a:srgbClr val="56595E"/>
                </a:solidFill>
                <a:latin typeface="Bernard MT Condensed" panose="02050806060905020404" pitchFamily="18" charset="0"/>
              </a:rPr>
              <a:t>46%</a:t>
            </a:r>
          </a:p>
        </p:txBody>
      </p:sp>
      <p:sp>
        <p:nvSpPr>
          <p:cNvPr id="127" name="TextBox 126">
            <a:extLst>
              <a:ext uri="{FF2B5EF4-FFF2-40B4-BE49-F238E27FC236}">
                <a16:creationId xmlns:a16="http://schemas.microsoft.com/office/drawing/2014/main" id="{62CA7104-25A9-469C-9923-ACC9F2E5989B}"/>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06218872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7"/>
                                        </p:tgtEl>
                                        <p:attrNameLst>
                                          <p:attrName>style.visibility</p:attrName>
                                        </p:attrNameLst>
                                      </p:cBhvr>
                                      <p:to>
                                        <p:strVal val="visible"/>
                                      </p:to>
                                    </p:set>
                                    <p:animEffect transition="in" filter="wipe(left)">
                                      <p:cBhvr>
                                        <p:cTn id="7" dur="500"/>
                                        <p:tgtEl>
                                          <p:spTgt spid="1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7"/>
                                        </p:tgtEl>
                                        <p:attrNameLst>
                                          <p:attrName>style.visibility</p:attrName>
                                        </p:attrNameLst>
                                      </p:cBhvr>
                                      <p:to>
                                        <p:strVal val="visible"/>
                                      </p:to>
                                    </p:set>
                                    <p:animEffect transition="in" filter="wipe(up)">
                                      <p:cBhvr>
                                        <p:cTn id="33" dur="750"/>
                                        <p:tgtEl>
                                          <p:spTgt spid="37"/>
                                        </p:tgtEl>
                                      </p:cBhvr>
                                    </p:animEffect>
                                  </p:childTnLst>
                                </p:cTn>
                              </p:par>
                            </p:childTnLst>
                          </p:cTn>
                        </p:par>
                        <p:par>
                          <p:cTn id="34" fill="hold">
                            <p:stCondLst>
                              <p:cond delay="2750"/>
                            </p:stCondLst>
                            <p:childTnLst>
                              <p:par>
                                <p:cTn id="35" presetID="18" presetClass="entr" presetSubtype="3" fill="hold" grpId="0" nodeType="afterEffect">
                                  <p:stCondLst>
                                    <p:cond delay="0"/>
                                  </p:stCondLst>
                                  <p:childTnLst>
                                    <p:set>
                                      <p:cBhvr>
                                        <p:cTn id="36" dur="1" fill="hold">
                                          <p:stCondLst>
                                            <p:cond delay="0"/>
                                          </p:stCondLst>
                                        </p:cTn>
                                        <p:tgtEl>
                                          <p:spTgt spid="99"/>
                                        </p:tgtEl>
                                        <p:attrNameLst>
                                          <p:attrName>style.visibility</p:attrName>
                                        </p:attrNameLst>
                                      </p:cBhvr>
                                      <p:to>
                                        <p:strVal val="visible"/>
                                      </p:to>
                                    </p:set>
                                    <p:animEffect transition="in" filter="strips(upRight)">
                                      <p:cBhvr>
                                        <p:cTn id="37" dur="1000"/>
                                        <p:tgtEl>
                                          <p:spTgt spid="99"/>
                                        </p:tgtEl>
                                      </p:cBhvr>
                                    </p:animEffect>
                                  </p:childTnLst>
                                </p:cTn>
                              </p:par>
                            </p:childTnLst>
                          </p:cTn>
                        </p:par>
                        <p:par>
                          <p:cTn id="38" fill="hold">
                            <p:stCondLst>
                              <p:cond delay="3750"/>
                            </p:stCondLst>
                            <p:childTnLst>
                              <p:par>
                                <p:cTn id="39" presetID="22" presetClass="entr" presetSubtype="1" fill="hold" nodeType="afterEffect">
                                  <p:stCondLst>
                                    <p:cond delay="0"/>
                                  </p:stCondLst>
                                  <p:childTnLst>
                                    <p:set>
                                      <p:cBhvr>
                                        <p:cTn id="40" dur="1" fill="hold">
                                          <p:stCondLst>
                                            <p:cond delay="0"/>
                                          </p:stCondLst>
                                        </p:cTn>
                                        <p:tgtEl>
                                          <p:spTgt spid="104"/>
                                        </p:tgtEl>
                                        <p:attrNameLst>
                                          <p:attrName>style.visibility</p:attrName>
                                        </p:attrNameLst>
                                      </p:cBhvr>
                                      <p:to>
                                        <p:strVal val="visible"/>
                                      </p:to>
                                    </p:set>
                                    <p:animEffect transition="in" filter="wipe(up)">
                                      <p:cBhvr>
                                        <p:cTn id="41" dur="500"/>
                                        <p:tgtEl>
                                          <p:spTgt spid="104"/>
                                        </p:tgtEl>
                                      </p:cBhvr>
                                    </p:animEffect>
                                  </p:childTnLst>
                                </p:cTn>
                              </p:par>
                              <p:par>
                                <p:cTn id="42" presetID="22" presetClass="entr" presetSubtype="8" fill="hold" nodeType="withEffect">
                                  <p:stCondLst>
                                    <p:cond delay="400"/>
                                  </p:stCondLst>
                                  <p:childTnLst>
                                    <p:set>
                                      <p:cBhvr>
                                        <p:cTn id="43" dur="1" fill="hold">
                                          <p:stCondLst>
                                            <p:cond delay="0"/>
                                          </p:stCondLst>
                                        </p:cTn>
                                        <p:tgtEl>
                                          <p:spTgt spid="103"/>
                                        </p:tgtEl>
                                        <p:attrNameLst>
                                          <p:attrName>style.visibility</p:attrName>
                                        </p:attrNameLst>
                                      </p:cBhvr>
                                      <p:to>
                                        <p:strVal val="visible"/>
                                      </p:to>
                                    </p:set>
                                    <p:animEffect transition="in" filter="wipe(left)">
                                      <p:cBhvr>
                                        <p:cTn id="44" dur="500"/>
                                        <p:tgtEl>
                                          <p:spTgt spid="103"/>
                                        </p:tgtEl>
                                      </p:cBhvr>
                                    </p:animEffect>
                                  </p:childTnLst>
                                </p:cTn>
                              </p:par>
                            </p:childTnLst>
                          </p:cTn>
                        </p:par>
                        <p:par>
                          <p:cTn id="45" fill="hold">
                            <p:stCondLst>
                              <p:cond delay="4650"/>
                            </p:stCondLst>
                            <p:childTnLst>
                              <p:par>
                                <p:cTn id="46" presetID="53" presetClass="entr" presetSubtype="16" fill="hold" grpId="0" nodeType="afterEffect">
                                  <p:stCondLst>
                                    <p:cond delay="0"/>
                                  </p:stCondLst>
                                  <p:childTnLst>
                                    <p:set>
                                      <p:cBhvr>
                                        <p:cTn id="47" dur="1" fill="hold">
                                          <p:stCondLst>
                                            <p:cond delay="0"/>
                                          </p:stCondLst>
                                        </p:cTn>
                                        <p:tgtEl>
                                          <p:spTgt spid="102"/>
                                        </p:tgtEl>
                                        <p:attrNameLst>
                                          <p:attrName>style.visibility</p:attrName>
                                        </p:attrNameLst>
                                      </p:cBhvr>
                                      <p:to>
                                        <p:strVal val="visible"/>
                                      </p:to>
                                    </p:set>
                                    <p:anim calcmode="lin" valueType="num">
                                      <p:cBhvr>
                                        <p:cTn id="48" dur="500" fill="hold"/>
                                        <p:tgtEl>
                                          <p:spTgt spid="102"/>
                                        </p:tgtEl>
                                        <p:attrNameLst>
                                          <p:attrName>ppt_w</p:attrName>
                                        </p:attrNameLst>
                                      </p:cBhvr>
                                      <p:tavLst>
                                        <p:tav tm="0">
                                          <p:val>
                                            <p:fltVal val="0"/>
                                          </p:val>
                                        </p:tav>
                                        <p:tav tm="100000">
                                          <p:val>
                                            <p:strVal val="#ppt_w"/>
                                          </p:val>
                                        </p:tav>
                                      </p:tavLst>
                                    </p:anim>
                                    <p:anim calcmode="lin" valueType="num">
                                      <p:cBhvr>
                                        <p:cTn id="49" dur="500" fill="hold"/>
                                        <p:tgtEl>
                                          <p:spTgt spid="102"/>
                                        </p:tgtEl>
                                        <p:attrNameLst>
                                          <p:attrName>ppt_h</p:attrName>
                                        </p:attrNameLst>
                                      </p:cBhvr>
                                      <p:tavLst>
                                        <p:tav tm="0">
                                          <p:val>
                                            <p:fltVal val="0"/>
                                          </p:val>
                                        </p:tav>
                                        <p:tav tm="100000">
                                          <p:val>
                                            <p:strVal val="#ppt_h"/>
                                          </p:val>
                                        </p:tav>
                                      </p:tavLst>
                                    </p:anim>
                                    <p:animEffect transition="in" filter="fade">
                                      <p:cBhvr>
                                        <p:cTn id="50" dur="500"/>
                                        <p:tgtEl>
                                          <p:spTgt spid="102"/>
                                        </p:tgtEl>
                                      </p:cBhvr>
                                    </p:animEffect>
                                  </p:childTnLst>
                                </p:cTn>
                              </p:par>
                            </p:childTnLst>
                          </p:cTn>
                        </p:par>
                        <p:par>
                          <p:cTn id="51" fill="hold">
                            <p:stCondLst>
                              <p:cond delay="5150"/>
                            </p:stCondLst>
                            <p:childTnLst>
                              <p:par>
                                <p:cTn id="52" presetID="42" presetClass="entr" presetSubtype="0" fill="hold" grpId="0" nodeType="afterEffect">
                                  <p:stCondLst>
                                    <p:cond delay="0"/>
                                  </p:stCondLst>
                                  <p:childTnLst>
                                    <p:set>
                                      <p:cBhvr>
                                        <p:cTn id="53" dur="1" fill="hold">
                                          <p:stCondLst>
                                            <p:cond delay="0"/>
                                          </p:stCondLst>
                                        </p:cTn>
                                        <p:tgtEl>
                                          <p:spTgt spid="105"/>
                                        </p:tgtEl>
                                        <p:attrNameLst>
                                          <p:attrName>style.visibility</p:attrName>
                                        </p:attrNameLst>
                                      </p:cBhvr>
                                      <p:to>
                                        <p:strVal val="visible"/>
                                      </p:to>
                                    </p:set>
                                    <p:animEffect transition="in" filter="fade">
                                      <p:cBhvr>
                                        <p:cTn id="54" dur="1000"/>
                                        <p:tgtEl>
                                          <p:spTgt spid="105"/>
                                        </p:tgtEl>
                                      </p:cBhvr>
                                    </p:animEffect>
                                    <p:anim calcmode="lin" valueType="num">
                                      <p:cBhvr>
                                        <p:cTn id="55" dur="1000" fill="hold"/>
                                        <p:tgtEl>
                                          <p:spTgt spid="105"/>
                                        </p:tgtEl>
                                        <p:attrNameLst>
                                          <p:attrName>ppt_x</p:attrName>
                                        </p:attrNameLst>
                                      </p:cBhvr>
                                      <p:tavLst>
                                        <p:tav tm="0">
                                          <p:val>
                                            <p:strVal val="#ppt_x"/>
                                          </p:val>
                                        </p:tav>
                                        <p:tav tm="100000">
                                          <p:val>
                                            <p:strVal val="#ppt_x"/>
                                          </p:val>
                                        </p:tav>
                                      </p:tavLst>
                                    </p:anim>
                                    <p:anim calcmode="lin" valueType="num">
                                      <p:cBhvr>
                                        <p:cTn id="56" dur="1000" fill="hold"/>
                                        <p:tgtEl>
                                          <p:spTgt spid="105"/>
                                        </p:tgtEl>
                                        <p:attrNameLst>
                                          <p:attrName>ppt_y</p:attrName>
                                        </p:attrNameLst>
                                      </p:cBhvr>
                                      <p:tavLst>
                                        <p:tav tm="0">
                                          <p:val>
                                            <p:strVal val="#ppt_y+.1"/>
                                          </p:val>
                                        </p:tav>
                                        <p:tav tm="100000">
                                          <p:val>
                                            <p:strVal val="#ppt_y"/>
                                          </p:val>
                                        </p:tav>
                                      </p:tavLst>
                                    </p:anim>
                                  </p:childTnLst>
                                </p:cTn>
                              </p:par>
                            </p:childTnLst>
                          </p:cTn>
                        </p:par>
                        <p:par>
                          <p:cTn id="57" fill="hold">
                            <p:stCondLst>
                              <p:cond delay="6150"/>
                            </p:stCondLst>
                            <p:childTnLst>
                              <p:par>
                                <p:cTn id="58" presetID="22" presetClass="entr" presetSubtype="1" fill="hold" grpId="0" nodeType="afterEffect">
                                  <p:stCondLst>
                                    <p:cond delay="0"/>
                                  </p:stCondLst>
                                  <p:childTnLst>
                                    <p:set>
                                      <p:cBhvr>
                                        <p:cTn id="59" dur="1" fill="hold">
                                          <p:stCondLst>
                                            <p:cond delay="0"/>
                                          </p:stCondLst>
                                        </p:cTn>
                                        <p:tgtEl>
                                          <p:spTgt spid="106"/>
                                        </p:tgtEl>
                                        <p:attrNameLst>
                                          <p:attrName>style.visibility</p:attrName>
                                        </p:attrNameLst>
                                      </p:cBhvr>
                                      <p:to>
                                        <p:strVal val="visible"/>
                                      </p:to>
                                    </p:set>
                                    <p:animEffect transition="in" filter="wipe(up)">
                                      <p:cBhvr>
                                        <p:cTn id="60" dur="1000"/>
                                        <p:tgtEl>
                                          <p:spTgt spid="106"/>
                                        </p:tgtEl>
                                      </p:cBhvr>
                                    </p:animEffect>
                                  </p:childTnLst>
                                </p:cTn>
                              </p:par>
                            </p:childTnLst>
                          </p:cTn>
                        </p:par>
                        <p:par>
                          <p:cTn id="61" fill="hold">
                            <p:stCondLst>
                              <p:cond delay="7150"/>
                            </p:stCondLst>
                            <p:childTnLst>
                              <p:par>
                                <p:cTn id="62" presetID="42" presetClass="entr" presetSubtype="0" fill="hold" grpId="0" nodeType="afterEffect">
                                  <p:stCondLst>
                                    <p:cond delay="0"/>
                                  </p:stCondLst>
                                  <p:childTnLst>
                                    <p:set>
                                      <p:cBhvr>
                                        <p:cTn id="63" dur="1" fill="hold">
                                          <p:stCondLst>
                                            <p:cond delay="0"/>
                                          </p:stCondLst>
                                        </p:cTn>
                                        <p:tgtEl>
                                          <p:spTgt spid="108"/>
                                        </p:tgtEl>
                                        <p:attrNameLst>
                                          <p:attrName>style.visibility</p:attrName>
                                        </p:attrNameLst>
                                      </p:cBhvr>
                                      <p:to>
                                        <p:strVal val="visible"/>
                                      </p:to>
                                    </p:set>
                                    <p:animEffect transition="in" filter="fade">
                                      <p:cBhvr>
                                        <p:cTn id="64" dur="1000"/>
                                        <p:tgtEl>
                                          <p:spTgt spid="108"/>
                                        </p:tgtEl>
                                      </p:cBhvr>
                                    </p:animEffect>
                                    <p:anim calcmode="lin" valueType="num">
                                      <p:cBhvr>
                                        <p:cTn id="65" dur="1000" fill="hold"/>
                                        <p:tgtEl>
                                          <p:spTgt spid="108"/>
                                        </p:tgtEl>
                                        <p:attrNameLst>
                                          <p:attrName>ppt_x</p:attrName>
                                        </p:attrNameLst>
                                      </p:cBhvr>
                                      <p:tavLst>
                                        <p:tav tm="0">
                                          <p:val>
                                            <p:strVal val="#ppt_x"/>
                                          </p:val>
                                        </p:tav>
                                        <p:tav tm="100000">
                                          <p:val>
                                            <p:strVal val="#ppt_x"/>
                                          </p:val>
                                        </p:tav>
                                      </p:tavLst>
                                    </p:anim>
                                    <p:anim calcmode="lin" valueType="num">
                                      <p:cBhvr>
                                        <p:cTn id="66" dur="1000" fill="hold"/>
                                        <p:tgtEl>
                                          <p:spTgt spid="108"/>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109"/>
                                        </p:tgtEl>
                                        <p:attrNameLst>
                                          <p:attrName>style.visibility</p:attrName>
                                        </p:attrNameLst>
                                      </p:cBhvr>
                                      <p:to>
                                        <p:strVal val="visible"/>
                                      </p:to>
                                    </p:set>
                                    <p:animEffect transition="in" filter="fade">
                                      <p:cBhvr>
                                        <p:cTn id="69" dur="1000"/>
                                        <p:tgtEl>
                                          <p:spTgt spid="109"/>
                                        </p:tgtEl>
                                      </p:cBhvr>
                                    </p:animEffect>
                                    <p:anim calcmode="lin" valueType="num">
                                      <p:cBhvr>
                                        <p:cTn id="70" dur="1000" fill="hold"/>
                                        <p:tgtEl>
                                          <p:spTgt spid="109"/>
                                        </p:tgtEl>
                                        <p:attrNameLst>
                                          <p:attrName>ppt_x</p:attrName>
                                        </p:attrNameLst>
                                      </p:cBhvr>
                                      <p:tavLst>
                                        <p:tav tm="0">
                                          <p:val>
                                            <p:strVal val="#ppt_x"/>
                                          </p:val>
                                        </p:tav>
                                        <p:tav tm="100000">
                                          <p:val>
                                            <p:strVal val="#ppt_x"/>
                                          </p:val>
                                        </p:tav>
                                      </p:tavLst>
                                    </p:anim>
                                    <p:anim calcmode="lin" valueType="num">
                                      <p:cBhvr>
                                        <p:cTn id="71" dur="1000" fill="hold"/>
                                        <p:tgtEl>
                                          <p:spTgt spid="109"/>
                                        </p:tgtEl>
                                        <p:attrNameLst>
                                          <p:attrName>ppt_y</p:attrName>
                                        </p:attrNameLst>
                                      </p:cBhvr>
                                      <p:tavLst>
                                        <p:tav tm="0">
                                          <p:val>
                                            <p:strVal val="#ppt_y-.1"/>
                                          </p:val>
                                        </p:tav>
                                        <p:tav tm="100000">
                                          <p:val>
                                            <p:strVal val="#ppt_y"/>
                                          </p:val>
                                        </p:tav>
                                      </p:tavLst>
                                    </p:anim>
                                  </p:childTnLst>
                                </p:cTn>
                              </p:par>
                              <p:par>
                                <p:cTn id="72" presetID="47" presetClass="entr" presetSubtype="0" fill="hold" grpId="0" nodeType="withEffect">
                                  <p:stCondLst>
                                    <p:cond delay="0"/>
                                  </p:stCondLst>
                                  <p:childTnLst>
                                    <p:set>
                                      <p:cBhvr>
                                        <p:cTn id="73" dur="1" fill="hold">
                                          <p:stCondLst>
                                            <p:cond delay="0"/>
                                          </p:stCondLst>
                                        </p:cTn>
                                        <p:tgtEl>
                                          <p:spTgt spid="110"/>
                                        </p:tgtEl>
                                        <p:attrNameLst>
                                          <p:attrName>style.visibility</p:attrName>
                                        </p:attrNameLst>
                                      </p:cBhvr>
                                      <p:to>
                                        <p:strVal val="visible"/>
                                      </p:to>
                                    </p:set>
                                    <p:animEffect transition="in" filter="fade">
                                      <p:cBhvr>
                                        <p:cTn id="74" dur="1000"/>
                                        <p:tgtEl>
                                          <p:spTgt spid="110"/>
                                        </p:tgtEl>
                                      </p:cBhvr>
                                    </p:animEffect>
                                    <p:anim calcmode="lin" valueType="num">
                                      <p:cBhvr>
                                        <p:cTn id="75" dur="1000" fill="hold"/>
                                        <p:tgtEl>
                                          <p:spTgt spid="110"/>
                                        </p:tgtEl>
                                        <p:attrNameLst>
                                          <p:attrName>ppt_x</p:attrName>
                                        </p:attrNameLst>
                                      </p:cBhvr>
                                      <p:tavLst>
                                        <p:tav tm="0">
                                          <p:val>
                                            <p:strVal val="#ppt_x"/>
                                          </p:val>
                                        </p:tav>
                                        <p:tav tm="100000">
                                          <p:val>
                                            <p:strVal val="#ppt_x"/>
                                          </p:val>
                                        </p:tav>
                                      </p:tavLst>
                                    </p:anim>
                                    <p:anim calcmode="lin" valueType="num">
                                      <p:cBhvr>
                                        <p:cTn id="76" dur="1000" fill="hold"/>
                                        <p:tgtEl>
                                          <p:spTgt spid="110"/>
                                        </p:tgtEl>
                                        <p:attrNameLst>
                                          <p:attrName>ppt_y</p:attrName>
                                        </p:attrNameLst>
                                      </p:cBhvr>
                                      <p:tavLst>
                                        <p:tav tm="0">
                                          <p:val>
                                            <p:strVal val="#ppt_y-.1"/>
                                          </p:val>
                                        </p:tav>
                                        <p:tav tm="100000">
                                          <p:val>
                                            <p:strVal val="#ppt_y"/>
                                          </p:val>
                                        </p:tav>
                                      </p:tavLst>
                                    </p:anim>
                                  </p:childTnLst>
                                </p:cTn>
                              </p:par>
                            </p:childTnLst>
                          </p:cTn>
                        </p:par>
                        <p:par>
                          <p:cTn id="77" fill="hold">
                            <p:stCondLst>
                              <p:cond delay="8150"/>
                            </p:stCondLst>
                            <p:childTnLst>
                              <p:par>
                                <p:cTn id="78" presetID="53" presetClass="entr" presetSubtype="16" fill="hold" nodeType="afterEffect">
                                  <p:stCondLst>
                                    <p:cond delay="0"/>
                                  </p:stCondLst>
                                  <p:childTnLst>
                                    <p:set>
                                      <p:cBhvr>
                                        <p:cTn id="79" dur="1" fill="hold">
                                          <p:stCondLst>
                                            <p:cond delay="0"/>
                                          </p:stCondLst>
                                        </p:cTn>
                                        <p:tgtEl>
                                          <p:spTgt spid="111"/>
                                        </p:tgtEl>
                                        <p:attrNameLst>
                                          <p:attrName>style.visibility</p:attrName>
                                        </p:attrNameLst>
                                      </p:cBhvr>
                                      <p:to>
                                        <p:strVal val="visible"/>
                                      </p:to>
                                    </p:set>
                                    <p:anim calcmode="lin" valueType="num">
                                      <p:cBhvr>
                                        <p:cTn id="80" dur="500" fill="hold"/>
                                        <p:tgtEl>
                                          <p:spTgt spid="111"/>
                                        </p:tgtEl>
                                        <p:attrNameLst>
                                          <p:attrName>ppt_w</p:attrName>
                                        </p:attrNameLst>
                                      </p:cBhvr>
                                      <p:tavLst>
                                        <p:tav tm="0">
                                          <p:val>
                                            <p:fltVal val="0"/>
                                          </p:val>
                                        </p:tav>
                                        <p:tav tm="100000">
                                          <p:val>
                                            <p:strVal val="#ppt_w"/>
                                          </p:val>
                                        </p:tav>
                                      </p:tavLst>
                                    </p:anim>
                                    <p:anim calcmode="lin" valueType="num">
                                      <p:cBhvr>
                                        <p:cTn id="81" dur="500" fill="hold"/>
                                        <p:tgtEl>
                                          <p:spTgt spid="111"/>
                                        </p:tgtEl>
                                        <p:attrNameLst>
                                          <p:attrName>ppt_h</p:attrName>
                                        </p:attrNameLst>
                                      </p:cBhvr>
                                      <p:tavLst>
                                        <p:tav tm="0">
                                          <p:val>
                                            <p:fltVal val="0"/>
                                          </p:val>
                                        </p:tav>
                                        <p:tav tm="100000">
                                          <p:val>
                                            <p:strVal val="#ppt_h"/>
                                          </p:val>
                                        </p:tav>
                                      </p:tavLst>
                                    </p:anim>
                                    <p:animEffect transition="in" filter="fade">
                                      <p:cBhvr>
                                        <p:cTn id="82" dur="500"/>
                                        <p:tgtEl>
                                          <p:spTgt spid="111"/>
                                        </p:tgtEl>
                                      </p:cBhvr>
                                    </p:animEffect>
                                  </p:childTnLst>
                                </p:cTn>
                              </p:par>
                            </p:childTnLst>
                          </p:cTn>
                        </p:par>
                        <p:par>
                          <p:cTn id="83" fill="hold">
                            <p:stCondLst>
                              <p:cond delay="8650"/>
                            </p:stCondLst>
                            <p:childTnLst>
                              <p:par>
                                <p:cTn id="84" presetID="22" presetClass="entr" presetSubtype="1" fill="hold" grpId="0" nodeType="afterEffect">
                                  <p:stCondLst>
                                    <p:cond delay="0"/>
                                  </p:stCondLst>
                                  <p:childTnLst>
                                    <p:set>
                                      <p:cBhvr>
                                        <p:cTn id="85" dur="1" fill="hold">
                                          <p:stCondLst>
                                            <p:cond delay="0"/>
                                          </p:stCondLst>
                                        </p:cTn>
                                        <p:tgtEl>
                                          <p:spTgt spid="112"/>
                                        </p:tgtEl>
                                        <p:attrNameLst>
                                          <p:attrName>style.visibility</p:attrName>
                                        </p:attrNameLst>
                                      </p:cBhvr>
                                      <p:to>
                                        <p:strVal val="visible"/>
                                      </p:to>
                                    </p:set>
                                    <p:animEffect transition="in" filter="wipe(up)">
                                      <p:cBhvr>
                                        <p:cTn id="86" dur="500"/>
                                        <p:tgtEl>
                                          <p:spTgt spid="112"/>
                                        </p:tgtEl>
                                      </p:cBhvr>
                                    </p:animEffect>
                                  </p:childTnLst>
                                </p:cTn>
                              </p:par>
                            </p:childTnLst>
                          </p:cTn>
                        </p:par>
                        <p:par>
                          <p:cTn id="87" fill="hold">
                            <p:stCondLst>
                              <p:cond delay="9150"/>
                            </p:stCondLst>
                            <p:childTnLst>
                              <p:par>
                                <p:cTn id="88" presetID="18" presetClass="entr" presetSubtype="9" fill="hold" grpId="0" nodeType="afterEffect">
                                  <p:stCondLst>
                                    <p:cond delay="0"/>
                                  </p:stCondLst>
                                  <p:childTnLst>
                                    <p:set>
                                      <p:cBhvr>
                                        <p:cTn id="89" dur="1" fill="hold">
                                          <p:stCondLst>
                                            <p:cond delay="0"/>
                                          </p:stCondLst>
                                        </p:cTn>
                                        <p:tgtEl>
                                          <p:spTgt spid="119"/>
                                        </p:tgtEl>
                                        <p:attrNameLst>
                                          <p:attrName>style.visibility</p:attrName>
                                        </p:attrNameLst>
                                      </p:cBhvr>
                                      <p:to>
                                        <p:strVal val="visible"/>
                                      </p:to>
                                    </p:set>
                                    <p:animEffect transition="in" filter="strips(upLeft)">
                                      <p:cBhvr>
                                        <p:cTn id="90" dur="1000"/>
                                        <p:tgtEl>
                                          <p:spTgt spid="119"/>
                                        </p:tgtEl>
                                      </p:cBhvr>
                                    </p:animEffect>
                                  </p:childTnLst>
                                </p:cTn>
                              </p:par>
                            </p:childTnLst>
                          </p:cTn>
                        </p:par>
                        <p:par>
                          <p:cTn id="91" fill="hold">
                            <p:stCondLst>
                              <p:cond delay="10150"/>
                            </p:stCondLst>
                            <p:childTnLst>
                              <p:par>
                                <p:cTn id="92" presetID="22" presetClass="entr" presetSubtype="1" fill="hold" nodeType="afterEffect">
                                  <p:stCondLst>
                                    <p:cond delay="0"/>
                                  </p:stCondLst>
                                  <p:childTnLst>
                                    <p:set>
                                      <p:cBhvr>
                                        <p:cTn id="93" dur="1" fill="hold">
                                          <p:stCondLst>
                                            <p:cond delay="0"/>
                                          </p:stCondLst>
                                        </p:cTn>
                                        <p:tgtEl>
                                          <p:spTgt spid="120"/>
                                        </p:tgtEl>
                                        <p:attrNameLst>
                                          <p:attrName>style.visibility</p:attrName>
                                        </p:attrNameLst>
                                      </p:cBhvr>
                                      <p:to>
                                        <p:strVal val="visible"/>
                                      </p:to>
                                    </p:set>
                                    <p:animEffect transition="in" filter="wipe(up)">
                                      <p:cBhvr>
                                        <p:cTn id="94" dur="500"/>
                                        <p:tgtEl>
                                          <p:spTgt spid="120"/>
                                        </p:tgtEl>
                                      </p:cBhvr>
                                    </p:animEffect>
                                  </p:childTnLst>
                                </p:cTn>
                              </p:par>
                              <p:par>
                                <p:cTn id="95" presetID="22" presetClass="entr" presetSubtype="2" fill="hold" nodeType="withEffect">
                                  <p:stCondLst>
                                    <p:cond delay="400"/>
                                  </p:stCondLst>
                                  <p:childTnLst>
                                    <p:set>
                                      <p:cBhvr>
                                        <p:cTn id="96" dur="1" fill="hold">
                                          <p:stCondLst>
                                            <p:cond delay="0"/>
                                          </p:stCondLst>
                                        </p:cTn>
                                        <p:tgtEl>
                                          <p:spTgt spid="123"/>
                                        </p:tgtEl>
                                        <p:attrNameLst>
                                          <p:attrName>style.visibility</p:attrName>
                                        </p:attrNameLst>
                                      </p:cBhvr>
                                      <p:to>
                                        <p:strVal val="visible"/>
                                      </p:to>
                                    </p:set>
                                    <p:animEffect transition="in" filter="wipe(right)">
                                      <p:cBhvr>
                                        <p:cTn id="97" dur="500"/>
                                        <p:tgtEl>
                                          <p:spTgt spid="123"/>
                                        </p:tgtEl>
                                      </p:cBhvr>
                                    </p:animEffect>
                                  </p:childTnLst>
                                </p:cTn>
                              </p:par>
                            </p:childTnLst>
                          </p:cTn>
                        </p:par>
                        <p:par>
                          <p:cTn id="98" fill="hold">
                            <p:stCondLst>
                              <p:cond delay="11050"/>
                            </p:stCondLst>
                            <p:childTnLst>
                              <p:par>
                                <p:cTn id="99" presetID="53" presetClass="entr" presetSubtype="16" fill="hold" grpId="0" nodeType="afterEffect">
                                  <p:stCondLst>
                                    <p:cond delay="0"/>
                                  </p:stCondLst>
                                  <p:childTnLst>
                                    <p:set>
                                      <p:cBhvr>
                                        <p:cTn id="100" dur="1" fill="hold">
                                          <p:stCondLst>
                                            <p:cond delay="0"/>
                                          </p:stCondLst>
                                        </p:cTn>
                                        <p:tgtEl>
                                          <p:spTgt spid="126"/>
                                        </p:tgtEl>
                                        <p:attrNameLst>
                                          <p:attrName>style.visibility</p:attrName>
                                        </p:attrNameLst>
                                      </p:cBhvr>
                                      <p:to>
                                        <p:strVal val="visible"/>
                                      </p:to>
                                    </p:set>
                                    <p:anim calcmode="lin" valueType="num">
                                      <p:cBhvr>
                                        <p:cTn id="101" dur="500" fill="hold"/>
                                        <p:tgtEl>
                                          <p:spTgt spid="126"/>
                                        </p:tgtEl>
                                        <p:attrNameLst>
                                          <p:attrName>ppt_w</p:attrName>
                                        </p:attrNameLst>
                                      </p:cBhvr>
                                      <p:tavLst>
                                        <p:tav tm="0">
                                          <p:val>
                                            <p:fltVal val="0"/>
                                          </p:val>
                                        </p:tav>
                                        <p:tav tm="100000">
                                          <p:val>
                                            <p:strVal val="#ppt_w"/>
                                          </p:val>
                                        </p:tav>
                                      </p:tavLst>
                                    </p:anim>
                                    <p:anim calcmode="lin" valueType="num">
                                      <p:cBhvr>
                                        <p:cTn id="102" dur="500" fill="hold"/>
                                        <p:tgtEl>
                                          <p:spTgt spid="126"/>
                                        </p:tgtEl>
                                        <p:attrNameLst>
                                          <p:attrName>ppt_h</p:attrName>
                                        </p:attrNameLst>
                                      </p:cBhvr>
                                      <p:tavLst>
                                        <p:tav tm="0">
                                          <p:val>
                                            <p:fltVal val="0"/>
                                          </p:val>
                                        </p:tav>
                                        <p:tav tm="100000">
                                          <p:val>
                                            <p:strVal val="#ppt_h"/>
                                          </p:val>
                                        </p:tav>
                                      </p:tavLst>
                                    </p:anim>
                                    <p:animEffect transition="in" filter="fade">
                                      <p:cBhvr>
                                        <p:cTn id="103" dur="500"/>
                                        <p:tgtEl>
                                          <p:spTgt spid="126"/>
                                        </p:tgtEl>
                                      </p:cBhvr>
                                    </p:animEffect>
                                  </p:childTnLst>
                                </p:cTn>
                              </p:par>
                            </p:childTnLst>
                          </p:cTn>
                        </p:par>
                        <p:par>
                          <p:cTn id="104" fill="hold">
                            <p:stCondLst>
                              <p:cond delay="11550"/>
                            </p:stCondLst>
                            <p:childTnLst>
                              <p:par>
                                <p:cTn id="105" presetID="42" presetClass="entr" presetSubtype="0" fill="hold" grpId="0" nodeType="afterEffect">
                                  <p:stCondLst>
                                    <p:cond delay="0"/>
                                  </p:stCondLst>
                                  <p:childTnLst>
                                    <p:set>
                                      <p:cBhvr>
                                        <p:cTn id="106" dur="1" fill="hold">
                                          <p:stCondLst>
                                            <p:cond delay="0"/>
                                          </p:stCondLst>
                                        </p:cTn>
                                        <p:tgtEl>
                                          <p:spTgt spid="121"/>
                                        </p:tgtEl>
                                        <p:attrNameLst>
                                          <p:attrName>style.visibility</p:attrName>
                                        </p:attrNameLst>
                                      </p:cBhvr>
                                      <p:to>
                                        <p:strVal val="visible"/>
                                      </p:to>
                                    </p:set>
                                    <p:animEffect transition="in" filter="fade">
                                      <p:cBhvr>
                                        <p:cTn id="107" dur="1000"/>
                                        <p:tgtEl>
                                          <p:spTgt spid="121"/>
                                        </p:tgtEl>
                                      </p:cBhvr>
                                    </p:animEffect>
                                    <p:anim calcmode="lin" valueType="num">
                                      <p:cBhvr>
                                        <p:cTn id="108" dur="1000" fill="hold"/>
                                        <p:tgtEl>
                                          <p:spTgt spid="121"/>
                                        </p:tgtEl>
                                        <p:attrNameLst>
                                          <p:attrName>ppt_x</p:attrName>
                                        </p:attrNameLst>
                                      </p:cBhvr>
                                      <p:tavLst>
                                        <p:tav tm="0">
                                          <p:val>
                                            <p:strVal val="#ppt_x"/>
                                          </p:val>
                                        </p:tav>
                                        <p:tav tm="100000">
                                          <p:val>
                                            <p:strVal val="#ppt_x"/>
                                          </p:val>
                                        </p:tav>
                                      </p:tavLst>
                                    </p:anim>
                                    <p:anim calcmode="lin" valueType="num">
                                      <p:cBhvr>
                                        <p:cTn id="109" dur="1000" fill="hold"/>
                                        <p:tgtEl>
                                          <p:spTgt spid="121"/>
                                        </p:tgtEl>
                                        <p:attrNameLst>
                                          <p:attrName>ppt_y</p:attrName>
                                        </p:attrNameLst>
                                      </p:cBhvr>
                                      <p:tavLst>
                                        <p:tav tm="0">
                                          <p:val>
                                            <p:strVal val="#ppt_y+.1"/>
                                          </p:val>
                                        </p:tav>
                                        <p:tav tm="100000">
                                          <p:val>
                                            <p:strVal val="#ppt_y"/>
                                          </p:val>
                                        </p:tav>
                                      </p:tavLst>
                                    </p:anim>
                                  </p:childTnLst>
                                </p:cTn>
                              </p:par>
                            </p:childTnLst>
                          </p:cTn>
                        </p:par>
                        <p:par>
                          <p:cTn id="110" fill="hold">
                            <p:stCondLst>
                              <p:cond delay="12550"/>
                            </p:stCondLst>
                            <p:childTnLst>
                              <p:par>
                                <p:cTn id="111" presetID="22" presetClass="entr" presetSubtype="1" fill="hold" grpId="0" nodeType="afterEffect">
                                  <p:stCondLst>
                                    <p:cond delay="0"/>
                                  </p:stCondLst>
                                  <p:childTnLst>
                                    <p:set>
                                      <p:cBhvr>
                                        <p:cTn id="112" dur="1" fill="hold">
                                          <p:stCondLst>
                                            <p:cond delay="0"/>
                                          </p:stCondLst>
                                        </p:cTn>
                                        <p:tgtEl>
                                          <p:spTgt spid="122"/>
                                        </p:tgtEl>
                                        <p:attrNameLst>
                                          <p:attrName>style.visibility</p:attrName>
                                        </p:attrNameLst>
                                      </p:cBhvr>
                                      <p:to>
                                        <p:strVal val="visible"/>
                                      </p:to>
                                    </p:set>
                                    <p:animEffect transition="in" filter="wipe(up)">
                                      <p:cBhvr>
                                        <p:cTn id="113" dur="10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 grpId="0" animBg="1"/>
      <p:bldP spid="12" grpId="0" animBg="1"/>
      <p:bldP spid="15" grpId="0" animBg="1"/>
      <p:bldP spid="17" grpId="0"/>
      <p:bldP spid="37" grpId="0"/>
      <p:bldP spid="102" grpId="0"/>
      <p:bldP spid="99" grpId="0" animBg="1"/>
      <p:bldP spid="106" grpId="0"/>
      <p:bldP spid="108" grpId="0" animBg="1"/>
      <p:bldP spid="109" grpId="0" animBg="1"/>
      <p:bldP spid="110" grpId="0"/>
      <p:bldP spid="112" grpId="0"/>
      <p:bldP spid="119" grpId="0" animBg="1"/>
      <p:bldP spid="121" grpId="0" animBg="1"/>
      <p:bldP spid="122" grpId="0"/>
      <p:bldP spid="126" grpId="0"/>
      <p:bldP spid="1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479A7B37-1A64-4854-9B5F-4AAC27105D2B}"/>
              </a:ext>
            </a:extLst>
          </p:cNvPr>
          <p:cNvSpPr>
            <a:spLocks noChangeAspect="1"/>
          </p:cNvSpPr>
          <p:nvPr/>
        </p:nvSpPr>
        <p:spPr>
          <a:xfrm>
            <a:off x="1774789"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Oval 44">
            <a:extLst>
              <a:ext uri="{FF2B5EF4-FFF2-40B4-BE49-F238E27FC236}">
                <a16:creationId xmlns:a16="http://schemas.microsoft.com/office/drawing/2014/main" id="{0C6EB4A7-827C-4236-B490-D50B8C18A046}"/>
              </a:ext>
            </a:extLst>
          </p:cNvPr>
          <p:cNvSpPr>
            <a:spLocks noChangeAspect="1"/>
          </p:cNvSpPr>
          <p:nvPr/>
        </p:nvSpPr>
        <p:spPr>
          <a:xfrm>
            <a:off x="3354651"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5C0C8497-F3B6-4A4C-A52C-5715A3CC2C29}"/>
              </a:ext>
            </a:extLst>
          </p:cNvPr>
          <p:cNvSpPr>
            <a:spLocks noChangeAspect="1"/>
          </p:cNvSpPr>
          <p:nvPr/>
        </p:nvSpPr>
        <p:spPr>
          <a:xfrm>
            <a:off x="4914175"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Oval 64">
            <a:extLst>
              <a:ext uri="{FF2B5EF4-FFF2-40B4-BE49-F238E27FC236}">
                <a16:creationId xmlns:a16="http://schemas.microsoft.com/office/drawing/2014/main" id="{735A8683-F3C4-4789-9CBA-469DA256F7D8}"/>
              </a:ext>
            </a:extLst>
          </p:cNvPr>
          <p:cNvSpPr>
            <a:spLocks noChangeAspect="1"/>
          </p:cNvSpPr>
          <p:nvPr/>
        </p:nvSpPr>
        <p:spPr>
          <a:xfrm>
            <a:off x="6488002"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Oval 74">
            <a:extLst>
              <a:ext uri="{FF2B5EF4-FFF2-40B4-BE49-F238E27FC236}">
                <a16:creationId xmlns:a16="http://schemas.microsoft.com/office/drawing/2014/main" id="{86D83ACB-4232-46DA-9D67-DBE3EC748B7F}"/>
              </a:ext>
            </a:extLst>
          </p:cNvPr>
          <p:cNvSpPr>
            <a:spLocks noChangeAspect="1"/>
          </p:cNvSpPr>
          <p:nvPr/>
        </p:nvSpPr>
        <p:spPr>
          <a:xfrm>
            <a:off x="8052210" y="2199240"/>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C740C4D2-6B7F-4A69-89D8-3FC9B87F311A}"/>
              </a:ext>
            </a:extLst>
          </p:cNvPr>
          <p:cNvSpPr txBox="1">
            <a:spLocks noChangeArrowheads="1"/>
          </p:cNvSpPr>
          <p:nvPr/>
        </p:nvSpPr>
        <p:spPr bwMode="auto">
          <a:xfrm rot="20640361">
            <a:off x="3317347" y="2109712"/>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239BD3"/>
                </a:solidFill>
              </a:rPr>
              <a:t>YOUR TITLE</a:t>
            </a:r>
            <a:endParaRPr lang="en-US" sz="1700" dirty="0">
              <a:solidFill>
                <a:srgbClr val="239BD3"/>
              </a:solidFill>
              <a:latin typeface="Candara" panose="020E0502030303020204" pitchFamily="34" charset="0"/>
            </a:endParaRPr>
          </a:p>
        </p:txBody>
      </p:sp>
      <p:sp>
        <p:nvSpPr>
          <p:cNvPr id="71" name="Text Box 10">
            <a:extLst>
              <a:ext uri="{FF2B5EF4-FFF2-40B4-BE49-F238E27FC236}">
                <a16:creationId xmlns:a16="http://schemas.microsoft.com/office/drawing/2014/main" id="{7944AB22-DD77-4CAF-B6E8-CF81F96C4960}"/>
              </a:ext>
            </a:extLst>
          </p:cNvPr>
          <p:cNvSpPr txBox="1">
            <a:spLocks noChangeArrowheads="1"/>
          </p:cNvSpPr>
          <p:nvPr/>
        </p:nvSpPr>
        <p:spPr bwMode="auto">
          <a:xfrm rot="20640361">
            <a:off x="8004437" y="2109712"/>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0050AA"/>
                </a:solidFill>
              </a:rPr>
              <a:t>YOUR TITLE</a:t>
            </a:r>
            <a:endParaRPr lang="en-US" sz="1700" dirty="0">
              <a:solidFill>
                <a:srgbClr val="0050AA"/>
              </a:solidFill>
              <a:latin typeface="Candara" panose="020E0502030303020204" pitchFamily="34" charset="0"/>
            </a:endParaRPr>
          </a:p>
        </p:txBody>
      </p:sp>
      <p:sp>
        <p:nvSpPr>
          <p:cNvPr id="61" name="Text Box 10">
            <a:extLst>
              <a:ext uri="{FF2B5EF4-FFF2-40B4-BE49-F238E27FC236}">
                <a16:creationId xmlns:a16="http://schemas.microsoft.com/office/drawing/2014/main" id="{ED84766A-ED6B-43A3-AA9F-3829A4C1263D}"/>
              </a:ext>
            </a:extLst>
          </p:cNvPr>
          <p:cNvSpPr txBox="1">
            <a:spLocks noChangeArrowheads="1"/>
          </p:cNvSpPr>
          <p:nvPr/>
        </p:nvSpPr>
        <p:spPr bwMode="auto">
          <a:xfrm rot="20640361">
            <a:off x="6452574" y="2099592"/>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0967B9"/>
                </a:solidFill>
              </a:rPr>
              <a:t>YOUR TITLE</a:t>
            </a:r>
            <a:endParaRPr lang="en-US" sz="1700" dirty="0">
              <a:solidFill>
                <a:srgbClr val="0967B9"/>
              </a:solidFill>
              <a:latin typeface="Candara" panose="020E0502030303020204" pitchFamily="34" charset="0"/>
            </a:endParaRPr>
          </a:p>
        </p:txBody>
      </p:sp>
      <p:sp>
        <p:nvSpPr>
          <p:cNvPr id="51" name="Text Box 10">
            <a:extLst>
              <a:ext uri="{FF2B5EF4-FFF2-40B4-BE49-F238E27FC236}">
                <a16:creationId xmlns:a16="http://schemas.microsoft.com/office/drawing/2014/main" id="{AC6A0528-3913-460C-A895-98D60B535124}"/>
              </a:ext>
            </a:extLst>
          </p:cNvPr>
          <p:cNvSpPr txBox="1">
            <a:spLocks noChangeArrowheads="1"/>
          </p:cNvSpPr>
          <p:nvPr/>
        </p:nvSpPr>
        <p:spPr bwMode="auto">
          <a:xfrm rot="20640361">
            <a:off x="4867060" y="2120120"/>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157EBF"/>
                </a:solidFill>
              </a:rPr>
              <a:t>YOUR TITLE</a:t>
            </a:r>
            <a:endParaRPr lang="en-US" sz="1700" dirty="0">
              <a:solidFill>
                <a:srgbClr val="157EBF"/>
              </a:solidFill>
              <a:latin typeface="Candara" panose="020E0502030303020204" pitchFamily="34" charset="0"/>
            </a:endParaRPr>
          </a:p>
        </p:txBody>
      </p:sp>
      <p:sp>
        <p:nvSpPr>
          <p:cNvPr id="15" name="Text Box 10">
            <a:extLst>
              <a:ext uri="{FF2B5EF4-FFF2-40B4-BE49-F238E27FC236}">
                <a16:creationId xmlns:a16="http://schemas.microsoft.com/office/drawing/2014/main" id="{18BD2778-1EF9-4F7D-94C2-DA6C4800A81C}"/>
              </a:ext>
            </a:extLst>
          </p:cNvPr>
          <p:cNvSpPr txBox="1">
            <a:spLocks noChangeArrowheads="1"/>
          </p:cNvSpPr>
          <p:nvPr/>
        </p:nvSpPr>
        <p:spPr bwMode="auto">
          <a:xfrm rot="20640361">
            <a:off x="1727016"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36B8E3"/>
                </a:solidFill>
              </a:rPr>
              <a:t>YOUR TITLE</a:t>
            </a:r>
            <a:endParaRPr lang="en-US" sz="1700" dirty="0">
              <a:solidFill>
                <a:srgbClr val="36B8E3"/>
              </a:solidFill>
              <a:latin typeface="Candara" panose="020E0502030303020204" pitchFamily="34" charset="0"/>
            </a:endParaRPr>
          </a:p>
        </p:txBody>
      </p:sp>
      <p:grpSp>
        <p:nvGrpSpPr>
          <p:cNvPr id="114" name="Group 113">
            <a:extLst>
              <a:ext uri="{FF2B5EF4-FFF2-40B4-BE49-F238E27FC236}">
                <a16:creationId xmlns:a16="http://schemas.microsoft.com/office/drawing/2014/main" id="{4BEE5E10-68CE-48C8-B329-7B0682C2284F}"/>
              </a:ext>
            </a:extLst>
          </p:cNvPr>
          <p:cNvGrpSpPr/>
          <p:nvPr/>
        </p:nvGrpSpPr>
        <p:grpSpPr>
          <a:xfrm>
            <a:off x="8203298" y="2336400"/>
            <a:ext cx="1828800" cy="1828800"/>
            <a:chOff x="8203298" y="2336400"/>
            <a:chExt cx="1828800" cy="1828800"/>
          </a:xfrm>
        </p:grpSpPr>
        <p:sp>
          <p:nvSpPr>
            <p:cNvPr id="73" name="Oval 72">
              <a:extLst>
                <a:ext uri="{FF2B5EF4-FFF2-40B4-BE49-F238E27FC236}">
                  <a16:creationId xmlns:a16="http://schemas.microsoft.com/office/drawing/2014/main" id="{6029F9DE-5B6B-444D-A66C-C14D53833D44}"/>
                </a:ext>
              </a:extLst>
            </p:cNvPr>
            <p:cNvSpPr>
              <a:spLocks noChangeAspect="1"/>
            </p:cNvSpPr>
            <p:nvPr/>
          </p:nvSpPr>
          <p:spPr>
            <a:xfrm>
              <a:off x="8203298" y="2336400"/>
              <a:ext cx="1828800" cy="1828800"/>
            </a:xfrm>
            <a:prstGeom prst="ellipse">
              <a:avLst/>
            </a:prstGeom>
            <a:solidFill>
              <a:srgbClr val="0050A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Oval 73">
              <a:extLst>
                <a:ext uri="{FF2B5EF4-FFF2-40B4-BE49-F238E27FC236}">
                  <a16:creationId xmlns:a16="http://schemas.microsoft.com/office/drawing/2014/main" id="{01626BE4-8E87-4506-8D40-4607917625EC}"/>
                </a:ext>
              </a:extLst>
            </p:cNvPr>
            <p:cNvSpPr>
              <a:spLocks noChangeAspect="1"/>
            </p:cNvSpPr>
            <p:nvPr/>
          </p:nvSpPr>
          <p:spPr>
            <a:xfrm>
              <a:off x="8317598" y="2450700"/>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9" name="TextBox 78">
            <a:extLst>
              <a:ext uri="{FF2B5EF4-FFF2-40B4-BE49-F238E27FC236}">
                <a16:creationId xmlns:a16="http://schemas.microsoft.com/office/drawing/2014/main" id="{EF34D76A-4C44-4418-8254-DA7AE1C4103A}"/>
              </a:ext>
            </a:extLst>
          </p:cNvPr>
          <p:cNvSpPr txBox="1"/>
          <p:nvPr/>
        </p:nvSpPr>
        <p:spPr>
          <a:xfrm>
            <a:off x="8510387" y="2693079"/>
            <a:ext cx="1186766" cy="369332"/>
          </a:xfrm>
          <a:prstGeom prst="rect">
            <a:avLst/>
          </a:prstGeom>
          <a:noFill/>
        </p:spPr>
        <p:txBody>
          <a:bodyPr wrap="square" lIns="0" tIns="0" rIns="0" bIns="0" rtlCol="0" anchor="t">
            <a:spAutoFit/>
          </a:bodyPr>
          <a:lstStyle/>
          <a:p>
            <a:pPr algn="ctr"/>
            <a:r>
              <a:rPr lang="en-US" sz="2400" dirty="0">
                <a:solidFill>
                  <a:srgbClr val="0050AA"/>
                </a:solidFill>
                <a:latin typeface="Bernard MT Condensed" panose="02050806060905020404" pitchFamily="18" charset="0"/>
              </a:rPr>
              <a:t>$269</a:t>
            </a:r>
          </a:p>
        </p:txBody>
      </p:sp>
      <p:grpSp>
        <p:nvGrpSpPr>
          <p:cNvPr id="113" name="Group 112">
            <a:extLst>
              <a:ext uri="{FF2B5EF4-FFF2-40B4-BE49-F238E27FC236}">
                <a16:creationId xmlns:a16="http://schemas.microsoft.com/office/drawing/2014/main" id="{2F5A5A16-AD06-45A6-B9F7-16FFA3B12A9B}"/>
              </a:ext>
            </a:extLst>
          </p:cNvPr>
          <p:cNvGrpSpPr/>
          <p:nvPr/>
        </p:nvGrpSpPr>
        <p:grpSpPr>
          <a:xfrm>
            <a:off x="6639090" y="2336401"/>
            <a:ext cx="1828800" cy="1828800"/>
            <a:chOff x="6639090" y="2336401"/>
            <a:chExt cx="1828800" cy="1828800"/>
          </a:xfrm>
        </p:grpSpPr>
        <p:sp>
          <p:nvSpPr>
            <p:cNvPr id="63" name="Oval 62">
              <a:extLst>
                <a:ext uri="{FF2B5EF4-FFF2-40B4-BE49-F238E27FC236}">
                  <a16:creationId xmlns:a16="http://schemas.microsoft.com/office/drawing/2014/main" id="{8CB1217E-D025-4E13-B7A1-B600082731C3}"/>
                </a:ext>
              </a:extLst>
            </p:cNvPr>
            <p:cNvSpPr>
              <a:spLocks noChangeAspect="1"/>
            </p:cNvSpPr>
            <p:nvPr/>
          </p:nvSpPr>
          <p:spPr>
            <a:xfrm>
              <a:off x="6639090" y="2336401"/>
              <a:ext cx="1828800" cy="1828800"/>
            </a:xfrm>
            <a:prstGeom prst="ellipse">
              <a:avLst/>
            </a:pr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3A5C5051-40C0-4B1D-AB7B-856AB1240D68}"/>
                </a:ext>
              </a:extLst>
            </p:cNvPr>
            <p:cNvSpPr>
              <a:spLocks noChangeAspect="1"/>
            </p:cNvSpPr>
            <p:nvPr/>
          </p:nvSpPr>
          <p:spPr>
            <a:xfrm>
              <a:off x="6753390"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202B7AD3-EBD3-4B1E-8508-2F4499B1741C}"/>
              </a:ext>
            </a:extLst>
          </p:cNvPr>
          <p:cNvSpPr txBox="1"/>
          <p:nvPr/>
        </p:nvSpPr>
        <p:spPr>
          <a:xfrm>
            <a:off x="6946179" y="2693080"/>
            <a:ext cx="1186766" cy="369332"/>
          </a:xfrm>
          <a:prstGeom prst="rect">
            <a:avLst/>
          </a:prstGeom>
          <a:noFill/>
        </p:spPr>
        <p:txBody>
          <a:bodyPr wrap="square" lIns="0" tIns="0" rIns="0" bIns="0" rtlCol="0" anchor="t">
            <a:spAutoFit/>
          </a:bodyPr>
          <a:lstStyle/>
          <a:p>
            <a:pPr algn="ctr"/>
            <a:r>
              <a:rPr lang="en-US" sz="2400" dirty="0">
                <a:solidFill>
                  <a:srgbClr val="0967B9"/>
                </a:solidFill>
                <a:latin typeface="Bernard MT Condensed" panose="02050806060905020404" pitchFamily="18" charset="0"/>
              </a:rPr>
              <a:t>$269</a:t>
            </a:r>
          </a:p>
        </p:txBody>
      </p:sp>
      <p:grpSp>
        <p:nvGrpSpPr>
          <p:cNvPr id="112" name="Group 111">
            <a:extLst>
              <a:ext uri="{FF2B5EF4-FFF2-40B4-BE49-F238E27FC236}">
                <a16:creationId xmlns:a16="http://schemas.microsoft.com/office/drawing/2014/main" id="{D3110A0E-6359-4C39-A337-5913451A964C}"/>
              </a:ext>
            </a:extLst>
          </p:cNvPr>
          <p:cNvGrpSpPr/>
          <p:nvPr/>
        </p:nvGrpSpPr>
        <p:grpSpPr>
          <a:xfrm>
            <a:off x="5065263" y="2336401"/>
            <a:ext cx="1828800" cy="1828800"/>
            <a:chOff x="5065263" y="2336401"/>
            <a:chExt cx="1828800" cy="1828800"/>
          </a:xfrm>
        </p:grpSpPr>
        <p:sp>
          <p:nvSpPr>
            <p:cNvPr id="53" name="Oval 52">
              <a:extLst>
                <a:ext uri="{FF2B5EF4-FFF2-40B4-BE49-F238E27FC236}">
                  <a16:creationId xmlns:a16="http://schemas.microsoft.com/office/drawing/2014/main" id="{336031FA-C077-4E6C-B54D-FE28DE76285B}"/>
                </a:ext>
              </a:extLst>
            </p:cNvPr>
            <p:cNvSpPr>
              <a:spLocks noChangeAspect="1"/>
            </p:cNvSpPr>
            <p:nvPr/>
          </p:nvSpPr>
          <p:spPr>
            <a:xfrm>
              <a:off x="5065263" y="2336401"/>
              <a:ext cx="1828800" cy="1828800"/>
            </a:xfrm>
            <a:prstGeom prst="ellipse">
              <a:avLst/>
            </a:prstGeom>
            <a:solidFill>
              <a:srgbClr val="157EB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Oval 53">
              <a:extLst>
                <a:ext uri="{FF2B5EF4-FFF2-40B4-BE49-F238E27FC236}">
                  <a16:creationId xmlns:a16="http://schemas.microsoft.com/office/drawing/2014/main" id="{1A437EA7-9FD4-4E6A-95CD-3A67ACC77CF7}"/>
                </a:ext>
              </a:extLst>
            </p:cNvPr>
            <p:cNvSpPr>
              <a:spLocks noChangeAspect="1"/>
            </p:cNvSpPr>
            <p:nvPr/>
          </p:nvSpPr>
          <p:spPr>
            <a:xfrm>
              <a:off x="5179563"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TextBox 58">
            <a:extLst>
              <a:ext uri="{FF2B5EF4-FFF2-40B4-BE49-F238E27FC236}">
                <a16:creationId xmlns:a16="http://schemas.microsoft.com/office/drawing/2014/main" id="{1988D23E-1727-4F01-AC6F-3F675280B3DA}"/>
              </a:ext>
            </a:extLst>
          </p:cNvPr>
          <p:cNvSpPr txBox="1"/>
          <p:nvPr/>
        </p:nvSpPr>
        <p:spPr>
          <a:xfrm>
            <a:off x="5372352" y="2693080"/>
            <a:ext cx="1186766" cy="369332"/>
          </a:xfrm>
          <a:prstGeom prst="rect">
            <a:avLst/>
          </a:prstGeom>
          <a:noFill/>
        </p:spPr>
        <p:txBody>
          <a:bodyPr wrap="square" lIns="0" tIns="0" rIns="0" bIns="0" rtlCol="0" anchor="t">
            <a:spAutoFit/>
          </a:bodyPr>
          <a:lstStyle/>
          <a:p>
            <a:pPr algn="ctr"/>
            <a:r>
              <a:rPr lang="en-US" sz="2400" dirty="0">
                <a:solidFill>
                  <a:srgbClr val="157EBF"/>
                </a:solidFill>
                <a:latin typeface="Bernard MT Condensed" panose="02050806060905020404" pitchFamily="18" charset="0"/>
              </a:rPr>
              <a:t>$269</a:t>
            </a:r>
          </a:p>
        </p:txBody>
      </p:sp>
      <p:grpSp>
        <p:nvGrpSpPr>
          <p:cNvPr id="111" name="Group 110">
            <a:extLst>
              <a:ext uri="{FF2B5EF4-FFF2-40B4-BE49-F238E27FC236}">
                <a16:creationId xmlns:a16="http://schemas.microsoft.com/office/drawing/2014/main" id="{AA91AF5C-ED9F-4488-8DD9-E7C89A1C32A7}"/>
              </a:ext>
            </a:extLst>
          </p:cNvPr>
          <p:cNvGrpSpPr/>
          <p:nvPr/>
        </p:nvGrpSpPr>
        <p:grpSpPr>
          <a:xfrm>
            <a:off x="3505739" y="2336401"/>
            <a:ext cx="1828800" cy="1828800"/>
            <a:chOff x="3505739" y="2336401"/>
            <a:chExt cx="1828800" cy="1828800"/>
          </a:xfrm>
        </p:grpSpPr>
        <p:sp>
          <p:nvSpPr>
            <p:cNvPr id="43" name="Oval 42">
              <a:extLst>
                <a:ext uri="{FF2B5EF4-FFF2-40B4-BE49-F238E27FC236}">
                  <a16:creationId xmlns:a16="http://schemas.microsoft.com/office/drawing/2014/main" id="{ABB14F7A-9894-4B10-ACC6-EED1DC3F557E}"/>
                </a:ext>
              </a:extLst>
            </p:cNvPr>
            <p:cNvSpPr>
              <a:spLocks noChangeAspect="1"/>
            </p:cNvSpPr>
            <p:nvPr/>
          </p:nvSpPr>
          <p:spPr>
            <a:xfrm>
              <a:off x="3505739" y="2336401"/>
              <a:ext cx="1828800" cy="1828800"/>
            </a:xfrm>
            <a:prstGeom prst="ellipse">
              <a:avLst/>
            </a:prstGeom>
            <a:solidFill>
              <a:srgbClr val="239B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a:extLst>
                <a:ext uri="{FF2B5EF4-FFF2-40B4-BE49-F238E27FC236}">
                  <a16:creationId xmlns:a16="http://schemas.microsoft.com/office/drawing/2014/main" id="{3ABD1DBB-6414-4C68-8DBB-1668AC91071C}"/>
                </a:ext>
              </a:extLst>
            </p:cNvPr>
            <p:cNvSpPr>
              <a:spLocks noChangeAspect="1"/>
            </p:cNvSpPr>
            <p:nvPr/>
          </p:nvSpPr>
          <p:spPr>
            <a:xfrm>
              <a:off x="3620039"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a:extLst>
              <a:ext uri="{FF2B5EF4-FFF2-40B4-BE49-F238E27FC236}">
                <a16:creationId xmlns:a16="http://schemas.microsoft.com/office/drawing/2014/main" id="{2F9A3F95-838A-4F31-B419-B5828FD3E25B}"/>
              </a:ext>
            </a:extLst>
          </p:cNvPr>
          <p:cNvSpPr txBox="1"/>
          <p:nvPr/>
        </p:nvSpPr>
        <p:spPr>
          <a:xfrm>
            <a:off x="3812828" y="2693080"/>
            <a:ext cx="1186766" cy="369332"/>
          </a:xfrm>
          <a:prstGeom prst="rect">
            <a:avLst/>
          </a:prstGeom>
          <a:noFill/>
        </p:spPr>
        <p:txBody>
          <a:bodyPr wrap="square" lIns="0" tIns="0" rIns="0" bIns="0" rtlCol="0" anchor="t">
            <a:spAutoFit/>
          </a:bodyPr>
          <a:lstStyle/>
          <a:p>
            <a:pPr algn="ctr"/>
            <a:r>
              <a:rPr lang="en-US" sz="2400" dirty="0">
                <a:solidFill>
                  <a:srgbClr val="239BD3"/>
                </a:solidFill>
                <a:latin typeface="Bernard MT Condensed" panose="02050806060905020404" pitchFamily="18" charset="0"/>
              </a:rPr>
              <a:t>$269</a:t>
            </a: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110" name="Group 109">
            <a:extLst>
              <a:ext uri="{FF2B5EF4-FFF2-40B4-BE49-F238E27FC236}">
                <a16:creationId xmlns:a16="http://schemas.microsoft.com/office/drawing/2014/main" id="{37F52AAB-6463-40F6-A32C-2FB89A6F445C}"/>
              </a:ext>
            </a:extLst>
          </p:cNvPr>
          <p:cNvGrpSpPr/>
          <p:nvPr/>
        </p:nvGrpSpPr>
        <p:grpSpPr>
          <a:xfrm>
            <a:off x="1925877" y="2336401"/>
            <a:ext cx="1828800" cy="1828800"/>
            <a:chOff x="1925877" y="2336401"/>
            <a:chExt cx="1828800" cy="1828800"/>
          </a:xfrm>
        </p:grpSpPr>
        <p:sp>
          <p:nvSpPr>
            <p:cNvPr id="26" name="Oval 25">
              <a:extLst>
                <a:ext uri="{FF2B5EF4-FFF2-40B4-BE49-F238E27FC236}">
                  <a16:creationId xmlns:a16="http://schemas.microsoft.com/office/drawing/2014/main" id="{FF28251D-0779-4012-83FE-9BFCA0E27B05}"/>
                </a:ext>
              </a:extLst>
            </p:cNvPr>
            <p:cNvSpPr>
              <a:spLocks noChangeAspect="1"/>
            </p:cNvSpPr>
            <p:nvPr/>
          </p:nvSpPr>
          <p:spPr>
            <a:xfrm>
              <a:off x="1925877" y="2336401"/>
              <a:ext cx="1828800" cy="1828800"/>
            </a:xfrm>
            <a:prstGeom prst="ellipse">
              <a:avLst/>
            </a:prstGeom>
            <a:solidFill>
              <a:srgbClr val="36B8E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7BF1EA33-F156-4776-8286-E2F692847DC0}"/>
                </a:ext>
              </a:extLst>
            </p:cNvPr>
            <p:cNvSpPr>
              <a:spLocks noChangeAspect="1"/>
            </p:cNvSpPr>
            <p:nvPr/>
          </p:nvSpPr>
          <p:spPr>
            <a:xfrm>
              <a:off x="2040177"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Группа 730">
            <a:extLst>
              <a:ext uri="{FF2B5EF4-FFF2-40B4-BE49-F238E27FC236}">
                <a16:creationId xmlns:a16="http://schemas.microsoft.com/office/drawing/2014/main" id="{F56D0AD6-8D15-47D4-8C08-62A2782196B8}"/>
              </a:ext>
            </a:extLst>
          </p:cNvPr>
          <p:cNvGrpSpPr>
            <a:grpSpLocks noChangeAspect="1"/>
          </p:cNvGrpSpPr>
          <p:nvPr/>
        </p:nvGrpSpPr>
        <p:grpSpPr>
          <a:xfrm>
            <a:off x="2666798" y="3135718"/>
            <a:ext cx="353206" cy="365760"/>
            <a:chOff x="4595813" y="1874838"/>
            <a:chExt cx="2992438" cy="3098800"/>
          </a:xfrm>
          <a:solidFill>
            <a:srgbClr val="4D4D4D"/>
          </a:solidFill>
        </p:grpSpPr>
        <p:sp>
          <p:nvSpPr>
            <p:cNvPr id="13" name="Freeform 636">
              <a:extLst>
                <a:ext uri="{FF2B5EF4-FFF2-40B4-BE49-F238E27FC236}">
                  <a16:creationId xmlns:a16="http://schemas.microsoft.com/office/drawing/2014/main" id="{BFBA9B29-F995-46D0-8F58-5BFCAFE3FD77}"/>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4" name="Freeform 637">
              <a:extLst>
                <a:ext uri="{FF2B5EF4-FFF2-40B4-BE49-F238E27FC236}">
                  <a16:creationId xmlns:a16="http://schemas.microsoft.com/office/drawing/2014/main" id="{A379898E-6AA5-44DD-93BD-9E19BE1CE97A}"/>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6" name="TextBox 15">
            <a:extLst>
              <a:ext uri="{FF2B5EF4-FFF2-40B4-BE49-F238E27FC236}">
                <a16:creationId xmlns:a16="http://schemas.microsoft.com/office/drawing/2014/main" id="{DC550B55-8A20-4F95-8948-8F8941272690}"/>
              </a:ext>
            </a:extLst>
          </p:cNvPr>
          <p:cNvSpPr txBox="1"/>
          <p:nvPr/>
        </p:nvSpPr>
        <p:spPr>
          <a:xfrm>
            <a:off x="2232966" y="2693080"/>
            <a:ext cx="1186766" cy="369332"/>
          </a:xfrm>
          <a:prstGeom prst="rect">
            <a:avLst/>
          </a:prstGeom>
          <a:noFill/>
        </p:spPr>
        <p:txBody>
          <a:bodyPr wrap="square" lIns="0" tIns="0" rIns="0" bIns="0" rtlCol="0" anchor="t">
            <a:spAutoFit/>
          </a:bodyPr>
          <a:lstStyle/>
          <a:p>
            <a:pPr algn="ctr"/>
            <a:r>
              <a:rPr lang="en-US" sz="2400" dirty="0">
                <a:solidFill>
                  <a:srgbClr val="36B8E3"/>
                </a:solidFill>
                <a:latin typeface="Bernard MT Condensed" panose="02050806060905020404" pitchFamily="18" charset="0"/>
              </a:rPr>
              <a:t>$269</a:t>
            </a:r>
          </a:p>
        </p:txBody>
      </p:sp>
      <p:sp>
        <p:nvSpPr>
          <p:cNvPr id="30" name="Rectangle 29">
            <a:extLst>
              <a:ext uri="{FF2B5EF4-FFF2-40B4-BE49-F238E27FC236}">
                <a16:creationId xmlns:a16="http://schemas.microsoft.com/office/drawing/2014/main" id="{0E7826E6-B5B8-4BDF-8F2A-E938D19B1844}"/>
              </a:ext>
            </a:extLst>
          </p:cNvPr>
          <p:cNvSpPr/>
          <p:nvPr/>
        </p:nvSpPr>
        <p:spPr>
          <a:xfrm>
            <a:off x="1" y="3750002"/>
            <a:ext cx="12191999" cy="3120537"/>
          </a:xfrm>
          <a:prstGeom prst="rect">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CC65458-4B15-483D-8230-009D54CD86C7}"/>
              </a:ext>
            </a:extLst>
          </p:cNvPr>
          <p:cNvSpPr/>
          <p:nvPr/>
        </p:nvSpPr>
        <p:spPr>
          <a:xfrm rot="10800000">
            <a:off x="2630042"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Isosceles Triangle 79">
            <a:extLst>
              <a:ext uri="{FF2B5EF4-FFF2-40B4-BE49-F238E27FC236}">
                <a16:creationId xmlns:a16="http://schemas.microsoft.com/office/drawing/2014/main" id="{AAECD871-F1C7-431C-82DA-A455B7E5F0F1}"/>
              </a:ext>
            </a:extLst>
          </p:cNvPr>
          <p:cNvSpPr/>
          <p:nvPr/>
        </p:nvSpPr>
        <p:spPr>
          <a:xfrm rot="10800000">
            <a:off x="8907463" y="3630167"/>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Isosceles Triangle 69">
            <a:extLst>
              <a:ext uri="{FF2B5EF4-FFF2-40B4-BE49-F238E27FC236}">
                <a16:creationId xmlns:a16="http://schemas.microsoft.com/office/drawing/2014/main" id="{AC76D948-A838-41E1-B37A-B69D1708BD3D}"/>
              </a:ext>
            </a:extLst>
          </p:cNvPr>
          <p:cNvSpPr/>
          <p:nvPr/>
        </p:nvSpPr>
        <p:spPr>
          <a:xfrm rot="10800000">
            <a:off x="7343255"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Isosceles Triangle 59">
            <a:extLst>
              <a:ext uri="{FF2B5EF4-FFF2-40B4-BE49-F238E27FC236}">
                <a16:creationId xmlns:a16="http://schemas.microsoft.com/office/drawing/2014/main" id="{FE7B25D0-3934-4AA5-9F7D-89D172DFC463}"/>
              </a:ext>
            </a:extLst>
          </p:cNvPr>
          <p:cNvSpPr/>
          <p:nvPr/>
        </p:nvSpPr>
        <p:spPr>
          <a:xfrm rot="10800000">
            <a:off x="5769428"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Isosceles Triangle 49">
            <a:extLst>
              <a:ext uri="{FF2B5EF4-FFF2-40B4-BE49-F238E27FC236}">
                <a16:creationId xmlns:a16="http://schemas.microsoft.com/office/drawing/2014/main" id="{66BC361A-9125-4479-81F1-52BFCCA01E1A}"/>
              </a:ext>
            </a:extLst>
          </p:cNvPr>
          <p:cNvSpPr/>
          <p:nvPr/>
        </p:nvSpPr>
        <p:spPr>
          <a:xfrm rot="10800000">
            <a:off x="4209904"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Группа 855">
            <a:extLst>
              <a:ext uri="{FF2B5EF4-FFF2-40B4-BE49-F238E27FC236}">
                <a16:creationId xmlns:a16="http://schemas.microsoft.com/office/drawing/2014/main" id="{09C2E716-C064-46B8-B713-8DAD07E1C92A}"/>
              </a:ext>
            </a:extLst>
          </p:cNvPr>
          <p:cNvGrpSpPr>
            <a:grpSpLocks noChangeAspect="1"/>
          </p:cNvGrpSpPr>
          <p:nvPr/>
        </p:nvGrpSpPr>
        <p:grpSpPr>
          <a:xfrm>
            <a:off x="4236996" y="3133317"/>
            <a:ext cx="374197" cy="365760"/>
            <a:chOff x="4228128" y="3146337"/>
            <a:chExt cx="592991" cy="579621"/>
          </a:xfrm>
          <a:solidFill>
            <a:srgbClr val="4D4D4D"/>
          </a:solidFill>
        </p:grpSpPr>
        <p:sp>
          <p:nvSpPr>
            <p:cNvPr id="82" name="Freeform 53">
              <a:extLst>
                <a:ext uri="{FF2B5EF4-FFF2-40B4-BE49-F238E27FC236}">
                  <a16:creationId xmlns:a16="http://schemas.microsoft.com/office/drawing/2014/main" id="{2F23D048-FA21-4C34-B4C5-FBE33D82A48B}"/>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54">
              <a:extLst>
                <a:ext uri="{FF2B5EF4-FFF2-40B4-BE49-F238E27FC236}">
                  <a16:creationId xmlns:a16="http://schemas.microsoft.com/office/drawing/2014/main" id="{4C5B169C-DF0A-4AEA-8F4A-D11A502F55EF}"/>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55">
              <a:extLst>
                <a:ext uri="{FF2B5EF4-FFF2-40B4-BE49-F238E27FC236}">
                  <a16:creationId xmlns:a16="http://schemas.microsoft.com/office/drawing/2014/main" id="{93B97938-E21A-4479-B147-0C8C17AE3989}"/>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56">
              <a:extLst>
                <a:ext uri="{FF2B5EF4-FFF2-40B4-BE49-F238E27FC236}">
                  <a16:creationId xmlns:a16="http://schemas.microsoft.com/office/drawing/2014/main" id="{77C34F04-31BD-434F-AFA7-1BE437861AA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57">
              <a:extLst>
                <a:ext uri="{FF2B5EF4-FFF2-40B4-BE49-F238E27FC236}">
                  <a16:creationId xmlns:a16="http://schemas.microsoft.com/office/drawing/2014/main" id="{4439FAF4-7CC6-40B8-BAAB-F1963B85DCB2}"/>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7" name="Freeform 58">
              <a:extLst>
                <a:ext uri="{FF2B5EF4-FFF2-40B4-BE49-F238E27FC236}">
                  <a16:creationId xmlns:a16="http://schemas.microsoft.com/office/drawing/2014/main" id="{4E6F4F48-3FB5-4E54-8223-1D68C43C9DE7}"/>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8" name="Группа 856">
            <a:extLst>
              <a:ext uri="{FF2B5EF4-FFF2-40B4-BE49-F238E27FC236}">
                <a16:creationId xmlns:a16="http://schemas.microsoft.com/office/drawing/2014/main" id="{C27E2E71-573D-4A2B-9481-A7C86E68C934}"/>
              </a:ext>
            </a:extLst>
          </p:cNvPr>
          <p:cNvGrpSpPr>
            <a:grpSpLocks noChangeAspect="1"/>
          </p:cNvGrpSpPr>
          <p:nvPr/>
        </p:nvGrpSpPr>
        <p:grpSpPr>
          <a:xfrm>
            <a:off x="7367210" y="3127248"/>
            <a:ext cx="375151" cy="365760"/>
            <a:chOff x="3374227" y="3146337"/>
            <a:chExt cx="594503" cy="579621"/>
          </a:xfrm>
          <a:solidFill>
            <a:srgbClr val="4D4D4D"/>
          </a:solidFill>
        </p:grpSpPr>
        <p:sp>
          <p:nvSpPr>
            <p:cNvPr id="89" name="Freeform 45">
              <a:extLst>
                <a:ext uri="{FF2B5EF4-FFF2-40B4-BE49-F238E27FC236}">
                  <a16:creationId xmlns:a16="http://schemas.microsoft.com/office/drawing/2014/main" id="{EA18619D-EFF3-44D3-AE72-663BF4E79AA2}"/>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Freeform 46">
              <a:extLst>
                <a:ext uri="{FF2B5EF4-FFF2-40B4-BE49-F238E27FC236}">
                  <a16:creationId xmlns:a16="http://schemas.microsoft.com/office/drawing/2014/main" id="{45486321-234B-4227-BB71-5C8081F15884}"/>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47">
              <a:extLst>
                <a:ext uri="{FF2B5EF4-FFF2-40B4-BE49-F238E27FC236}">
                  <a16:creationId xmlns:a16="http://schemas.microsoft.com/office/drawing/2014/main" id="{B56DA8C7-A9A4-4DAF-AD35-4292BAEC717A}"/>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48">
              <a:extLst>
                <a:ext uri="{FF2B5EF4-FFF2-40B4-BE49-F238E27FC236}">
                  <a16:creationId xmlns:a16="http://schemas.microsoft.com/office/drawing/2014/main" id="{2CBD4EAC-1B66-428F-B8C4-43FFBFE15A95}"/>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245">
            <a:extLst>
              <a:ext uri="{FF2B5EF4-FFF2-40B4-BE49-F238E27FC236}">
                <a16:creationId xmlns:a16="http://schemas.microsoft.com/office/drawing/2014/main" id="{D7BEA177-5402-49D8-84C9-8FCC720BC422}"/>
              </a:ext>
            </a:extLst>
          </p:cNvPr>
          <p:cNvGrpSpPr>
            <a:grpSpLocks noChangeAspect="1"/>
          </p:cNvGrpSpPr>
          <p:nvPr/>
        </p:nvGrpSpPr>
        <p:grpSpPr>
          <a:xfrm>
            <a:off x="5783044" y="3135718"/>
            <a:ext cx="398757" cy="365760"/>
            <a:chOff x="4395788" y="1868488"/>
            <a:chExt cx="3395663" cy="3114676"/>
          </a:xfrm>
          <a:solidFill>
            <a:srgbClr val="4D4D4D"/>
          </a:solidFill>
        </p:grpSpPr>
        <p:sp>
          <p:nvSpPr>
            <p:cNvPr id="94" name="Freeform 216">
              <a:extLst>
                <a:ext uri="{FF2B5EF4-FFF2-40B4-BE49-F238E27FC236}">
                  <a16:creationId xmlns:a16="http://schemas.microsoft.com/office/drawing/2014/main" id="{EA8F2229-E16D-4D00-BF6B-EDC0D8FF2B28}"/>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17">
              <a:extLst>
                <a:ext uri="{FF2B5EF4-FFF2-40B4-BE49-F238E27FC236}">
                  <a16:creationId xmlns:a16="http://schemas.microsoft.com/office/drawing/2014/main" id="{D2D8E17B-C441-497C-9C81-6A46D09D00AC}"/>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18">
              <a:extLst>
                <a:ext uri="{FF2B5EF4-FFF2-40B4-BE49-F238E27FC236}">
                  <a16:creationId xmlns:a16="http://schemas.microsoft.com/office/drawing/2014/main" id="{B69F79CB-732F-4AF3-A442-81C8B51071B8}"/>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3">
            <a:extLst>
              <a:ext uri="{FF2B5EF4-FFF2-40B4-BE49-F238E27FC236}">
                <a16:creationId xmlns:a16="http://schemas.microsoft.com/office/drawing/2014/main" id="{EC46C462-626E-4EE9-A0B5-0EC0F992CBA5}"/>
              </a:ext>
            </a:extLst>
          </p:cNvPr>
          <p:cNvGrpSpPr>
            <a:grpSpLocks noChangeAspect="1"/>
          </p:cNvGrpSpPr>
          <p:nvPr/>
        </p:nvGrpSpPr>
        <p:grpSpPr>
          <a:xfrm>
            <a:off x="8949037" y="3121316"/>
            <a:ext cx="427939" cy="365760"/>
            <a:chOff x="4329113" y="1919288"/>
            <a:chExt cx="3529013" cy="3016250"/>
          </a:xfrm>
          <a:solidFill>
            <a:srgbClr val="4D4D4D"/>
          </a:solidFill>
        </p:grpSpPr>
        <p:sp>
          <p:nvSpPr>
            <p:cNvPr id="98" name="Freeform 128">
              <a:extLst>
                <a:ext uri="{FF2B5EF4-FFF2-40B4-BE49-F238E27FC236}">
                  <a16:creationId xmlns:a16="http://schemas.microsoft.com/office/drawing/2014/main" id="{CA8E162D-F2C9-4012-B670-6450952D498D}"/>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129">
              <a:extLst>
                <a:ext uri="{FF2B5EF4-FFF2-40B4-BE49-F238E27FC236}">
                  <a16:creationId xmlns:a16="http://schemas.microsoft.com/office/drawing/2014/main" id="{594E3909-C827-453B-9FDF-21442F304F82}"/>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0" name="TextBox 99">
            <a:extLst>
              <a:ext uri="{FF2B5EF4-FFF2-40B4-BE49-F238E27FC236}">
                <a16:creationId xmlns:a16="http://schemas.microsoft.com/office/drawing/2014/main" id="{069FA484-6B22-43AF-B8EF-A6881D5C73B8}"/>
              </a:ext>
            </a:extLst>
          </p:cNvPr>
          <p:cNvSpPr txBox="1"/>
          <p:nvPr/>
        </p:nvSpPr>
        <p:spPr>
          <a:xfrm>
            <a:off x="1699025" y="4217019"/>
            <a:ext cx="1631032" cy="2077492"/>
          </a:xfrm>
          <a:prstGeom prst="rect">
            <a:avLst/>
          </a:prstGeom>
          <a:noFill/>
        </p:spPr>
        <p:txBody>
          <a:bodyPr wrap="square" rtlCol="0">
            <a:spAutoFit/>
          </a:bodyPr>
          <a:lstStyle/>
          <a:p>
            <a:pPr algn="ctr" defTabSz="1219170">
              <a:spcBef>
                <a:spcPct val="20000"/>
              </a:spcBef>
              <a:defRPr/>
            </a:pPr>
            <a:r>
              <a:rPr lang="en-US" sz="1400" dirty="0">
                <a:solidFill>
                  <a:srgbClr val="36B8E3"/>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1" name="TextBox 100">
            <a:extLst>
              <a:ext uri="{FF2B5EF4-FFF2-40B4-BE49-F238E27FC236}">
                <a16:creationId xmlns:a16="http://schemas.microsoft.com/office/drawing/2014/main" id="{3C460CDD-CBA8-4E02-9F83-C2D3E215CBC8}"/>
              </a:ext>
            </a:extLst>
          </p:cNvPr>
          <p:cNvSpPr txBox="1"/>
          <p:nvPr/>
        </p:nvSpPr>
        <p:spPr>
          <a:xfrm>
            <a:off x="3436544" y="4217019"/>
            <a:ext cx="1627632" cy="2077492"/>
          </a:xfrm>
          <a:prstGeom prst="rect">
            <a:avLst/>
          </a:prstGeom>
          <a:noFill/>
        </p:spPr>
        <p:txBody>
          <a:bodyPr wrap="square" rtlCol="0">
            <a:spAutoFit/>
          </a:bodyPr>
          <a:lstStyle/>
          <a:p>
            <a:pPr algn="ctr" defTabSz="1219170">
              <a:spcBef>
                <a:spcPct val="20000"/>
              </a:spcBef>
              <a:defRPr/>
            </a:pPr>
            <a:r>
              <a:rPr lang="en-US" sz="1400" dirty="0">
                <a:solidFill>
                  <a:srgbClr val="239BD3"/>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2" name="TextBox 101">
            <a:extLst>
              <a:ext uri="{FF2B5EF4-FFF2-40B4-BE49-F238E27FC236}">
                <a16:creationId xmlns:a16="http://schemas.microsoft.com/office/drawing/2014/main" id="{677683F8-B30E-4B7F-9F87-3F730DEBC7D8}"/>
              </a:ext>
            </a:extLst>
          </p:cNvPr>
          <p:cNvSpPr txBox="1"/>
          <p:nvPr/>
        </p:nvSpPr>
        <p:spPr>
          <a:xfrm>
            <a:off x="5175504" y="4209313"/>
            <a:ext cx="1645920" cy="2077492"/>
          </a:xfrm>
          <a:prstGeom prst="rect">
            <a:avLst/>
          </a:prstGeom>
          <a:noFill/>
        </p:spPr>
        <p:txBody>
          <a:bodyPr wrap="square" rtlCol="0">
            <a:spAutoFit/>
          </a:bodyPr>
          <a:lstStyle/>
          <a:p>
            <a:pPr algn="ctr" defTabSz="1219170">
              <a:spcBef>
                <a:spcPct val="20000"/>
              </a:spcBef>
              <a:defRPr/>
            </a:pPr>
            <a:r>
              <a:rPr lang="en-US" sz="1400" dirty="0">
                <a:solidFill>
                  <a:srgbClr val="157EBF"/>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3" name="TextBox 102">
            <a:extLst>
              <a:ext uri="{FF2B5EF4-FFF2-40B4-BE49-F238E27FC236}">
                <a16:creationId xmlns:a16="http://schemas.microsoft.com/office/drawing/2014/main" id="{662183F2-8784-495F-9416-03C33C3E2A1E}"/>
              </a:ext>
            </a:extLst>
          </p:cNvPr>
          <p:cNvSpPr txBox="1"/>
          <p:nvPr/>
        </p:nvSpPr>
        <p:spPr>
          <a:xfrm>
            <a:off x="6912864" y="4214581"/>
            <a:ext cx="1645920" cy="2077492"/>
          </a:xfrm>
          <a:prstGeom prst="rect">
            <a:avLst/>
          </a:prstGeom>
          <a:noFill/>
        </p:spPr>
        <p:txBody>
          <a:bodyPr wrap="square" rtlCol="0">
            <a:spAutoFit/>
          </a:bodyPr>
          <a:lstStyle/>
          <a:p>
            <a:pPr algn="ctr" defTabSz="1219170">
              <a:spcBef>
                <a:spcPct val="20000"/>
              </a:spcBef>
              <a:defRPr/>
            </a:pPr>
            <a:r>
              <a:rPr lang="en-US" sz="1400" dirty="0">
                <a:solidFill>
                  <a:srgbClr val="0967B9"/>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4" name="TextBox 103">
            <a:extLst>
              <a:ext uri="{FF2B5EF4-FFF2-40B4-BE49-F238E27FC236}">
                <a16:creationId xmlns:a16="http://schemas.microsoft.com/office/drawing/2014/main" id="{F2515EA5-ABA0-4C6F-8C0B-140CEF4ACA4F}"/>
              </a:ext>
            </a:extLst>
          </p:cNvPr>
          <p:cNvSpPr txBox="1"/>
          <p:nvPr/>
        </p:nvSpPr>
        <p:spPr>
          <a:xfrm>
            <a:off x="8650224" y="4219849"/>
            <a:ext cx="1645920" cy="2077492"/>
          </a:xfrm>
          <a:prstGeom prst="rect">
            <a:avLst/>
          </a:prstGeom>
          <a:noFill/>
        </p:spPr>
        <p:txBody>
          <a:bodyPr wrap="square" rtlCol="0">
            <a:spAutoFit/>
          </a:bodyPr>
          <a:lstStyle/>
          <a:p>
            <a:pPr algn="ctr" defTabSz="1219170">
              <a:spcBef>
                <a:spcPct val="20000"/>
              </a:spcBef>
              <a:defRPr/>
            </a:pPr>
            <a:r>
              <a:rPr lang="en-US" sz="1400" dirty="0">
                <a:solidFill>
                  <a:srgbClr val="0050AA"/>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97651205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10"/>
                                        </p:tgtEl>
                                        <p:attrNameLst>
                                          <p:attrName>style.visibility</p:attrName>
                                        </p:attrNameLst>
                                      </p:cBhvr>
                                      <p:to>
                                        <p:strVal val="visible"/>
                                      </p:to>
                                    </p:set>
                                    <p:anim calcmode="lin" valueType="num">
                                      <p:cBhvr additive="base">
                                        <p:cTn id="17" dur="500" fill="hold"/>
                                        <p:tgtEl>
                                          <p:spTgt spid="110"/>
                                        </p:tgtEl>
                                        <p:attrNameLst>
                                          <p:attrName>ppt_x</p:attrName>
                                        </p:attrNameLst>
                                      </p:cBhvr>
                                      <p:tavLst>
                                        <p:tav tm="0">
                                          <p:val>
                                            <p:strVal val="1+#ppt_w/2"/>
                                          </p:val>
                                        </p:tav>
                                        <p:tav tm="100000">
                                          <p:val>
                                            <p:strVal val="#ppt_x"/>
                                          </p:val>
                                        </p:tav>
                                      </p:tavLst>
                                    </p:anim>
                                    <p:anim calcmode="lin" valueType="num">
                                      <p:cBhvr additive="base">
                                        <p:cTn id="18" dur="500" fill="hold"/>
                                        <p:tgtEl>
                                          <p:spTgt spid="110"/>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additive="base">
                                        <p:cTn id="21" dur="500" fill="hold"/>
                                        <p:tgtEl>
                                          <p:spTgt spid="28"/>
                                        </p:tgtEl>
                                        <p:attrNameLst>
                                          <p:attrName>ppt_x</p:attrName>
                                        </p:attrNameLst>
                                      </p:cBhvr>
                                      <p:tavLst>
                                        <p:tav tm="0">
                                          <p:val>
                                            <p:strVal val="1+#ppt_w/2"/>
                                          </p:val>
                                        </p:tav>
                                        <p:tav tm="100000">
                                          <p:val>
                                            <p:strVal val="#ppt_x"/>
                                          </p:val>
                                        </p:tav>
                                      </p:tavLst>
                                    </p:anim>
                                    <p:anim calcmode="lin" valueType="num">
                                      <p:cBhvr additive="base">
                                        <p:cTn id="22" dur="500" fill="hold"/>
                                        <p:tgtEl>
                                          <p:spTgt spid="28"/>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1+#ppt_w/2"/>
                                          </p:val>
                                        </p:tav>
                                        <p:tav tm="100000">
                                          <p:val>
                                            <p:strVal val="#ppt_x"/>
                                          </p:val>
                                        </p:tav>
                                      </p:tavLst>
                                    </p:anim>
                                    <p:anim calcmode="lin" valueType="num">
                                      <p:cBhvr additive="base">
                                        <p:cTn id="26" dur="500" fill="hold"/>
                                        <p:tgtEl>
                                          <p:spTgt spid="3"/>
                                        </p:tgtEl>
                                        <p:attrNameLst>
                                          <p:attrName>ppt_y</p:attrName>
                                        </p:attrNameLst>
                                      </p:cBhvr>
                                      <p:tavLst>
                                        <p:tav tm="0">
                                          <p:val>
                                            <p:strVal val="#ppt_y"/>
                                          </p:val>
                                        </p:tav>
                                        <p:tav tm="100000">
                                          <p:val>
                                            <p:strVal val="#ppt_y"/>
                                          </p:val>
                                        </p:tav>
                                      </p:tavLst>
                                    </p:anim>
                                  </p:childTnLst>
                                </p:cTn>
                              </p:par>
                              <p:par>
                                <p:cTn id="27" presetID="31" presetClass="entr" presetSubtype="0" fill="hold" grpId="0" nodeType="withEffect">
                                  <p:stCondLst>
                                    <p:cond delay="250"/>
                                  </p:stCondLst>
                                  <p:childTnLst>
                                    <p:set>
                                      <p:cBhvr>
                                        <p:cTn id="28" dur="1" fill="hold">
                                          <p:stCondLst>
                                            <p:cond delay="0"/>
                                          </p:stCondLst>
                                        </p:cTn>
                                        <p:tgtEl>
                                          <p:spTgt spid="15"/>
                                        </p:tgtEl>
                                        <p:attrNameLst>
                                          <p:attrName>style.visibility</p:attrName>
                                        </p:attrNameLst>
                                      </p:cBhvr>
                                      <p:to>
                                        <p:strVal val="visible"/>
                                      </p:to>
                                    </p:set>
                                    <p:anim calcmode="lin" valueType="num">
                                      <p:cBhvr>
                                        <p:cTn id="29" dur="1000" fill="hold"/>
                                        <p:tgtEl>
                                          <p:spTgt spid="15"/>
                                        </p:tgtEl>
                                        <p:attrNameLst>
                                          <p:attrName>ppt_w</p:attrName>
                                        </p:attrNameLst>
                                      </p:cBhvr>
                                      <p:tavLst>
                                        <p:tav tm="0">
                                          <p:val>
                                            <p:fltVal val="0"/>
                                          </p:val>
                                        </p:tav>
                                        <p:tav tm="100000">
                                          <p:val>
                                            <p:strVal val="#ppt_w"/>
                                          </p:val>
                                        </p:tav>
                                      </p:tavLst>
                                    </p:anim>
                                    <p:anim calcmode="lin" valueType="num">
                                      <p:cBhvr>
                                        <p:cTn id="30" dur="1000" fill="hold"/>
                                        <p:tgtEl>
                                          <p:spTgt spid="15"/>
                                        </p:tgtEl>
                                        <p:attrNameLst>
                                          <p:attrName>ppt_h</p:attrName>
                                        </p:attrNameLst>
                                      </p:cBhvr>
                                      <p:tavLst>
                                        <p:tav tm="0">
                                          <p:val>
                                            <p:fltVal val="0"/>
                                          </p:val>
                                        </p:tav>
                                        <p:tav tm="100000">
                                          <p:val>
                                            <p:strVal val="#ppt_h"/>
                                          </p:val>
                                        </p:tav>
                                      </p:tavLst>
                                    </p:anim>
                                    <p:anim calcmode="lin" valueType="num">
                                      <p:cBhvr>
                                        <p:cTn id="31" dur="1000" fill="hold"/>
                                        <p:tgtEl>
                                          <p:spTgt spid="15"/>
                                        </p:tgtEl>
                                        <p:attrNameLst>
                                          <p:attrName>style.rotation</p:attrName>
                                        </p:attrNameLst>
                                      </p:cBhvr>
                                      <p:tavLst>
                                        <p:tav tm="0">
                                          <p:val>
                                            <p:fltVal val="90"/>
                                          </p:val>
                                        </p:tav>
                                        <p:tav tm="100000">
                                          <p:val>
                                            <p:fltVal val="0"/>
                                          </p:val>
                                        </p:tav>
                                      </p:tavLst>
                                    </p:anim>
                                    <p:animEffect transition="in" filter="fade">
                                      <p:cBhvr>
                                        <p:cTn id="32" dur="1000"/>
                                        <p:tgtEl>
                                          <p:spTgt spid="15"/>
                                        </p:tgtEl>
                                      </p:cBhvr>
                                    </p:animEffect>
                                  </p:childTnLst>
                                </p:cTn>
                              </p:par>
                            </p:childTnLst>
                          </p:cTn>
                        </p:par>
                        <p:par>
                          <p:cTn id="33" fill="hold">
                            <p:stCondLst>
                              <p:cond delay="2750"/>
                            </p:stCondLst>
                            <p:childTnLst>
                              <p:par>
                                <p:cTn id="34" presetID="53" presetClass="entr" presetSubtype="16"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500" fill="hold"/>
                                        <p:tgtEl>
                                          <p:spTgt spid="12"/>
                                        </p:tgtEl>
                                        <p:attrNameLst>
                                          <p:attrName>ppt_w</p:attrName>
                                        </p:attrNameLst>
                                      </p:cBhvr>
                                      <p:tavLst>
                                        <p:tav tm="0">
                                          <p:val>
                                            <p:fltVal val="0"/>
                                          </p:val>
                                        </p:tav>
                                        <p:tav tm="100000">
                                          <p:val>
                                            <p:strVal val="#ppt_w"/>
                                          </p:val>
                                        </p:tav>
                                      </p:tavLst>
                                    </p:anim>
                                    <p:anim calcmode="lin" valueType="num">
                                      <p:cBhvr>
                                        <p:cTn id="37" dur="500" fill="hold"/>
                                        <p:tgtEl>
                                          <p:spTgt spid="12"/>
                                        </p:tgtEl>
                                        <p:attrNameLst>
                                          <p:attrName>ppt_h</p:attrName>
                                        </p:attrNameLst>
                                      </p:cBhvr>
                                      <p:tavLst>
                                        <p:tav tm="0">
                                          <p:val>
                                            <p:fltVal val="0"/>
                                          </p:val>
                                        </p:tav>
                                        <p:tav tm="100000">
                                          <p:val>
                                            <p:strVal val="#ppt_h"/>
                                          </p:val>
                                        </p:tav>
                                      </p:tavLst>
                                    </p:anim>
                                    <p:animEffect transition="in" filter="fade">
                                      <p:cBhvr>
                                        <p:cTn id="38" dur="500"/>
                                        <p:tgtEl>
                                          <p:spTgt spid="12"/>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1000"/>
                                        <p:tgtEl>
                                          <p:spTgt spid="16"/>
                                        </p:tgtEl>
                                      </p:cBhvr>
                                    </p:animEffect>
                                    <p:anim calcmode="lin" valueType="num">
                                      <p:cBhvr>
                                        <p:cTn id="42" dur="1000" fill="hold"/>
                                        <p:tgtEl>
                                          <p:spTgt spid="16"/>
                                        </p:tgtEl>
                                        <p:attrNameLst>
                                          <p:attrName>ppt_x</p:attrName>
                                        </p:attrNameLst>
                                      </p:cBhvr>
                                      <p:tavLst>
                                        <p:tav tm="0">
                                          <p:val>
                                            <p:strVal val="#ppt_x"/>
                                          </p:val>
                                        </p:tav>
                                        <p:tav tm="100000">
                                          <p:val>
                                            <p:strVal val="#ppt_x"/>
                                          </p:val>
                                        </p:tav>
                                      </p:tavLst>
                                    </p:anim>
                                    <p:anim calcmode="lin" valueType="num">
                                      <p:cBhvr>
                                        <p:cTn id="43" dur="1000" fill="hold"/>
                                        <p:tgtEl>
                                          <p:spTgt spid="16"/>
                                        </p:tgtEl>
                                        <p:attrNameLst>
                                          <p:attrName>ppt_y</p:attrName>
                                        </p:attrNameLst>
                                      </p:cBhvr>
                                      <p:tavLst>
                                        <p:tav tm="0">
                                          <p:val>
                                            <p:strVal val="#ppt_y+.1"/>
                                          </p:val>
                                        </p:tav>
                                        <p:tav tm="100000">
                                          <p:val>
                                            <p:strVal val="#ppt_y"/>
                                          </p:val>
                                        </p:tav>
                                      </p:tavLst>
                                    </p:anim>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100">
                                            <p:txEl>
                                              <p:pRg st="0" end="0"/>
                                            </p:txEl>
                                          </p:spTgt>
                                        </p:tgtEl>
                                        <p:attrNameLst>
                                          <p:attrName>style.visibility</p:attrName>
                                        </p:attrNameLst>
                                      </p:cBhvr>
                                      <p:to>
                                        <p:strVal val="visible"/>
                                      </p:to>
                                    </p:set>
                                    <p:animEffect transition="in" filter="fade">
                                      <p:cBhvr>
                                        <p:cTn id="47" dur="1000"/>
                                        <p:tgtEl>
                                          <p:spTgt spid="100">
                                            <p:txEl>
                                              <p:pRg st="0" end="0"/>
                                            </p:txEl>
                                          </p:spTgt>
                                        </p:tgtEl>
                                      </p:cBhvr>
                                    </p:animEffect>
                                    <p:anim calcmode="lin" valueType="num">
                                      <p:cBhvr>
                                        <p:cTn id="48" dur="1000" fill="hold"/>
                                        <p:tgtEl>
                                          <p:spTgt spid="100">
                                            <p:txEl>
                                              <p:pRg st="0" end="0"/>
                                            </p:txEl>
                                          </p:spTgt>
                                        </p:tgtEl>
                                        <p:attrNameLst>
                                          <p:attrName>ppt_x</p:attrName>
                                        </p:attrNameLst>
                                      </p:cBhvr>
                                      <p:tavLst>
                                        <p:tav tm="0">
                                          <p:val>
                                            <p:strVal val="#ppt_x"/>
                                          </p:val>
                                        </p:tav>
                                        <p:tav tm="100000">
                                          <p:val>
                                            <p:strVal val="#ppt_x"/>
                                          </p:val>
                                        </p:tav>
                                      </p:tavLst>
                                    </p:anim>
                                    <p:anim calcmode="lin" valueType="num">
                                      <p:cBhvr>
                                        <p:cTn id="49" dur="1000" fill="hold"/>
                                        <p:tgtEl>
                                          <p:spTgt spid="100">
                                            <p:txEl>
                                              <p:pRg st="0" end="0"/>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100">
                                            <p:txEl>
                                              <p:pRg st="2" end="2"/>
                                            </p:txEl>
                                          </p:spTgt>
                                        </p:tgtEl>
                                        <p:attrNameLst>
                                          <p:attrName>style.visibility</p:attrName>
                                        </p:attrNameLst>
                                      </p:cBhvr>
                                      <p:to>
                                        <p:strVal val="visible"/>
                                      </p:to>
                                    </p:set>
                                    <p:animEffect transition="in" filter="fade">
                                      <p:cBhvr>
                                        <p:cTn id="53" dur="1000"/>
                                        <p:tgtEl>
                                          <p:spTgt spid="100">
                                            <p:txEl>
                                              <p:pRg st="2" end="2"/>
                                            </p:txEl>
                                          </p:spTgt>
                                        </p:tgtEl>
                                      </p:cBhvr>
                                    </p:animEffect>
                                    <p:anim calcmode="lin" valueType="num">
                                      <p:cBhvr>
                                        <p:cTn id="54" dur="1000" fill="hold"/>
                                        <p:tgtEl>
                                          <p:spTgt spid="100">
                                            <p:txEl>
                                              <p:pRg st="2" end="2"/>
                                            </p:txEl>
                                          </p:spTgt>
                                        </p:tgtEl>
                                        <p:attrNameLst>
                                          <p:attrName>ppt_x</p:attrName>
                                        </p:attrNameLst>
                                      </p:cBhvr>
                                      <p:tavLst>
                                        <p:tav tm="0">
                                          <p:val>
                                            <p:strVal val="#ppt_x"/>
                                          </p:val>
                                        </p:tav>
                                        <p:tav tm="100000">
                                          <p:val>
                                            <p:strVal val="#ppt_x"/>
                                          </p:val>
                                        </p:tav>
                                      </p:tavLst>
                                    </p:anim>
                                    <p:anim calcmode="lin" valueType="num">
                                      <p:cBhvr>
                                        <p:cTn id="55" dur="1000" fill="hold"/>
                                        <p:tgtEl>
                                          <p:spTgt spid="100">
                                            <p:txEl>
                                              <p:pRg st="2" end="2"/>
                                            </p:txEl>
                                          </p:spTgt>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0">
                                            <p:txEl>
                                              <p:pRg st="3" end="3"/>
                                            </p:txEl>
                                          </p:spTgt>
                                        </p:tgtEl>
                                        <p:attrNameLst>
                                          <p:attrName>style.visibility</p:attrName>
                                        </p:attrNameLst>
                                      </p:cBhvr>
                                      <p:to>
                                        <p:strVal val="visible"/>
                                      </p:to>
                                    </p:set>
                                    <p:animEffect transition="in" filter="fade">
                                      <p:cBhvr>
                                        <p:cTn id="59" dur="1000"/>
                                        <p:tgtEl>
                                          <p:spTgt spid="100">
                                            <p:txEl>
                                              <p:pRg st="3" end="3"/>
                                            </p:txEl>
                                          </p:spTgt>
                                        </p:tgtEl>
                                      </p:cBhvr>
                                    </p:animEffect>
                                    <p:anim calcmode="lin" valueType="num">
                                      <p:cBhvr>
                                        <p:cTn id="60" dur="1000" fill="hold"/>
                                        <p:tgtEl>
                                          <p:spTgt spid="100">
                                            <p:txEl>
                                              <p:pRg st="3" end="3"/>
                                            </p:txEl>
                                          </p:spTgt>
                                        </p:tgtEl>
                                        <p:attrNameLst>
                                          <p:attrName>ppt_x</p:attrName>
                                        </p:attrNameLst>
                                      </p:cBhvr>
                                      <p:tavLst>
                                        <p:tav tm="0">
                                          <p:val>
                                            <p:strVal val="#ppt_x"/>
                                          </p:val>
                                        </p:tav>
                                        <p:tav tm="100000">
                                          <p:val>
                                            <p:strVal val="#ppt_x"/>
                                          </p:val>
                                        </p:tav>
                                      </p:tavLst>
                                    </p:anim>
                                    <p:anim calcmode="lin" valueType="num">
                                      <p:cBhvr>
                                        <p:cTn id="61" dur="1000" fill="hold"/>
                                        <p:tgtEl>
                                          <p:spTgt spid="100">
                                            <p:txEl>
                                              <p:pRg st="3" end="3"/>
                                            </p:txEl>
                                          </p:spTgt>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42" presetClass="entr" presetSubtype="0" fill="hold" grpId="0" nodeType="afterEffect">
                                  <p:stCondLst>
                                    <p:cond delay="0"/>
                                  </p:stCondLst>
                                  <p:childTnLst>
                                    <p:set>
                                      <p:cBhvr>
                                        <p:cTn id="64" dur="1" fill="hold">
                                          <p:stCondLst>
                                            <p:cond delay="0"/>
                                          </p:stCondLst>
                                        </p:cTn>
                                        <p:tgtEl>
                                          <p:spTgt spid="100">
                                            <p:txEl>
                                              <p:pRg st="4" end="4"/>
                                            </p:txEl>
                                          </p:spTgt>
                                        </p:tgtEl>
                                        <p:attrNameLst>
                                          <p:attrName>style.visibility</p:attrName>
                                        </p:attrNameLst>
                                      </p:cBhvr>
                                      <p:to>
                                        <p:strVal val="visible"/>
                                      </p:to>
                                    </p:set>
                                    <p:animEffect transition="in" filter="fade">
                                      <p:cBhvr>
                                        <p:cTn id="65" dur="1000"/>
                                        <p:tgtEl>
                                          <p:spTgt spid="100">
                                            <p:txEl>
                                              <p:pRg st="4" end="4"/>
                                            </p:txEl>
                                          </p:spTgt>
                                        </p:tgtEl>
                                      </p:cBhvr>
                                    </p:animEffect>
                                    <p:anim calcmode="lin" valueType="num">
                                      <p:cBhvr>
                                        <p:cTn id="66" dur="1000" fill="hold"/>
                                        <p:tgtEl>
                                          <p:spTgt spid="100">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100">
                                            <p:txEl>
                                              <p:pRg st="4" end="4"/>
                                            </p:txEl>
                                          </p:spTgt>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2" presetClass="entr" presetSubtype="2"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additive="base">
                                        <p:cTn id="71" dur="500" fill="hold"/>
                                        <p:tgtEl>
                                          <p:spTgt spid="45"/>
                                        </p:tgtEl>
                                        <p:attrNameLst>
                                          <p:attrName>ppt_x</p:attrName>
                                        </p:attrNameLst>
                                      </p:cBhvr>
                                      <p:tavLst>
                                        <p:tav tm="0">
                                          <p:val>
                                            <p:strVal val="1+#ppt_w/2"/>
                                          </p:val>
                                        </p:tav>
                                        <p:tav tm="100000">
                                          <p:val>
                                            <p:strVal val="#ppt_x"/>
                                          </p:val>
                                        </p:tav>
                                      </p:tavLst>
                                    </p:anim>
                                    <p:anim calcmode="lin" valueType="num">
                                      <p:cBhvr additive="base">
                                        <p:cTn id="72" dur="500" fill="hold"/>
                                        <p:tgtEl>
                                          <p:spTgt spid="45"/>
                                        </p:tgtEl>
                                        <p:attrNameLst>
                                          <p:attrName>ppt_y</p:attrName>
                                        </p:attrNameLst>
                                      </p:cBhvr>
                                      <p:tavLst>
                                        <p:tav tm="0">
                                          <p:val>
                                            <p:strVal val="#ppt_y"/>
                                          </p:val>
                                        </p:tav>
                                        <p:tav tm="100000">
                                          <p:val>
                                            <p:strVal val="#ppt_y"/>
                                          </p:val>
                                        </p:tav>
                                      </p:tavLst>
                                    </p:anim>
                                  </p:childTnLst>
                                </p:cTn>
                              </p:par>
                              <p:par>
                                <p:cTn id="73" presetID="2" presetClass="entr" presetSubtype="2" fill="hold" nodeType="withEffect">
                                  <p:stCondLst>
                                    <p:cond delay="0"/>
                                  </p:stCondLst>
                                  <p:childTnLst>
                                    <p:set>
                                      <p:cBhvr>
                                        <p:cTn id="74" dur="1" fill="hold">
                                          <p:stCondLst>
                                            <p:cond delay="0"/>
                                          </p:stCondLst>
                                        </p:cTn>
                                        <p:tgtEl>
                                          <p:spTgt spid="111"/>
                                        </p:tgtEl>
                                        <p:attrNameLst>
                                          <p:attrName>style.visibility</p:attrName>
                                        </p:attrNameLst>
                                      </p:cBhvr>
                                      <p:to>
                                        <p:strVal val="visible"/>
                                      </p:to>
                                    </p:set>
                                    <p:anim calcmode="lin" valueType="num">
                                      <p:cBhvr additive="base">
                                        <p:cTn id="75" dur="500" fill="hold"/>
                                        <p:tgtEl>
                                          <p:spTgt spid="111"/>
                                        </p:tgtEl>
                                        <p:attrNameLst>
                                          <p:attrName>ppt_x</p:attrName>
                                        </p:attrNameLst>
                                      </p:cBhvr>
                                      <p:tavLst>
                                        <p:tav tm="0">
                                          <p:val>
                                            <p:strVal val="1+#ppt_w/2"/>
                                          </p:val>
                                        </p:tav>
                                        <p:tav tm="100000">
                                          <p:val>
                                            <p:strVal val="#ppt_x"/>
                                          </p:val>
                                        </p:tav>
                                      </p:tavLst>
                                    </p:anim>
                                    <p:anim calcmode="lin" valueType="num">
                                      <p:cBhvr additive="base">
                                        <p:cTn id="76" dur="500" fill="hold"/>
                                        <p:tgtEl>
                                          <p:spTgt spid="111"/>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additive="base">
                                        <p:cTn id="79" dur="500" fill="hold"/>
                                        <p:tgtEl>
                                          <p:spTgt spid="50"/>
                                        </p:tgtEl>
                                        <p:attrNameLst>
                                          <p:attrName>ppt_x</p:attrName>
                                        </p:attrNameLst>
                                      </p:cBhvr>
                                      <p:tavLst>
                                        <p:tav tm="0">
                                          <p:val>
                                            <p:strVal val="1+#ppt_w/2"/>
                                          </p:val>
                                        </p:tav>
                                        <p:tav tm="100000">
                                          <p:val>
                                            <p:strVal val="#ppt_x"/>
                                          </p:val>
                                        </p:tav>
                                      </p:tavLst>
                                    </p:anim>
                                    <p:anim calcmode="lin" valueType="num">
                                      <p:cBhvr additive="base">
                                        <p:cTn id="80" dur="500" fill="hold"/>
                                        <p:tgtEl>
                                          <p:spTgt spid="50"/>
                                        </p:tgtEl>
                                        <p:attrNameLst>
                                          <p:attrName>ppt_y</p:attrName>
                                        </p:attrNameLst>
                                      </p:cBhvr>
                                      <p:tavLst>
                                        <p:tav tm="0">
                                          <p:val>
                                            <p:strVal val="#ppt_y"/>
                                          </p:val>
                                        </p:tav>
                                        <p:tav tm="100000">
                                          <p:val>
                                            <p:strVal val="#ppt_y"/>
                                          </p:val>
                                        </p:tav>
                                      </p:tavLst>
                                    </p:anim>
                                  </p:childTnLst>
                                </p:cTn>
                              </p:par>
                              <p:par>
                                <p:cTn id="81" presetID="31" presetClass="entr" presetSubtype="0" fill="hold" grpId="0" nodeType="withEffect">
                                  <p:stCondLst>
                                    <p:cond delay="250"/>
                                  </p:stCondLst>
                                  <p:childTnLst>
                                    <p:set>
                                      <p:cBhvr>
                                        <p:cTn id="82" dur="1" fill="hold">
                                          <p:stCondLst>
                                            <p:cond delay="0"/>
                                          </p:stCondLst>
                                        </p:cTn>
                                        <p:tgtEl>
                                          <p:spTgt spid="41"/>
                                        </p:tgtEl>
                                        <p:attrNameLst>
                                          <p:attrName>style.visibility</p:attrName>
                                        </p:attrNameLst>
                                      </p:cBhvr>
                                      <p:to>
                                        <p:strVal val="visible"/>
                                      </p:to>
                                    </p:set>
                                    <p:anim calcmode="lin" valueType="num">
                                      <p:cBhvr>
                                        <p:cTn id="83" dur="1000" fill="hold"/>
                                        <p:tgtEl>
                                          <p:spTgt spid="41"/>
                                        </p:tgtEl>
                                        <p:attrNameLst>
                                          <p:attrName>ppt_w</p:attrName>
                                        </p:attrNameLst>
                                      </p:cBhvr>
                                      <p:tavLst>
                                        <p:tav tm="0">
                                          <p:val>
                                            <p:fltVal val="0"/>
                                          </p:val>
                                        </p:tav>
                                        <p:tav tm="100000">
                                          <p:val>
                                            <p:strVal val="#ppt_w"/>
                                          </p:val>
                                        </p:tav>
                                      </p:tavLst>
                                    </p:anim>
                                    <p:anim calcmode="lin" valueType="num">
                                      <p:cBhvr>
                                        <p:cTn id="84" dur="1000" fill="hold"/>
                                        <p:tgtEl>
                                          <p:spTgt spid="41"/>
                                        </p:tgtEl>
                                        <p:attrNameLst>
                                          <p:attrName>ppt_h</p:attrName>
                                        </p:attrNameLst>
                                      </p:cBhvr>
                                      <p:tavLst>
                                        <p:tav tm="0">
                                          <p:val>
                                            <p:fltVal val="0"/>
                                          </p:val>
                                        </p:tav>
                                        <p:tav tm="100000">
                                          <p:val>
                                            <p:strVal val="#ppt_h"/>
                                          </p:val>
                                        </p:tav>
                                      </p:tavLst>
                                    </p:anim>
                                    <p:anim calcmode="lin" valueType="num">
                                      <p:cBhvr>
                                        <p:cTn id="85" dur="1000" fill="hold"/>
                                        <p:tgtEl>
                                          <p:spTgt spid="41"/>
                                        </p:tgtEl>
                                        <p:attrNameLst>
                                          <p:attrName>style.rotation</p:attrName>
                                        </p:attrNameLst>
                                      </p:cBhvr>
                                      <p:tavLst>
                                        <p:tav tm="0">
                                          <p:val>
                                            <p:fltVal val="90"/>
                                          </p:val>
                                        </p:tav>
                                        <p:tav tm="100000">
                                          <p:val>
                                            <p:fltVal val="0"/>
                                          </p:val>
                                        </p:tav>
                                      </p:tavLst>
                                    </p:anim>
                                    <p:animEffect transition="in" filter="fade">
                                      <p:cBhvr>
                                        <p:cTn id="86" dur="1000"/>
                                        <p:tgtEl>
                                          <p:spTgt spid="41"/>
                                        </p:tgtEl>
                                      </p:cBhvr>
                                    </p:animEffect>
                                  </p:childTnLst>
                                </p:cTn>
                              </p:par>
                            </p:childTnLst>
                          </p:cTn>
                        </p:par>
                        <p:par>
                          <p:cTn id="87" fill="hold">
                            <p:stCondLst>
                              <p:cond delay="9000"/>
                            </p:stCondLst>
                            <p:childTnLst>
                              <p:par>
                                <p:cTn id="88" presetID="53" presetClass="entr" presetSubtype="16" fill="hold" nodeType="afterEffect">
                                  <p:stCondLst>
                                    <p:cond delay="0"/>
                                  </p:stCondLst>
                                  <p:childTnLst>
                                    <p:set>
                                      <p:cBhvr>
                                        <p:cTn id="89" dur="1" fill="hold">
                                          <p:stCondLst>
                                            <p:cond delay="0"/>
                                          </p:stCondLst>
                                        </p:cTn>
                                        <p:tgtEl>
                                          <p:spTgt spid="81"/>
                                        </p:tgtEl>
                                        <p:attrNameLst>
                                          <p:attrName>style.visibility</p:attrName>
                                        </p:attrNameLst>
                                      </p:cBhvr>
                                      <p:to>
                                        <p:strVal val="visible"/>
                                      </p:to>
                                    </p:set>
                                    <p:anim calcmode="lin" valueType="num">
                                      <p:cBhvr>
                                        <p:cTn id="90" dur="500" fill="hold"/>
                                        <p:tgtEl>
                                          <p:spTgt spid="81"/>
                                        </p:tgtEl>
                                        <p:attrNameLst>
                                          <p:attrName>ppt_w</p:attrName>
                                        </p:attrNameLst>
                                      </p:cBhvr>
                                      <p:tavLst>
                                        <p:tav tm="0">
                                          <p:val>
                                            <p:fltVal val="0"/>
                                          </p:val>
                                        </p:tav>
                                        <p:tav tm="100000">
                                          <p:val>
                                            <p:strVal val="#ppt_w"/>
                                          </p:val>
                                        </p:tav>
                                      </p:tavLst>
                                    </p:anim>
                                    <p:anim calcmode="lin" valueType="num">
                                      <p:cBhvr>
                                        <p:cTn id="91" dur="500" fill="hold"/>
                                        <p:tgtEl>
                                          <p:spTgt spid="81"/>
                                        </p:tgtEl>
                                        <p:attrNameLst>
                                          <p:attrName>ppt_h</p:attrName>
                                        </p:attrNameLst>
                                      </p:cBhvr>
                                      <p:tavLst>
                                        <p:tav tm="0">
                                          <p:val>
                                            <p:fltVal val="0"/>
                                          </p:val>
                                        </p:tav>
                                        <p:tav tm="100000">
                                          <p:val>
                                            <p:strVal val="#ppt_h"/>
                                          </p:val>
                                        </p:tav>
                                      </p:tavLst>
                                    </p:anim>
                                    <p:animEffect transition="in" filter="fade">
                                      <p:cBhvr>
                                        <p:cTn id="92" dur="500"/>
                                        <p:tgtEl>
                                          <p:spTgt spid="81"/>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10000"/>
                            </p:stCondLst>
                            <p:childTnLst>
                              <p:par>
                                <p:cTn id="99" presetID="42" presetClass="entr" presetSubtype="0" fill="hold" grpId="0" nodeType="afterEffect">
                                  <p:stCondLst>
                                    <p:cond delay="0"/>
                                  </p:stCondLst>
                                  <p:childTnLst>
                                    <p:set>
                                      <p:cBhvr>
                                        <p:cTn id="100" dur="1" fill="hold">
                                          <p:stCondLst>
                                            <p:cond delay="0"/>
                                          </p:stCondLst>
                                        </p:cTn>
                                        <p:tgtEl>
                                          <p:spTgt spid="101">
                                            <p:txEl>
                                              <p:pRg st="0" end="0"/>
                                            </p:txEl>
                                          </p:spTgt>
                                        </p:tgtEl>
                                        <p:attrNameLst>
                                          <p:attrName>style.visibility</p:attrName>
                                        </p:attrNameLst>
                                      </p:cBhvr>
                                      <p:to>
                                        <p:strVal val="visible"/>
                                      </p:to>
                                    </p:set>
                                    <p:animEffect transition="in" filter="fade">
                                      <p:cBhvr>
                                        <p:cTn id="101" dur="1000"/>
                                        <p:tgtEl>
                                          <p:spTgt spid="101">
                                            <p:txEl>
                                              <p:pRg st="0" end="0"/>
                                            </p:txEl>
                                          </p:spTgt>
                                        </p:tgtEl>
                                      </p:cBhvr>
                                    </p:animEffect>
                                    <p:anim calcmode="lin" valueType="num">
                                      <p:cBhvr>
                                        <p:cTn id="102" dur="1000" fill="hold"/>
                                        <p:tgtEl>
                                          <p:spTgt spid="101">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101">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1000"/>
                            </p:stCondLst>
                            <p:childTnLst>
                              <p:par>
                                <p:cTn id="105" presetID="42" presetClass="entr" presetSubtype="0" fill="hold" grpId="0" nodeType="afterEffect">
                                  <p:stCondLst>
                                    <p:cond delay="0"/>
                                  </p:stCondLst>
                                  <p:childTnLst>
                                    <p:set>
                                      <p:cBhvr>
                                        <p:cTn id="106" dur="1" fill="hold">
                                          <p:stCondLst>
                                            <p:cond delay="0"/>
                                          </p:stCondLst>
                                        </p:cTn>
                                        <p:tgtEl>
                                          <p:spTgt spid="101">
                                            <p:txEl>
                                              <p:pRg st="2" end="2"/>
                                            </p:txEl>
                                          </p:spTgt>
                                        </p:tgtEl>
                                        <p:attrNameLst>
                                          <p:attrName>style.visibility</p:attrName>
                                        </p:attrNameLst>
                                      </p:cBhvr>
                                      <p:to>
                                        <p:strVal val="visible"/>
                                      </p:to>
                                    </p:set>
                                    <p:animEffect transition="in" filter="fade">
                                      <p:cBhvr>
                                        <p:cTn id="107" dur="1000"/>
                                        <p:tgtEl>
                                          <p:spTgt spid="101">
                                            <p:txEl>
                                              <p:pRg st="2" end="2"/>
                                            </p:txEl>
                                          </p:spTgt>
                                        </p:tgtEl>
                                      </p:cBhvr>
                                    </p:animEffect>
                                    <p:anim calcmode="lin" valueType="num">
                                      <p:cBhvr>
                                        <p:cTn id="108" dur="1000" fill="hold"/>
                                        <p:tgtEl>
                                          <p:spTgt spid="101">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101">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2000"/>
                            </p:stCondLst>
                            <p:childTnLst>
                              <p:par>
                                <p:cTn id="111" presetID="42" presetClass="entr" presetSubtype="0" fill="hold" grpId="0" nodeType="afterEffect">
                                  <p:stCondLst>
                                    <p:cond delay="0"/>
                                  </p:stCondLst>
                                  <p:childTnLst>
                                    <p:set>
                                      <p:cBhvr>
                                        <p:cTn id="112" dur="1" fill="hold">
                                          <p:stCondLst>
                                            <p:cond delay="0"/>
                                          </p:stCondLst>
                                        </p:cTn>
                                        <p:tgtEl>
                                          <p:spTgt spid="101">
                                            <p:txEl>
                                              <p:pRg st="3" end="3"/>
                                            </p:txEl>
                                          </p:spTgt>
                                        </p:tgtEl>
                                        <p:attrNameLst>
                                          <p:attrName>style.visibility</p:attrName>
                                        </p:attrNameLst>
                                      </p:cBhvr>
                                      <p:to>
                                        <p:strVal val="visible"/>
                                      </p:to>
                                    </p:set>
                                    <p:animEffect transition="in" filter="fade">
                                      <p:cBhvr>
                                        <p:cTn id="113" dur="1000"/>
                                        <p:tgtEl>
                                          <p:spTgt spid="101">
                                            <p:txEl>
                                              <p:pRg st="3" end="3"/>
                                            </p:txEl>
                                          </p:spTgt>
                                        </p:tgtEl>
                                      </p:cBhvr>
                                    </p:animEffect>
                                    <p:anim calcmode="lin" valueType="num">
                                      <p:cBhvr>
                                        <p:cTn id="114" dur="1000" fill="hold"/>
                                        <p:tgtEl>
                                          <p:spTgt spid="101">
                                            <p:txEl>
                                              <p:pRg st="3" end="3"/>
                                            </p:txEl>
                                          </p:spTgt>
                                        </p:tgtEl>
                                        <p:attrNameLst>
                                          <p:attrName>ppt_x</p:attrName>
                                        </p:attrNameLst>
                                      </p:cBhvr>
                                      <p:tavLst>
                                        <p:tav tm="0">
                                          <p:val>
                                            <p:strVal val="#ppt_x"/>
                                          </p:val>
                                        </p:tav>
                                        <p:tav tm="100000">
                                          <p:val>
                                            <p:strVal val="#ppt_x"/>
                                          </p:val>
                                        </p:tav>
                                      </p:tavLst>
                                    </p:anim>
                                    <p:anim calcmode="lin" valueType="num">
                                      <p:cBhvr>
                                        <p:cTn id="115" dur="1000" fill="hold"/>
                                        <p:tgtEl>
                                          <p:spTgt spid="101">
                                            <p:txEl>
                                              <p:pRg st="3" end="3"/>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3000"/>
                            </p:stCondLst>
                            <p:childTnLst>
                              <p:par>
                                <p:cTn id="117" presetID="42" presetClass="entr" presetSubtype="0" fill="hold" grpId="0" nodeType="afterEffect">
                                  <p:stCondLst>
                                    <p:cond delay="0"/>
                                  </p:stCondLst>
                                  <p:childTnLst>
                                    <p:set>
                                      <p:cBhvr>
                                        <p:cTn id="118" dur="1" fill="hold">
                                          <p:stCondLst>
                                            <p:cond delay="0"/>
                                          </p:stCondLst>
                                        </p:cTn>
                                        <p:tgtEl>
                                          <p:spTgt spid="101">
                                            <p:txEl>
                                              <p:pRg st="4" end="4"/>
                                            </p:txEl>
                                          </p:spTgt>
                                        </p:tgtEl>
                                        <p:attrNameLst>
                                          <p:attrName>style.visibility</p:attrName>
                                        </p:attrNameLst>
                                      </p:cBhvr>
                                      <p:to>
                                        <p:strVal val="visible"/>
                                      </p:to>
                                    </p:set>
                                    <p:animEffect transition="in" filter="fade">
                                      <p:cBhvr>
                                        <p:cTn id="119" dur="1000"/>
                                        <p:tgtEl>
                                          <p:spTgt spid="101">
                                            <p:txEl>
                                              <p:pRg st="4" end="4"/>
                                            </p:txEl>
                                          </p:spTgt>
                                        </p:tgtEl>
                                      </p:cBhvr>
                                    </p:animEffect>
                                    <p:anim calcmode="lin" valueType="num">
                                      <p:cBhvr>
                                        <p:cTn id="120" dur="1000" fill="hold"/>
                                        <p:tgtEl>
                                          <p:spTgt spid="101">
                                            <p:txEl>
                                              <p:pRg st="4" end="4"/>
                                            </p:txEl>
                                          </p:spTgt>
                                        </p:tgtEl>
                                        <p:attrNameLst>
                                          <p:attrName>ppt_x</p:attrName>
                                        </p:attrNameLst>
                                      </p:cBhvr>
                                      <p:tavLst>
                                        <p:tav tm="0">
                                          <p:val>
                                            <p:strVal val="#ppt_x"/>
                                          </p:val>
                                        </p:tav>
                                        <p:tav tm="100000">
                                          <p:val>
                                            <p:strVal val="#ppt_x"/>
                                          </p:val>
                                        </p:tav>
                                      </p:tavLst>
                                    </p:anim>
                                    <p:anim calcmode="lin" valueType="num">
                                      <p:cBhvr>
                                        <p:cTn id="121" dur="1000" fill="hold"/>
                                        <p:tgtEl>
                                          <p:spTgt spid="101">
                                            <p:txEl>
                                              <p:pRg st="4" end="4"/>
                                            </p:txEl>
                                          </p:spTgt>
                                        </p:tgtEl>
                                        <p:attrNameLst>
                                          <p:attrName>ppt_y</p:attrName>
                                        </p:attrNameLst>
                                      </p:cBhvr>
                                      <p:tavLst>
                                        <p:tav tm="0">
                                          <p:val>
                                            <p:strVal val="#ppt_y+.1"/>
                                          </p:val>
                                        </p:tav>
                                        <p:tav tm="100000">
                                          <p:val>
                                            <p:strVal val="#ppt_y"/>
                                          </p:val>
                                        </p:tav>
                                      </p:tavLst>
                                    </p:anim>
                                  </p:childTnLst>
                                </p:cTn>
                              </p:par>
                            </p:childTnLst>
                          </p:cTn>
                        </p:par>
                        <p:par>
                          <p:cTn id="122" fill="hold">
                            <p:stCondLst>
                              <p:cond delay="14000"/>
                            </p:stCondLst>
                            <p:childTnLst>
                              <p:par>
                                <p:cTn id="123" presetID="2" presetClass="entr" presetSubtype="2"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 calcmode="lin" valueType="num">
                                      <p:cBhvr additive="base">
                                        <p:cTn id="125" dur="500" fill="hold"/>
                                        <p:tgtEl>
                                          <p:spTgt spid="55"/>
                                        </p:tgtEl>
                                        <p:attrNameLst>
                                          <p:attrName>ppt_x</p:attrName>
                                        </p:attrNameLst>
                                      </p:cBhvr>
                                      <p:tavLst>
                                        <p:tav tm="0">
                                          <p:val>
                                            <p:strVal val="1+#ppt_w/2"/>
                                          </p:val>
                                        </p:tav>
                                        <p:tav tm="100000">
                                          <p:val>
                                            <p:strVal val="#ppt_x"/>
                                          </p:val>
                                        </p:tav>
                                      </p:tavLst>
                                    </p:anim>
                                    <p:anim calcmode="lin" valueType="num">
                                      <p:cBhvr additive="base">
                                        <p:cTn id="126" dur="500" fill="hold"/>
                                        <p:tgtEl>
                                          <p:spTgt spid="55"/>
                                        </p:tgtEl>
                                        <p:attrNameLst>
                                          <p:attrName>ppt_y</p:attrName>
                                        </p:attrNameLst>
                                      </p:cBhvr>
                                      <p:tavLst>
                                        <p:tav tm="0">
                                          <p:val>
                                            <p:strVal val="#ppt_y"/>
                                          </p:val>
                                        </p:tav>
                                        <p:tav tm="100000">
                                          <p:val>
                                            <p:strVal val="#ppt_y"/>
                                          </p:val>
                                        </p:tav>
                                      </p:tavLst>
                                    </p:anim>
                                  </p:childTnLst>
                                </p:cTn>
                              </p:par>
                              <p:par>
                                <p:cTn id="127" presetID="2" presetClass="entr" presetSubtype="2" fill="hold" nodeType="withEffect">
                                  <p:stCondLst>
                                    <p:cond delay="0"/>
                                  </p:stCondLst>
                                  <p:childTnLst>
                                    <p:set>
                                      <p:cBhvr>
                                        <p:cTn id="128" dur="1" fill="hold">
                                          <p:stCondLst>
                                            <p:cond delay="0"/>
                                          </p:stCondLst>
                                        </p:cTn>
                                        <p:tgtEl>
                                          <p:spTgt spid="112"/>
                                        </p:tgtEl>
                                        <p:attrNameLst>
                                          <p:attrName>style.visibility</p:attrName>
                                        </p:attrNameLst>
                                      </p:cBhvr>
                                      <p:to>
                                        <p:strVal val="visible"/>
                                      </p:to>
                                    </p:set>
                                    <p:anim calcmode="lin" valueType="num">
                                      <p:cBhvr additive="base">
                                        <p:cTn id="129" dur="500" fill="hold"/>
                                        <p:tgtEl>
                                          <p:spTgt spid="112"/>
                                        </p:tgtEl>
                                        <p:attrNameLst>
                                          <p:attrName>ppt_x</p:attrName>
                                        </p:attrNameLst>
                                      </p:cBhvr>
                                      <p:tavLst>
                                        <p:tav tm="0">
                                          <p:val>
                                            <p:strVal val="1+#ppt_w/2"/>
                                          </p:val>
                                        </p:tav>
                                        <p:tav tm="100000">
                                          <p:val>
                                            <p:strVal val="#ppt_x"/>
                                          </p:val>
                                        </p:tav>
                                      </p:tavLst>
                                    </p:anim>
                                    <p:anim calcmode="lin" valueType="num">
                                      <p:cBhvr additive="base">
                                        <p:cTn id="130" dur="500" fill="hold"/>
                                        <p:tgtEl>
                                          <p:spTgt spid="112"/>
                                        </p:tgtEl>
                                        <p:attrNameLst>
                                          <p:attrName>ppt_y</p:attrName>
                                        </p:attrNameLst>
                                      </p:cBhvr>
                                      <p:tavLst>
                                        <p:tav tm="0">
                                          <p:val>
                                            <p:strVal val="#ppt_y"/>
                                          </p:val>
                                        </p:tav>
                                        <p:tav tm="100000">
                                          <p:val>
                                            <p:strVal val="#ppt_y"/>
                                          </p:val>
                                        </p:tav>
                                      </p:tavLst>
                                    </p:anim>
                                  </p:childTnLst>
                                </p:cTn>
                              </p:par>
                              <p:par>
                                <p:cTn id="131" presetID="2" presetClass="entr" presetSubtype="2" fill="hold" grpId="0" nodeType="withEffect">
                                  <p:stCondLst>
                                    <p:cond delay="0"/>
                                  </p:stCondLst>
                                  <p:childTnLst>
                                    <p:set>
                                      <p:cBhvr>
                                        <p:cTn id="132" dur="1" fill="hold">
                                          <p:stCondLst>
                                            <p:cond delay="0"/>
                                          </p:stCondLst>
                                        </p:cTn>
                                        <p:tgtEl>
                                          <p:spTgt spid="60"/>
                                        </p:tgtEl>
                                        <p:attrNameLst>
                                          <p:attrName>style.visibility</p:attrName>
                                        </p:attrNameLst>
                                      </p:cBhvr>
                                      <p:to>
                                        <p:strVal val="visible"/>
                                      </p:to>
                                    </p:set>
                                    <p:anim calcmode="lin" valueType="num">
                                      <p:cBhvr additive="base">
                                        <p:cTn id="133" dur="500" fill="hold"/>
                                        <p:tgtEl>
                                          <p:spTgt spid="60"/>
                                        </p:tgtEl>
                                        <p:attrNameLst>
                                          <p:attrName>ppt_x</p:attrName>
                                        </p:attrNameLst>
                                      </p:cBhvr>
                                      <p:tavLst>
                                        <p:tav tm="0">
                                          <p:val>
                                            <p:strVal val="1+#ppt_w/2"/>
                                          </p:val>
                                        </p:tav>
                                        <p:tav tm="100000">
                                          <p:val>
                                            <p:strVal val="#ppt_x"/>
                                          </p:val>
                                        </p:tav>
                                      </p:tavLst>
                                    </p:anim>
                                    <p:anim calcmode="lin" valueType="num">
                                      <p:cBhvr additive="base">
                                        <p:cTn id="134" dur="500" fill="hold"/>
                                        <p:tgtEl>
                                          <p:spTgt spid="60"/>
                                        </p:tgtEl>
                                        <p:attrNameLst>
                                          <p:attrName>ppt_y</p:attrName>
                                        </p:attrNameLst>
                                      </p:cBhvr>
                                      <p:tavLst>
                                        <p:tav tm="0">
                                          <p:val>
                                            <p:strVal val="#ppt_y"/>
                                          </p:val>
                                        </p:tav>
                                        <p:tav tm="100000">
                                          <p:val>
                                            <p:strVal val="#ppt_y"/>
                                          </p:val>
                                        </p:tav>
                                      </p:tavLst>
                                    </p:anim>
                                  </p:childTnLst>
                                </p:cTn>
                              </p:par>
                              <p:par>
                                <p:cTn id="135" presetID="31" presetClass="entr" presetSubtype="0" fill="hold" grpId="0" nodeType="withEffect">
                                  <p:stCondLst>
                                    <p:cond delay="250"/>
                                  </p:stCondLst>
                                  <p:childTnLst>
                                    <p:set>
                                      <p:cBhvr>
                                        <p:cTn id="136" dur="1" fill="hold">
                                          <p:stCondLst>
                                            <p:cond delay="0"/>
                                          </p:stCondLst>
                                        </p:cTn>
                                        <p:tgtEl>
                                          <p:spTgt spid="51"/>
                                        </p:tgtEl>
                                        <p:attrNameLst>
                                          <p:attrName>style.visibility</p:attrName>
                                        </p:attrNameLst>
                                      </p:cBhvr>
                                      <p:to>
                                        <p:strVal val="visible"/>
                                      </p:to>
                                    </p:set>
                                    <p:anim calcmode="lin" valueType="num">
                                      <p:cBhvr>
                                        <p:cTn id="137" dur="1000" fill="hold"/>
                                        <p:tgtEl>
                                          <p:spTgt spid="51"/>
                                        </p:tgtEl>
                                        <p:attrNameLst>
                                          <p:attrName>ppt_w</p:attrName>
                                        </p:attrNameLst>
                                      </p:cBhvr>
                                      <p:tavLst>
                                        <p:tav tm="0">
                                          <p:val>
                                            <p:fltVal val="0"/>
                                          </p:val>
                                        </p:tav>
                                        <p:tav tm="100000">
                                          <p:val>
                                            <p:strVal val="#ppt_w"/>
                                          </p:val>
                                        </p:tav>
                                      </p:tavLst>
                                    </p:anim>
                                    <p:anim calcmode="lin" valueType="num">
                                      <p:cBhvr>
                                        <p:cTn id="138" dur="1000" fill="hold"/>
                                        <p:tgtEl>
                                          <p:spTgt spid="51"/>
                                        </p:tgtEl>
                                        <p:attrNameLst>
                                          <p:attrName>ppt_h</p:attrName>
                                        </p:attrNameLst>
                                      </p:cBhvr>
                                      <p:tavLst>
                                        <p:tav tm="0">
                                          <p:val>
                                            <p:fltVal val="0"/>
                                          </p:val>
                                        </p:tav>
                                        <p:tav tm="100000">
                                          <p:val>
                                            <p:strVal val="#ppt_h"/>
                                          </p:val>
                                        </p:tav>
                                      </p:tavLst>
                                    </p:anim>
                                    <p:anim calcmode="lin" valueType="num">
                                      <p:cBhvr>
                                        <p:cTn id="139" dur="1000" fill="hold"/>
                                        <p:tgtEl>
                                          <p:spTgt spid="51"/>
                                        </p:tgtEl>
                                        <p:attrNameLst>
                                          <p:attrName>style.rotation</p:attrName>
                                        </p:attrNameLst>
                                      </p:cBhvr>
                                      <p:tavLst>
                                        <p:tav tm="0">
                                          <p:val>
                                            <p:fltVal val="90"/>
                                          </p:val>
                                        </p:tav>
                                        <p:tav tm="100000">
                                          <p:val>
                                            <p:fltVal val="0"/>
                                          </p:val>
                                        </p:tav>
                                      </p:tavLst>
                                    </p:anim>
                                    <p:animEffect transition="in" filter="fade">
                                      <p:cBhvr>
                                        <p:cTn id="140" dur="1000"/>
                                        <p:tgtEl>
                                          <p:spTgt spid="51"/>
                                        </p:tgtEl>
                                      </p:cBhvr>
                                    </p:animEffect>
                                  </p:childTnLst>
                                </p:cTn>
                              </p:par>
                            </p:childTnLst>
                          </p:cTn>
                        </p:par>
                        <p:par>
                          <p:cTn id="141" fill="hold">
                            <p:stCondLst>
                              <p:cond delay="15250"/>
                            </p:stCondLst>
                            <p:childTnLst>
                              <p:par>
                                <p:cTn id="142" presetID="53" presetClass="entr" presetSubtype="16" fill="hold" nodeType="afterEffect">
                                  <p:stCondLst>
                                    <p:cond delay="0"/>
                                  </p:stCondLst>
                                  <p:childTnLst>
                                    <p:set>
                                      <p:cBhvr>
                                        <p:cTn id="143" dur="1" fill="hold">
                                          <p:stCondLst>
                                            <p:cond delay="0"/>
                                          </p:stCondLst>
                                        </p:cTn>
                                        <p:tgtEl>
                                          <p:spTgt spid="93"/>
                                        </p:tgtEl>
                                        <p:attrNameLst>
                                          <p:attrName>style.visibility</p:attrName>
                                        </p:attrNameLst>
                                      </p:cBhvr>
                                      <p:to>
                                        <p:strVal val="visible"/>
                                      </p:to>
                                    </p:set>
                                    <p:anim calcmode="lin" valueType="num">
                                      <p:cBhvr>
                                        <p:cTn id="144" dur="500" fill="hold"/>
                                        <p:tgtEl>
                                          <p:spTgt spid="93"/>
                                        </p:tgtEl>
                                        <p:attrNameLst>
                                          <p:attrName>ppt_w</p:attrName>
                                        </p:attrNameLst>
                                      </p:cBhvr>
                                      <p:tavLst>
                                        <p:tav tm="0">
                                          <p:val>
                                            <p:fltVal val="0"/>
                                          </p:val>
                                        </p:tav>
                                        <p:tav tm="100000">
                                          <p:val>
                                            <p:strVal val="#ppt_w"/>
                                          </p:val>
                                        </p:tav>
                                      </p:tavLst>
                                    </p:anim>
                                    <p:anim calcmode="lin" valueType="num">
                                      <p:cBhvr>
                                        <p:cTn id="145" dur="500" fill="hold"/>
                                        <p:tgtEl>
                                          <p:spTgt spid="93"/>
                                        </p:tgtEl>
                                        <p:attrNameLst>
                                          <p:attrName>ppt_h</p:attrName>
                                        </p:attrNameLst>
                                      </p:cBhvr>
                                      <p:tavLst>
                                        <p:tav tm="0">
                                          <p:val>
                                            <p:fltVal val="0"/>
                                          </p:val>
                                        </p:tav>
                                        <p:tav tm="100000">
                                          <p:val>
                                            <p:strVal val="#ppt_h"/>
                                          </p:val>
                                        </p:tav>
                                      </p:tavLst>
                                    </p:anim>
                                    <p:animEffect transition="in" filter="fade">
                                      <p:cBhvr>
                                        <p:cTn id="146" dur="500"/>
                                        <p:tgtEl>
                                          <p:spTgt spid="93"/>
                                        </p:tgtEl>
                                      </p:cBhvr>
                                    </p:animEffect>
                                  </p:childTnLst>
                                </p:cTn>
                              </p:par>
                              <p:par>
                                <p:cTn id="147" presetID="42" presetClass="entr" presetSubtype="0" fill="hold" grpId="0" nodeType="withEffect">
                                  <p:stCondLst>
                                    <p:cond delay="0"/>
                                  </p:stCondLst>
                                  <p:childTnLst>
                                    <p:set>
                                      <p:cBhvr>
                                        <p:cTn id="148" dur="1" fill="hold">
                                          <p:stCondLst>
                                            <p:cond delay="0"/>
                                          </p:stCondLst>
                                        </p:cTn>
                                        <p:tgtEl>
                                          <p:spTgt spid="59"/>
                                        </p:tgtEl>
                                        <p:attrNameLst>
                                          <p:attrName>style.visibility</p:attrName>
                                        </p:attrNameLst>
                                      </p:cBhvr>
                                      <p:to>
                                        <p:strVal val="visible"/>
                                      </p:to>
                                    </p:set>
                                    <p:animEffect transition="in" filter="fade">
                                      <p:cBhvr>
                                        <p:cTn id="149" dur="1000"/>
                                        <p:tgtEl>
                                          <p:spTgt spid="59"/>
                                        </p:tgtEl>
                                      </p:cBhvr>
                                    </p:animEffect>
                                    <p:anim calcmode="lin" valueType="num">
                                      <p:cBhvr>
                                        <p:cTn id="150" dur="1000" fill="hold"/>
                                        <p:tgtEl>
                                          <p:spTgt spid="59"/>
                                        </p:tgtEl>
                                        <p:attrNameLst>
                                          <p:attrName>ppt_x</p:attrName>
                                        </p:attrNameLst>
                                      </p:cBhvr>
                                      <p:tavLst>
                                        <p:tav tm="0">
                                          <p:val>
                                            <p:strVal val="#ppt_x"/>
                                          </p:val>
                                        </p:tav>
                                        <p:tav tm="100000">
                                          <p:val>
                                            <p:strVal val="#ppt_x"/>
                                          </p:val>
                                        </p:tav>
                                      </p:tavLst>
                                    </p:anim>
                                    <p:anim calcmode="lin" valueType="num">
                                      <p:cBhvr>
                                        <p:cTn id="151" dur="1000" fill="hold"/>
                                        <p:tgtEl>
                                          <p:spTgt spid="59"/>
                                        </p:tgtEl>
                                        <p:attrNameLst>
                                          <p:attrName>ppt_y</p:attrName>
                                        </p:attrNameLst>
                                      </p:cBhvr>
                                      <p:tavLst>
                                        <p:tav tm="0">
                                          <p:val>
                                            <p:strVal val="#ppt_y+.1"/>
                                          </p:val>
                                        </p:tav>
                                        <p:tav tm="100000">
                                          <p:val>
                                            <p:strVal val="#ppt_y"/>
                                          </p:val>
                                        </p:tav>
                                      </p:tavLst>
                                    </p:anim>
                                  </p:childTnLst>
                                </p:cTn>
                              </p:par>
                            </p:childTnLst>
                          </p:cTn>
                        </p:par>
                        <p:par>
                          <p:cTn id="152" fill="hold">
                            <p:stCondLst>
                              <p:cond delay="16250"/>
                            </p:stCondLst>
                            <p:childTnLst>
                              <p:par>
                                <p:cTn id="153" presetID="42" presetClass="entr" presetSubtype="0" fill="hold" grpId="0" nodeType="afterEffect">
                                  <p:stCondLst>
                                    <p:cond delay="0"/>
                                  </p:stCondLst>
                                  <p:childTnLst>
                                    <p:set>
                                      <p:cBhvr>
                                        <p:cTn id="154" dur="1" fill="hold">
                                          <p:stCondLst>
                                            <p:cond delay="0"/>
                                          </p:stCondLst>
                                        </p:cTn>
                                        <p:tgtEl>
                                          <p:spTgt spid="102">
                                            <p:txEl>
                                              <p:pRg st="0" end="0"/>
                                            </p:txEl>
                                          </p:spTgt>
                                        </p:tgtEl>
                                        <p:attrNameLst>
                                          <p:attrName>style.visibility</p:attrName>
                                        </p:attrNameLst>
                                      </p:cBhvr>
                                      <p:to>
                                        <p:strVal val="visible"/>
                                      </p:to>
                                    </p:set>
                                    <p:animEffect transition="in" filter="fade">
                                      <p:cBhvr>
                                        <p:cTn id="155" dur="1000"/>
                                        <p:tgtEl>
                                          <p:spTgt spid="102">
                                            <p:txEl>
                                              <p:pRg st="0" end="0"/>
                                            </p:txEl>
                                          </p:spTgt>
                                        </p:tgtEl>
                                      </p:cBhvr>
                                    </p:animEffect>
                                    <p:anim calcmode="lin" valueType="num">
                                      <p:cBhvr>
                                        <p:cTn id="156" dur="1000" fill="hold"/>
                                        <p:tgtEl>
                                          <p:spTgt spid="102">
                                            <p:txEl>
                                              <p:pRg st="0" end="0"/>
                                            </p:txEl>
                                          </p:spTgt>
                                        </p:tgtEl>
                                        <p:attrNameLst>
                                          <p:attrName>ppt_x</p:attrName>
                                        </p:attrNameLst>
                                      </p:cBhvr>
                                      <p:tavLst>
                                        <p:tav tm="0">
                                          <p:val>
                                            <p:strVal val="#ppt_x"/>
                                          </p:val>
                                        </p:tav>
                                        <p:tav tm="100000">
                                          <p:val>
                                            <p:strVal val="#ppt_x"/>
                                          </p:val>
                                        </p:tav>
                                      </p:tavLst>
                                    </p:anim>
                                    <p:anim calcmode="lin" valueType="num">
                                      <p:cBhvr>
                                        <p:cTn id="157" dur="1000" fill="hold"/>
                                        <p:tgtEl>
                                          <p:spTgt spid="102">
                                            <p:txEl>
                                              <p:pRg st="0" end="0"/>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7250"/>
                            </p:stCondLst>
                            <p:childTnLst>
                              <p:par>
                                <p:cTn id="159" presetID="42" presetClass="entr" presetSubtype="0" fill="hold" grpId="0" nodeType="afterEffect">
                                  <p:stCondLst>
                                    <p:cond delay="0"/>
                                  </p:stCondLst>
                                  <p:childTnLst>
                                    <p:set>
                                      <p:cBhvr>
                                        <p:cTn id="160" dur="1" fill="hold">
                                          <p:stCondLst>
                                            <p:cond delay="0"/>
                                          </p:stCondLst>
                                        </p:cTn>
                                        <p:tgtEl>
                                          <p:spTgt spid="102">
                                            <p:txEl>
                                              <p:pRg st="2" end="2"/>
                                            </p:txEl>
                                          </p:spTgt>
                                        </p:tgtEl>
                                        <p:attrNameLst>
                                          <p:attrName>style.visibility</p:attrName>
                                        </p:attrNameLst>
                                      </p:cBhvr>
                                      <p:to>
                                        <p:strVal val="visible"/>
                                      </p:to>
                                    </p:set>
                                    <p:animEffect transition="in" filter="fade">
                                      <p:cBhvr>
                                        <p:cTn id="161" dur="1000"/>
                                        <p:tgtEl>
                                          <p:spTgt spid="102">
                                            <p:txEl>
                                              <p:pRg st="2" end="2"/>
                                            </p:txEl>
                                          </p:spTgt>
                                        </p:tgtEl>
                                      </p:cBhvr>
                                    </p:animEffect>
                                    <p:anim calcmode="lin" valueType="num">
                                      <p:cBhvr>
                                        <p:cTn id="162" dur="1000" fill="hold"/>
                                        <p:tgtEl>
                                          <p:spTgt spid="102">
                                            <p:txEl>
                                              <p:pRg st="2" end="2"/>
                                            </p:txEl>
                                          </p:spTgt>
                                        </p:tgtEl>
                                        <p:attrNameLst>
                                          <p:attrName>ppt_x</p:attrName>
                                        </p:attrNameLst>
                                      </p:cBhvr>
                                      <p:tavLst>
                                        <p:tav tm="0">
                                          <p:val>
                                            <p:strVal val="#ppt_x"/>
                                          </p:val>
                                        </p:tav>
                                        <p:tav tm="100000">
                                          <p:val>
                                            <p:strVal val="#ppt_x"/>
                                          </p:val>
                                        </p:tav>
                                      </p:tavLst>
                                    </p:anim>
                                    <p:anim calcmode="lin" valueType="num">
                                      <p:cBhvr>
                                        <p:cTn id="163" dur="1000" fill="hold"/>
                                        <p:tgtEl>
                                          <p:spTgt spid="102">
                                            <p:txEl>
                                              <p:pRg st="2" end="2"/>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250"/>
                            </p:stCondLst>
                            <p:childTnLst>
                              <p:par>
                                <p:cTn id="165" presetID="42" presetClass="entr" presetSubtype="0" fill="hold" grpId="0" nodeType="afterEffect">
                                  <p:stCondLst>
                                    <p:cond delay="0"/>
                                  </p:stCondLst>
                                  <p:childTnLst>
                                    <p:set>
                                      <p:cBhvr>
                                        <p:cTn id="166" dur="1" fill="hold">
                                          <p:stCondLst>
                                            <p:cond delay="0"/>
                                          </p:stCondLst>
                                        </p:cTn>
                                        <p:tgtEl>
                                          <p:spTgt spid="102">
                                            <p:txEl>
                                              <p:pRg st="3" end="3"/>
                                            </p:txEl>
                                          </p:spTgt>
                                        </p:tgtEl>
                                        <p:attrNameLst>
                                          <p:attrName>style.visibility</p:attrName>
                                        </p:attrNameLst>
                                      </p:cBhvr>
                                      <p:to>
                                        <p:strVal val="visible"/>
                                      </p:to>
                                    </p:set>
                                    <p:animEffect transition="in" filter="fade">
                                      <p:cBhvr>
                                        <p:cTn id="167" dur="1000"/>
                                        <p:tgtEl>
                                          <p:spTgt spid="102">
                                            <p:txEl>
                                              <p:pRg st="3" end="3"/>
                                            </p:txEl>
                                          </p:spTgt>
                                        </p:tgtEl>
                                      </p:cBhvr>
                                    </p:animEffect>
                                    <p:anim calcmode="lin" valueType="num">
                                      <p:cBhvr>
                                        <p:cTn id="168" dur="1000" fill="hold"/>
                                        <p:tgtEl>
                                          <p:spTgt spid="102">
                                            <p:txEl>
                                              <p:pRg st="3" end="3"/>
                                            </p:txEl>
                                          </p:spTgt>
                                        </p:tgtEl>
                                        <p:attrNameLst>
                                          <p:attrName>ppt_x</p:attrName>
                                        </p:attrNameLst>
                                      </p:cBhvr>
                                      <p:tavLst>
                                        <p:tav tm="0">
                                          <p:val>
                                            <p:strVal val="#ppt_x"/>
                                          </p:val>
                                        </p:tav>
                                        <p:tav tm="100000">
                                          <p:val>
                                            <p:strVal val="#ppt_x"/>
                                          </p:val>
                                        </p:tav>
                                      </p:tavLst>
                                    </p:anim>
                                    <p:anim calcmode="lin" valueType="num">
                                      <p:cBhvr>
                                        <p:cTn id="169" dur="1000" fill="hold"/>
                                        <p:tgtEl>
                                          <p:spTgt spid="102">
                                            <p:txEl>
                                              <p:pRg st="3" end="3"/>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250"/>
                            </p:stCondLst>
                            <p:childTnLst>
                              <p:par>
                                <p:cTn id="171" presetID="42" presetClass="entr" presetSubtype="0" fill="hold" grpId="0" nodeType="afterEffect">
                                  <p:stCondLst>
                                    <p:cond delay="0"/>
                                  </p:stCondLst>
                                  <p:childTnLst>
                                    <p:set>
                                      <p:cBhvr>
                                        <p:cTn id="172" dur="1" fill="hold">
                                          <p:stCondLst>
                                            <p:cond delay="0"/>
                                          </p:stCondLst>
                                        </p:cTn>
                                        <p:tgtEl>
                                          <p:spTgt spid="102">
                                            <p:txEl>
                                              <p:pRg st="4" end="4"/>
                                            </p:txEl>
                                          </p:spTgt>
                                        </p:tgtEl>
                                        <p:attrNameLst>
                                          <p:attrName>style.visibility</p:attrName>
                                        </p:attrNameLst>
                                      </p:cBhvr>
                                      <p:to>
                                        <p:strVal val="visible"/>
                                      </p:to>
                                    </p:set>
                                    <p:animEffect transition="in" filter="fade">
                                      <p:cBhvr>
                                        <p:cTn id="173" dur="1000"/>
                                        <p:tgtEl>
                                          <p:spTgt spid="102">
                                            <p:txEl>
                                              <p:pRg st="4" end="4"/>
                                            </p:txEl>
                                          </p:spTgt>
                                        </p:tgtEl>
                                      </p:cBhvr>
                                    </p:animEffect>
                                    <p:anim calcmode="lin" valueType="num">
                                      <p:cBhvr>
                                        <p:cTn id="174" dur="1000" fill="hold"/>
                                        <p:tgtEl>
                                          <p:spTgt spid="102">
                                            <p:txEl>
                                              <p:pRg st="4" end="4"/>
                                            </p:txEl>
                                          </p:spTgt>
                                        </p:tgtEl>
                                        <p:attrNameLst>
                                          <p:attrName>ppt_x</p:attrName>
                                        </p:attrNameLst>
                                      </p:cBhvr>
                                      <p:tavLst>
                                        <p:tav tm="0">
                                          <p:val>
                                            <p:strVal val="#ppt_x"/>
                                          </p:val>
                                        </p:tav>
                                        <p:tav tm="100000">
                                          <p:val>
                                            <p:strVal val="#ppt_x"/>
                                          </p:val>
                                        </p:tav>
                                      </p:tavLst>
                                    </p:anim>
                                    <p:anim calcmode="lin" valueType="num">
                                      <p:cBhvr>
                                        <p:cTn id="175" dur="1000" fill="hold"/>
                                        <p:tgtEl>
                                          <p:spTgt spid="102">
                                            <p:txEl>
                                              <p:pRg st="4" end="4"/>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250"/>
                            </p:stCondLst>
                            <p:childTnLst>
                              <p:par>
                                <p:cTn id="177" presetID="2" presetClass="entr" presetSubtype="2" fill="hold" nodeType="afterEffect">
                                  <p:stCondLst>
                                    <p:cond delay="0"/>
                                  </p:stCondLst>
                                  <p:childTnLst>
                                    <p:set>
                                      <p:cBhvr>
                                        <p:cTn id="178" dur="1" fill="hold">
                                          <p:stCondLst>
                                            <p:cond delay="0"/>
                                          </p:stCondLst>
                                        </p:cTn>
                                        <p:tgtEl>
                                          <p:spTgt spid="113"/>
                                        </p:tgtEl>
                                        <p:attrNameLst>
                                          <p:attrName>style.visibility</p:attrName>
                                        </p:attrNameLst>
                                      </p:cBhvr>
                                      <p:to>
                                        <p:strVal val="visible"/>
                                      </p:to>
                                    </p:set>
                                    <p:anim calcmode="lin" valueType="num">
                                      <p:cBhvr additive="base">
                                        <p:cTn id="179" dur="500" fill="hold"/>
                                        <p:tgtEl>
                                          <p:spTgt spid="113"/>
                                        </p:tgtEl>
                                        <p:attrNameLst>
                                          <p:attrName>ppt_x</p:attrName>
                                        </p:attrNameLst>
                                      </p:cBhvr>
                                      <p:tavLst>
                                        <p:tav tm="0">
                                          <p:val>
                                            <p:strVal val="1+#ppt_w/2"/>
                                          </p:val>
                                        </p:tav>
                                        <p:tav tm="100000">
                                          <p:val>
                                            <p:strVal val="#ppt_x"/>
                                          </p:val>
                                        </p:tav>
                                      </p:tavLst>
                                    </p:anim>
                                    <p:anim calcmode="lin" valueType="num">
                                      <p:cBhvr additive="base">
                                        <p:cTn id="180" dur="500" fill="hold"/>
                                        <p:tgtEl>
                                          <p:spTgt spid="113"/>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65"/>
                                        </p:tgtEl>
                                        <p:attrNameLst>
                                          <p:attrName>style.visibility</p:attrName>
                                        </p:attrNameLst>
                                      </p:cBhvr>
                                      <p:to>
                                        <p:strVal val="visible"/>
                                      </p:to>
                                    </p:set>
                                    <p:anim calcmode="lin" valueType="num">
                                      <p:cBhvr additive="base">
                                        <p:cTn id="183" dur="500" fill="hold"/>
                                        <p:tgtEl>
                                          <p:spTgt spid="65"/>
                                        </p:tgtEl>
                                        <p:attrNameLst>
                                          <p:attrName>ppt_x</p:attrName>
                                        </p:attrNameLst>
                                      </p:cBhvr>
                                      <p:tavLst>
                                        <p:tav tm="0">
                                          <p:val>
                                            <p:strVal val="1+#ppt_w/2"/>
                                          </p:val>
                                        </p:tav>
                                        <p:tav tm="100000">
                                          <p:val>
                                            <p:strVal val="#ppt_x"/>
                                          </p:val>
                                        </p:tav>
                                      </p:tavLst>
                                    </p:anim>
                                    <p:anim calcmode="lin" valueType="num">
                                      <p:cBhvr additive="base">
                                        <p:cTn id="184" dur="500" fill="hold"/>
                                        <p:tgtEl>
                                          <p:spTgt spid="65"/>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70"/>
                                        </p:tgtEl>
                                        <p:attrNameLst>
                                          <p:attrName>style.visibility</p:attrName>
                                        </p:attrNameLst>
                                      </p:cBhvr>
                                      <p:to>
                                        <p:strVal val="visible"/>
                                      </p:to>
                                    </p:set>
                                    <p:anim calcmode="lin" valueType="num">
                                      <p:cBhvr additive="base">
                                        <p:cTn id="187" dur="500" fill="hold"/>
                                        <p:tgtEl>
                                          <p:spTgt spid="70"/>
                                        </p:tgtEl>
                                        <p:attrNameLst>
                                          <p:attrName>ppt_x</p:attrName>
                                        </p:attrNameLst>
                                      </p:cBhvr>
                                      <p:tavLst>
                                        <p:tav tm="0">
                                          <p:val>
                                            <p:strVal val="1+#ppt_w/2"/>
                                          </p:val>
                                        </p:tav>
                                        <p:tav tm="100000">
                                          <p:val>
                                            <p:strVal val="#ppt_x"/>
                                          </p:val>
                                        </p:tav>
                                      </p:tavLst>
                                    </p:anim>
                                    <p:anim calcmode="lin" valueType="num">
                                      <p:cBhvr additive="base">
                                        <p:cTn id="188" dur="500" fill="hold"/>
                                        <p:tgtEl>
                                          <p:spTgt spid="70"/>
                                        </p:tgtEl>
                                        <p:attrNameLst>
                                          <p:attrName>ppt_y</p:attrName>
                                        </p:attrNameLst>
                                      </p:cBhvr>
                                      <p:tavLst>
                                        <p:tav tm="0">
                                          <p:val>
                                            <p:strVal val="#ppt_y"/>
                                          </p:val>
                                        </p:tav>
                                        <p:tav tm="100000">
                                          <p:val>
                                            <p:strVal val="#ppt_y"/>
                                          </p:val>
                                        </p:tav>
                                      </p:tavLst>
                                    </p:anim>
                                  </p:childTnLst>
                                </p:cTn>
                              </p:par>
                              <p:par>
                                <p:cTn id="189" presetID="31" presetClass="entr" presetSubtype="0" fill="hold" grpId="0" nodeType="withEffect">
                                  <p:stCondLst>
                                    <p:cond delay="250"/>
                                  </p:stCondLst>
                                  <p:childTnLst>
                                    <p:set>
                                      <p:cBhvr>
                                        <p:cTn id="190" dur="1" fill="hold">
                                          <p:stCondLst>
                                            <p:cond delay="0"/>
                                          </p:stCondLst>
                                        </p:cTn>
                                        <p:tgtEl>
                                          <p:spTgt spid="61"/>
                                        </p:tgtEl>
                                        <p:attrNameLst>
                                          <p:attrName>style.visibility</p:attrName>
                                        </p:attrNameLst>
                                      </p:cBhvr>
                                      <p:to>
                                        <p:strVal val="visible"/>
                                      </p:to>
                                    </p:set>
                                    <p:anim calcmode="lin" valueType="num">
                                      <p:cBhvr>
                                        <p:cTn id="191" dur="1000" fill="hold"/>
                                        <p:tgtEl>
                                          <p:spTgt spid="61"/>
                                        </p:tgtEl>
                                        <p:attrNameLst>
                                          <p:attrName>ppt_w</p:attrName>
                                        </p:attrNameLst>
                                      </p:cBhvr>
                                      <p:tavLst>
                                        <p:tav tm="0">
                                          <p:val>
                                            <p:fltVal val="0"/>
                                          </p:val>
                                        </p:tav>
                                        <p:tav tm="100000">
                                          <p:val>
                                            <p:strVal val="#ppt_w"/>
                                          </p:val>
                                        </p:tav>
                                      </p:tavLst>
                                    </p:anim>
                                    <p:anim calcmode="lin" valueType="num">
                                      <p:cBhvr>
                                        <p:cTn id="192" dur="1000" fill="hold"/>
                                        <p:tgtEl>
                                          <p:spTgt spid="61"/>
                                        </p:tgtEl>
                                        <p:attrNameLst>
                                          <p:attrName>ppt_h</p:attrName>
                                        </p:attrNameLst>
                                      </p:cBhvr>
                                      <p:tavLst>
                                        <p:tav tm="0">
                                          <p:val>
                                            <p:fltVal val="0"/>
                                          </p:val>
                                        </p:tav>
                                        <p:tav tm="100000">
                                          <p:val>
                                            <p:strVal val="#ppt_h"/>
                                          </p:val>
                                        </p:tav>
                                      </p:tavLst>
                                    </p:anim>
                                    <p:anim calcmode="lin" valueType="num">
                                      <p:cBhvr>
                                        <p:cTn id="193" dur="1000" fill="hold"/>
                                        <p:tgtEl>
                                          <p:spTgt spid="61"/>
                                        </p:tgtEl>
                                        <p:attrNameLst>
                                          <p:attrName>style.rotation</p:attrName>
                                        </p:attrNameLst>
                                      </p:cBhvr>
                                      <p:tavLst>
                                        <p:tav tm="0">
                                          <p:val>
                                            <p:fltVal val="90"/>
                                          </p:val>
                                        </p:tav>
                                        <p:tav tm="100000">
                                          <p:val>
                                            <p:fltVal val="0"/>
                                          </p:val>
                                        </p:tav>
                                      </p:tavLst>
                                    </p:anim>
                                    <p:animEffect transition="in" filter="fade">
                                      <p:cBhvr>
                                        <p:cTn id="194" dur="1000"/>
                                        <p:tgtEl>
                                          <p:spTgt spid="61"/>
                                        </p:tgtEl>
                                      </p:cBhvr>
                                    </p:animEffect>
                                  </p:childTnLst>
                                </p:cTn>
                              </p:par>
                            </p:childTnLst>
                          </p:cTn>
                        </p:par>
                        <p:par>
                          <p:cTn id="195" fill="hold">
                            <p:stCondLst>
                              <p:cond delay="21500"/>
                            </p:stCondLst>
                            <p:childTnLst>
                              <p:par>
                                <p:cTn id="196" presetID="53" presetClass="entr" presetSubtype="16" fill="hold" nodeType="afterEffect">
                                  <p:stCondLst>
                                    <p:cond delay="0"/>
                                  </p:stCondLst>
                                  <p:childTnLst>
                                    <p:set>
                                      <p:cBhvr>
                                        <p:cTn id="197" dur="1" fill="hold">
                                          <p:stCondLst>
                                            <p:cond delay="0"/>
                                          </p:stCondLst>
                                        </p:cTn>
                                        <p:tgtEl>
                                          <p:spTgt spid="88"/>
                                        </p:tgtEl>
                                        <p:attrNameLst>
                                          <p:attrName>style.visibility</p:attrName>
                                        </p:attrNameLst>
                                      </p:cBhvr>
                                      <p:to>
                                        <p:strVal val="visible"/>
                                      </p:to>
                                    </p:set>
                                    <p:anim calcmode="lin" valueType="num">
                                      <p:cBhvr>
                                        <p:cTn id="198" dur="500" fill="hold"/>
                                        <p:tgtEl>
                                          <p:spTgt spid="88"/>
                                        </p:tgtEl>
                                        <p:attrNameLst>
                                          <p:attrName>ppt_w</p:attrName>
                                        </p:attrNameLst>
                                      </p:cBhvr>
                                      <p:tavLst>
                                        <p:tav tm="0">
                                          <p:val>
                                            <p:fltVal val="0"/>
                                          </p:val>
                                        </p:tav>
                                        <p:tav tm="100000">
                                          <p:val>
                                            <p:strVal val="#ppt_w"/>
                                          </p:val>
                                        </p:tav>
                                      </p:tavLst>
                                    </p:anim>
                                    <p:anim calcmode="lin" valueType="num">
                                      <p:cBhvr>
                                        <p:cTn id="199" dur="500" fill="hold"/>
                                        <p:tgtEl>
                                          <p:spTgt spid="88"/>
                                        </p:tgtEl>
                                        <p:attrNameLst>
                                          <p:attrName>ppt_h</p:attrName>
                                        </p:attrNameLst>
                                      </p:cBhvr>
                                      <p:tavLst>
                                        <p:tav tm="0">
                                          <p:val>
                                            <p:fltVal val="0"/>
                                          </p:val>
                                        </p:tav>
                                        <p:tav tm="100000">
                                          <p:val>
                                            <p:strVal val="#ppt_h"/>
                                          </p:val>
                                        </p:tav>
                                      </p:tavLst>
                                    </p:anim>
                                    <p:animEffect transition="in" filter="fade">
                                      <p:cBhvr>
                                        <p:cTn id="200" dur="500"/>
                                        <p:tgtEl>
                                          <p:spTgt spid="88"/>
                                        </p:tgtEl>
                                      </p:cBhvr>
                                    </p:animEffect>
                                  </p:childTnLst>
                                </p:cTn>
                              </p:par>
                              <p:par>
                                <p:cTn id="201" presetID="42" presetClass="entr" presetSubtype="0" fill="hold" grpId="0" nodeType="withEffect">
                                  <p:stCondLst>
                                    <p:cond delay="0"/>
                                  </p:stCondLst>
                                  <p:childTnLst>
                                    <p:set>
                                      <p:cBhvr>
                                        <p:cTn id="202" dur="1" fill="hold">
                                          <p:stCondLst>
                                            <p:cond delay="0"/>
                                          </p:stCondLst>
                                        </p:cTn>
                                        <p:tgtEl>
                                          <p:spTgt spid="69"/>
                                        </p:tgtEl>
                                        <p:attrNameLst>
                                          <p:attrName>style.visibility</p:attrName>
                                        </p:attrNameLst>
                                      </p:cBhvr>
                                      <p:to>
                                        <p:strVal val="visible"/>
                                      </p:to>
                                    </p:set>
                                    <p:animEffect transition="in" filter="fade">
                                      <p:cBhvr>
                                        <p:cTn id="203" dur="1000"/>
                                        <p:tgtEl>
                                          <p:spTgt spid="69"/>
                                        </p:tgtEl>
                                      </p:cBhvr>
                                    </p:animEffect>
                                    <p:anim calcmode="lin" valueType="num">
                                      <p:cBhvr>
                                        <p:cTn id="204" dur="1000" fill="hold"/>
                                        <p:tgtEl>
                                          <p:spTgt spid="69"/>
                                        </p:tgtEl>
                                        <p:attrNameLst>
                                          <p:attrName>ppt_x</p:attrName>
                                        </p:attrNameLst>
                                      </p:cBhvr>
                                      <p:tavLst>
                                        <p:tav tm="0">
                                          <p:val>
                                            <p:strVal val="#ppt_x"/>
                                          </p:val>
                                        </p:tav>
                                        <p:tav tm="100000">
                                          <p:val>
                                            <p:strVal val="#ppt_x"/>
                                          </p:val>
                                        </p:tav>
                                      </p:tavLst>
                                    </p:anim>
                                    <p:anim calcmode="lin" valueType="num">
                                      <p:cBhvr>
                                        <p:cTn id="205" dur="1000" fill="hold"/>
                                        <p:tgtEl>
                                          <p:spTgt spid="69"/>
                                        </p:tgtEl>
                                        <p:attrNameLst>
                                          <p:attrName>ppt_y</p:attrName>
                                        </p:attrNameLst>
                                      </p:cBhvr>
                                      <p:tavLst>
                                        <p:tav tm="0">
                                          <p:val>
                                            <p:strVal val="#ppt_y+.1"/>
                                          </p:val>
                                        </p:tav>
                                        <p:tav tm="100000">
                                          <p:val>
                                            <p:strVal val="#ppt_y"/>
                                          </p:val>
                                        </p:tav>
                                      </p:tavLst>
                                    </p:anim>
                                  </p:childTnLst>
                                </p:cTn>
                              </p:par>
                            </p:childTnLst>
                          </p:cTn>
                        </p:par>
                        <p:par>
                          <p:cTn id="206" fill="hold">
                            <p:stCondLst>
                              <p:cond delay="22500"/>
                            </p:stCondLst>
                            <p:childTnLst>
                              <p:par>
                                <p:cTn id="207" presetID="42" presetClass="entr" presetSubtype="0" fill="hold" grpId="0" nodeType="afterEffect">
                                  <p:stCondLst>
                                    <p:cond delay="0"/>
                                  </p:stCondLst>
                                  <p:childTnLst>
                                    <p:set>
                                      <p:cBhvr>
                                        <p:cTn id="208" dur="1" fill="hold">
                                          <p:stCondLst>
                                            <p:cond delay="0"/>
                                          </p:stCondLst>
                                        </p:cTn>
                                        <p:tgtEl>
                                          <p:spTgt spid="103">
                                            <p:txEl>
                                              <p:pRg st="0" end="0"/>
                                            </p:txEl>
                                          </p:spTgt>
                                        </p:tgtEl>
                                        <p:attrNameLst>
                                          <p:attrName>style.visibility</p:attrName>
                                        </p:attrNameLst>
                                      </p:cBhvr>
                                      <p:to>
                                        <p:strVal val="visible"/>
                                      </p:to>
                                    </p:set>
                                    <p:animEffect transition="in" filter="fade">
                                      <p:cBhvr>
                                        <p:cTn id="209" dur="1000"/>
                                        <p:tgtEl>
                                          <p:spTgt spid="103">
                                            <p:txEl>
                                              <p:pRg st="0" end="0"/>
                                            </p:txEl>
                                          </p:spTgt>
                                        </p:tgtEl>
                                      </p:cBhvr>
                                    </p:animEffect>
                                    <p:anim calcmode="lin" valueType="num">
                                      <p:cBhvr>
                                        <p:cTn id="210" dur="1000" fill="hold"/>
                                        <p:tgtEl>
                                          <p:spTgt spid="103">
                                            <p:txEl>
                                              <p:pRg st="0" end="0"/>
                                            </p:txEl>
                                          </p:spTgt>
                                        </p:tgtEl>
                                        <p:attrNameLst>
                                          <p:attrName>ppt_x</p:attrName>
                                        </p:attrNameLst>
                                      </p:cBhvr>
                                      <p:tavLst>
                                        <p:tav tm="0">
                                          <p:val>
                                            <p:strVal val="#ppt_x"/>
                                          </p:val>
                                        </p:tav>
                                        <p:tav tm="100000">
                                          <p:val>
                                            <p:strVal val="#ppt_x"/>
                                          </p:val>
                                        </p:tav>
                                      </p:tavLst>
                                    </p:anim>
                                    <p:anim calcmode="lin" valueType="num">
                                      <p:cBhvr>
                                        <p:cTn id="211" dur="1000" fill="hold"/>
                                        <p:tgtEl>
                                          <p:spTgt spid="103">
                                            <p:txEl>
                                              <p:pRg st="0" end="0"/>
                                            </p:txEl>
                                          </p:spTgt>
                                        </p:tgtEl>
                                        <p:attrNameLst>
                                          <p:attrName>ppt_y</p:attrName>
                                        </p:attrNameLst>
                                      </p:cBhvr>
                                      <p:tavLst>
                                        <p:tav tm="0">
                                          <p:val>
                                            <p:strVal val="#ppt_y+.1"/>
                                          </p:val>
                                        </p:tav>
                                        <p:tav tm="100000">
                                          <p:val>
                                            <p:strVal val="#ppt_y"/>
                                          </p:val>
                                        </p:tav>
                                      </p:tavLst>
                                    </p:anim>
                                  </p:childTnLst>
                                </p:cTn>
                              </p:par>
                            </p:childTnLst>
                          </p:cTn>
                        </p:par>
                        <p:par>
                          <p:cTn id="212" fill="hold">
                            <p:stCondLst>
                              <p:cond delay="23500"/>
                            </p:stCondLst>
                            <p:childTnLst>
                              <p:par>
                                <p:cTn id="213" presetID="42" presetClass="entr" presetSubtype="0" fill="hold" grpId="0" nodeType="afterEffect">
                                  <p:stCondLst>
                                    <p:cond delay="0"/>
                                  </p:stCondLst>
                                  <p:childTnLst>
                                    <p:set>
                                      <p:cBhvr>
                                        <p:cTn id="214" dur="1" fill="hold">
                                          <p:stCondLst>
                                            <p:cond delay="0"/>
                                          </p:stCondLst>
                                        </p:cTn>
                                        <p:tgtEl>
                                          <p:spTgt spid="103">
                                            <p:txEl>
                                              <p:pRg st="2" end="2"/>
                                            </p:txEl>
                                          </p:spTgt>
                                        </p:tgtEl>
                                        <p:attrNameLst>
                                          <p:attrName>style.visibility</p:attrName>
                                        </p:attrNameLst>
                                      </p:cBhvr>
                                      <p:to>
                                        <p:strVal val="visible"/>
                                      </p:to>
                                    </p:set>
                                    <p:animEffect transition="in" filter="fade">
                                      <p:cBhvr>
                                        <p:cTn id="215" dur="1000"/>
                                        <p:tgtEl>
                                          <p:spTgt spid="103">
                                            <p:txEl>
                                              <p:pRg st="2" end="2"/>
                                            </p:txEl>
                                          </p:spTgt>
                                        </p:tgtEl>
                                      </p:cBhvr>
                                    </p:animEffect>
                                    <p:anim calcmode="lin" valueType="num">
                                      <p:cBhvr>
                                        <p:cTn id="216" dur="1000" fill="hold"/>
                                        <p:tgtEl>
                                          <p:spTgt spid="103">
                                            <p:txEl>
                                              <p:pRg st="2" end="2"/>
                                            </p:txEl>
                                          </p:spTgt>
                                        </p:tgtEl>
                                        <p:attrNameLst>
                                          <p:attrName>ppt_x</p:attrName>
                                        </p:attrNameLst>
                                      </p:cBhvr>
                                      <p:tavLst>
                                        <p:tav tm="0">
                                          <p:val>
                                            <p:strVal val="#ppt_x"/>
                                          </p:val>
                                        </p:tav>
                                        <p:tav tm="100000">
                                          <p:val>
                                            <p:strVal val="#ppt_x"/>
                                          </p:val>
                                        </p:tav>
                                      </p:tavLst>
                                    </p:anim>
                                    <p:anim calcmode="lin" valueType="num">
                                      <p:cBhvr>
                                        <p:cTn id="217" dur="1000" fill="hold"/>
                                        <p:tgtEl>
                                          <p:spTgt spid="103">
                                            <p:txEl>
                                              <p:pRg st="2" end="2"/>
                                            </p:txEl>
                                          </p:spTgt>
                                        </p:tgtEl>
                                        <p:attrNameLst>
                                          <p:attrName>ppt_y</p:attrName>
                                        </p:attrNameLst>
                                      </p:cBhvr>
                                      <p:tavLst>
                                        <p:tav tm="0">
                                          <p:val>
                                            <p:strVal val="#ppt_y+.1"/>
                                          </p:val>
                                        </p:tav>
                                        <p:tav tm="100000">
                                          <p:val>
                                            <p:strVal val="#ppt_y"/>
                                          </p:val>
                                        </p:tav>
                                      </p:tavLst>
                                    </p:anim>
                                  </p:childTnLst>
                                </p:cTn>
                              </p:par>
                            </p:childTnLst>
                          </p:cTn>
                        </p:par>
                        <p:par>
                          <p:cTn id="218" fill="hold">
                            <p:stCondLst>
                              <p:cond delay="24500"/>
                            </p:stCondLst>
                            <p:childTnLst>
                              <p:par>
                                <p:cTn id="219" presetID="42" presetClass="entr" presetSubtype="0" fill="hold" grpId="0" nodeType="afterEffect">
                                  <p:stCondLst>
                                    <p:cond delay="0"/>
                                  </p:stCondLst>
                                  <p:childTnLst>
                                    <p:set>
                                      <p:cBhvr>
                                        <p:cTn id="220" dur="1" fill="hold">
                                          <p:stCondLst>
                                            <p:cond delay="0"/>
                                          </p:stCondLst>
                                        </p:cTn>
                                        <p:tgtEl>
                                          <p:spTgt spid="103">
                                            <p:txEl>
                                              <p:pRg st="3" end="3"/>
                                            </p:txEl>
                                          </p:spTgt>
                                        </p:tgtEl>
                                        <p:attrNameLst>
                                          <p:attrName>style.visibility</p:attrName>
                                        </p:attrNameLst>
                                      </p:cBhvr>
                                      <p:to>
                                        <p:strVal val="visible"/>
                                      </p:to>
                                    </p:set>
                                    <p:animEffect transition="in" filter="fade">
                                      <p:cBhvr>
                                        <p:cTn id="221" dur="1000"/>
                                        <p:tgtEl>
                                          <p:spTgt spid="103">
                                            <p:txEl>
                                              <p:pRg st="3" end="3"/>
                                            </p:txEl>
                                          </p:spTgt>
                                        </p:tgtEl>
                                      </p:cBhvr>
                                    </p:animEffect>
                                    <p:anim calcmode="lin" valueType="num">
                                      <p:cBhvr>
                                        <p:cTn id="222" dur="1000" fill="hold"/>
                                        <p:tgtEl>
                                          <p:spTgt spid="103">
                                            <p:txEl>
                                              <p:pRg st="3" end="3"/>
                                            </p:txEl>
                                          </p:spTgt>
                                        </p:tgtEl>
                                        <p:attrNameLst>
                                          <p:attrName>ppt_x</p:attrName>
                                        </p:attrNameLst>
                                      </p:cBhvr>
                                      <p:tavLst>
                                        <p:tav tm="0">
                                          <p:val>
                                            <p:strVal val="#ppt_x"/>
                                          </p:val>
                                        </p:tav>
                                        <p:tav tm="100000">
                                          <p:val>
                                            <p:strVal val="#ppt_x"/>
                                          </p:val>
                                        </p:tav>
                                      </p:tavLst>
                                    </p:anim>
                                    <p:anim calcmode="lin" valueType="num">
                                      <p:cBhvr>
                                        <p:cTn id="223" dur="1000" fill="hold"/>
                                        <p:tgtEl>
                                          <p:spTgt spid="103">
                                            <p:txEl>
                                              <p:pRg st="3" end="3"/>
                                            </p:txEl>
                                          </p:spTgt>
                                        </p:tgtEl>
                                        <p:attrNameLst>
                                          <p:attrName>ppt_y</p:attrName>
                                        </p:attrNameLst>
                                      </p:cBhvr>
                                      <p:tavLst>
                                        <p:tav tm="0">
                                          <p:val>
                                            <p:strVal val="#ppt_y+.1"/>
                                          </p:val>
                                        </p:tav>
                                        <p:tav tm="100000">
                                          <p:val>
                                            <p:strVal val="#ppt_y"/>
                                          </p:val>
                                        </p:tav>
                                      </p:tavLst>
                                    </p:anim>
                                  </p:childTnLst>
                                </p:cTn>
                              </p:par>
                            </p:childTnLst>
                          </p:cTn>
                        </p:par>
                        <p:par>
                          <p:cTn id="224" fill="hold">
                            <p:stCondLst>
                              <p:cond delay="25500"/>
                            </p:stCondLst>
                            <p:childTnLst>
                              <p:par>
                                <p:cTn id="225" presetID="42" presetClass="entr" presetSubtype="0" fill="hold" grpId="0" nodeType="afterEffect">
                                  <p:stCondLst>
                                    <p:cond delay="0"/>
                                  </p:stCondLst>
                                  <p:childTnLst>
                                    <p:set>
                                      <p:cBhvr>
                                        <p:cTn id="226" dur="1" fill="hold">
                                          <p:stCondLst>
                                            <p:cond delay="0"/>
                                          </p:stCondLst>
                                        </p:cTn>
                                        <p:tgtEl>
                                          <p:spTgt spid="103">
                                            <p:txEl>
                                              <p:pRg st="4" end="4"/>
                                            </p:txEl>
                                          </p:spTgt>
                                        </p:tgtEl>
                                        <p:attrNameLst>
                                          <p:attrName>style.visibility</p:attrName>
                                        </p:attrNameLst>
                                      </p:cBhvr>
                                      <p:to>
                                        <p:strVal val="visible"/>
                                      </p:to>
                                    </p:set>
                                    <p:animEffect transition="in" filter="fade">
                                      <p:cBhvr>
                                        <p:cTn id="227" dur="1000"/>
                                        <p:tgtEl>
                                          <p:spTgt spid="103">
                                            <p:txEl>
                                              <p:pRg st="4" end="4"/>
                                            </p:txEl>
                                          </p:spTgt>
                                        </p:tgtEl>
                                      </p:cBhvr>
                                    </p:animEffect>
                                    <p:anim calcmode="lin" valueType="num">
                                      <p:cBhvr>
                                        <p:cTn id="228" dur="1000" fill="hold"/>
                                        <p:tgtEl>
                                          <p:spTgt spid="103">
                                            <p:txEl>
                                              <p:pRg st="4" end="4"/>
                                            </p:txEl>
                                          </p:spTgt>
                                        </p:tgtEl>
                                        <p:attrNameLst>
                                          <p:attrName>ppt_x</p:attrName>
                                        </p:attrNameLst>
                                      </p:cBhvr>
                                      <p:tavLst>
                                        <p:tav tm="0">
                                          <p:val>
                                            <p:strVal val="#ppt_x"/>
                                          </p:val>
                                        </p:tav>
                                        <p:tav tm="100000">
                                          <p:val>
                                            <p:strVal val="#ppt_x"/>
                                          </p:val>
                                        </p:tav>
                                      </p:tavLst>
                                    </p:anim>
                                    <p:anim calcmode="lin" valueType="num">
                                      <p:cBhvr>
                                        <p:cTn id="229" dur="1000" fill="hold"/>
                                        <p:tgtEl>
                                          <p:spTgt spid="103">
                                            <p:txEl>
                                              <p:pRg st="4" end="4"/>
                                            </p:txEl>
                                          </p:spTgt>
                                        </p:tgtEl>
                                        <p:attrNameLst>
                                          <p:attrName>ppt_y</p:attrName>
                                        </p:attrNameLst>
                                      </p:cBhvr>
                                      <p:tavLst>
                                        <p:tav tm="0">
                                          <p:val>
                                            <p:strVal val="#ppt_y+.1"/>
                                          </p:val>
                                        </p:tav>
                                        <p:tav tm="100000">
                                          <p:val>
                                            <p:strVal val="#ppt_y"/>
                                          </p:val>
                                        </p:tav>
                                      </p:tavLst>
                                    </p:anim>
                                  </p:childTnLst>
                                </p:cTn>
                              </p:par>
                            </p:childTnLst>
                          </p:cTn>
                        </p:par>
                        <p:par>
                          <p:cTn id="230" fill="hold">
                            <p:stCondLst>
                              <p:cond delay="26500"/>
                            </p:stCondLst>
                            <p:childTnLst>
                              <p:par>
                                <p:cTn id="231" presetID="2" presetClass="entr" presetSubtype="2" fill="hold" nodeType="afterEffect">
                                  <p:stCondLst>
                                    <p:cond delay="0"/>
                                  </p:stCondLst>
                                  <p:childTnLst>
                                    <p:set>
                                      <p:cBhvr>
                                        <p:cTn id="232" dur="1" fill="hold">
                                          <p:stCondLst>
                                            <p:cond delay="0"/>
                                          </p:stCondLst>
                                        </p:cTn>
                                        <p:tgtEl>
                                          <p:spTgt spid="114"/>
                                        </p:tgtEl>
                                        <p:attrNameLst>
                                          <p:attrName>style.visibility</p:attrName>
                                        </p:attrNameLst>
                                      </p:cBhvr>
                                      <p:to>
                                        <p:strVal val="visible"/>
                                      </p:to>
                                    </p:set>
                                    <p:anim calcmode="lin" valueType="num">
                                      <p:cBhvr additive="base">
                                        <p:cTn id="233" dur="500" fill="hold"/>
                                        <p:tgtEl>
                                          <p:spTgt spid="114"/>
                                        </p:tgtEl>
                                        <p:attrNameLst>
                                          <p:attrName>ppt_x</p:attrName>
                                        </p:attrNameLst>
                                      </p:cBhvr>
                                      <p:tavLst>
                                        <p:tav tm="0">
                                          <p:val>
                                            <p:strVal val="1+#ppt_w/2"/>
                                          </p:val>
                                        </p:tav>
                                        <p:tav tm="100000">
                                          <p:val>
                                            <p:strVal val="#ppt_x"/>
                                          </p:val>
                                        </p:tav>
                                      </p:tavLst>
                                    </p:anim>
                                    <p:anim calcmode="lin" valueType="num">
                                      <p:cBhvr additive="base">
                                        <p:cTn id="234" dur="500" fill="hold"/>
                                        <p:tgtEl>
                                          <p:spTgt spid="114"/>
                                        </p:tgtEl>
                                        <p:attrNameLst>
                                          <p:attrName>ppt_y</p:attrName>
                                        </p:attrNameLst>
                                      </p:cBhvr>
                                      <p:tavLst>
                                        <p:tav tm="0">
                                          <p:val>
                                            <p:strVal val="#ppt_y"/>
                                          </p:val>
                                        </p:tav>
                                        <p:tav tm="100000">
                                          <p:val>
                                            <p:strVal val="#ppt_y"/>
                                          </p:val>
                                        </p:tav>
                                      </p:tavLst>
                                    </p:anim>
                                  </p:childTnLst>
                                </p:cTn>
                              </p:par>
                              <p:par>
                                <p:cTn id="235" presetID="2" presetClass="entr" presetSubtype="2" fill="hold" grpId="0" nodeType="withEffect">
                                  <p:stCondLst>
                                    <p:cond delay="0"/>
                                  </p:stCondLst>
                                  <p:childTnLst>
                                    <p:set>
                                      <p:cBhvr>
                                        <p:cTn id="236" dur="1" fill="hold">
                                          <p:stCondLst>
                                            <p:cond delay="0"/>
                                          </p:stCondLst>
                                        </p:cTn>
                                        <p:tgtEl>
                                          <p:spTgt spid="75"/>
                                        </p:tgtEl>
                                        <p:attrNameLst>
                                          <p:attrName>style.visibility</p:attrName>
                                        </p:attrNameLst>
                                      </p:cBhvr>
                                      <p:to>
                                        <p:strVal val="visible"/>
                                      </p:to>
                                    </p:set>
                                    <p:anim calcmode="lin" valueType="num">
                                      <p:cBhvr additive="base">
                                        <p:cTn id="237" dur="500" fill="hold"/>
                                        <p:tgtEl>
                                          <p:spTgt spid="75"/>
                                        </p:tgtEl>
                                        <p:attrNameLst>
                                          <p:attrName>ppt_x</p:attrName>
                                        </p:attrNameLst>
                                      </p:cBhvr>
                                      <p:tavLst>
                                        <p:tav tm="0">
                                          <p:val>
                                            <p:strVal val="1+#ppt_w/2"/>
                                          </p:val>
                                        </p:tav>
                                        <p:tav tm="100000">
                                          <p:val>
                                            <p:strVal val="#ppt_x"/>
                                          </p:val>
                                        </p:tav>
                                      </p:tavLst>
                                    </p:anim>
                                    <p:anim calcmode="lin" valueType="num">
                                      <p:cBhvr additive="base">
                                        <p:cTn id="238" dur="500" fill="hold"/>
                                        <p:tgtEl>
                                          <p:spTgt spid="75"/>
                                        </p:tgtEl>
                                        <p:attrNameLst>
                                          <p:attrName>ppt_y</p:attrName>
                                        </p:attrNameLst>
                                      </p:cBhvr>
                                      <p:tavLst>
                                        <p:tav tm="0">
                                          <p:val>
                                            <p:strVal val="#ppt_y"/>
                                          </p:val>
                                        </p:tav>
                                        <p:tav tm="100000">
                                          <p:val>
                                            <p:strVal val="#ppt_y"/>
                                          </p:val>
                                        </p:tav>
                                      </p:tavLst>
                                    </p:anim>
                                  </p:childTnLst>
                                </p:cTn>
                              </p:par>
                              <p:par>
                                <p:cTn id="239" presetID="2" presetClass="entr" presetSubtype="2" fill="hold" grpId="0" nodeType="withEffect">
                                  <p:stCondLst>
                                    <p:cond delay="0"/>
                                  </p:stCondLst>
                                  <p:childTnLst>
                                    <p:set>
                                      <p:cBhvr>
                                        <p:cTn id="240" dur="1" fill="hold">
                                          <p:stCondLst>
                                            <p:cond delay="0"/>
                                          </p:stCondLst>
                                        </p:cTn>
                                        <p:tgtEl>
                                          <p:spTgt spid="80"/>
                                        </p:tgtEl>
                                        <p:attrNameLst>
                                          <p:attrName>style.visibility</p:attrName>
                                        </p:attrNameLst>
                                      </p:cBhvr>
                                      <p:to>
                                        <p:strVal val="visible"/>
                                      </p:to>
                                    </p:set>
                                    <p:anim calcmode="lin" valueType="num">
                                      <p:cBhvr additive="base">
                                        <p:cTn id="241" dur="500" fill="hold"/>
                                        <p:tgtEl>
                                          <p:spTgt spid="80"/>
                                        </p:tgtEl>
                                        <p:attrNameLst>
                                          <p:attrName>ppt_x</p:attrName>
                                        </p:attrNameLst>
                                      </p:cBhvr>
                                      <p:tavLst>
                                        <p:tav tm="0">
                                          <p:val>
                                            <p:strVal val="1+#ppt_w/2"/>
                                          </p:val>
                                        </p:tav>
                                        <p:tav tm="100000">
                                          <p:val>
                                            <p:strVal val="#ppt_x"/>
                                          </p:val>
                                        </p:tav>
                                      </p:tavLst>
                                    </p:anim>
                                    <p:anim calcmode="lin" valueType="num">
                                      <p:cBhvr additive="base">
                                        <p:cTn id="242" dur="500" fill="hold"/>
                                        <p:tgtEl>
                                          <p:spTgt spid="80"/>
                                        </p:tgtEl>
                                        <p:attrNameLst>
                                          <p:attrName>ppt_y</p:attrName>
                                        </p:attrNameLst>
                                      </p:cBhvr>
                                      <p:tavLst>
                                        <p:tav tm="0">
                                          <p:val>
                                            <p:strVal val="#ppt_y"/>
                                          </p:val>
                                        </p:tav>
                                        <p:tav tm="100000">
                                          <p:val>
                                            <p:strVal val="#ppt_y"/>
                                          </p:val>
                                        </p:tav>
                                      </p:tavLst>
                                    </p:anim>
                                  </p:childTnLst>
                                </p:cTn>
                              </p:par>
                              <p:par>
                                <p:cTn id="243" presetID="31" presetClass="entr" presetSubtype="0" fill="hold" grpId="0" nodeType="withEffect">
                                  <p:stCondLst>
                                    <p:cond delay="250"/>
                                  </p:stCondLst>
                                  <p:childTnLst>
                                    <p:set>
                                      <p:cBhvr>
                                        <p:cTn id="244" dur="1" fill="hold">
                                          <p:stCondLst>
                                            <p:cond delay="0"/>
                                          </p:stCondLst>
                                        </p:cTn>
                                        <p:tgtEl>
                                          <p:spTgt spid="71"/>
                                        </p:tgtEl>
                                        <p:attrNameLst>
                                          <p:attrName>style.visibility</p:attrName>
                                        </p:attrNameLst>
                                      </p:cBhvr>
                                      <p:to>
                                        <p:strVal val="visible"/>
                                      </p:to>
                                    </p:set>
                                    <p:anim calcmode="lin" valueType="num">
                                      <p:cBhvr>
                                        <p:cTn id="245" dur="1000" fill="hold"/>
                                        <p:tgtEl>
                                          <p:spTgt spid="71"/>
                                        </p:tgtEl>
                                        <p:attrNameLst>
                                          <p:attrName>ppt_w</p:attrName>
                                        </p:attrNameLst>
                                      </p:cBhvr>
                                      <p:tavLst>
                                        <p:tav tm="0">
                                          <p:val>
                                            <p:fltVal val="0"/>
                                          </p:val>
                                        </p:tav>
                                        <p:tav tm="100000">
                                          <p:val>
                                            <p:strVal val="#ppt_w"/>
                                          </p:val>
                                        </p:tav>
                                      </p:tavLst>
                                    </p:anim>
                                    <p:anim calcmode="lin" valueType="num">
                                      <p:cBhvr>
                                        <p:cTn id="246" dur="1000" fill="hold"/>
                                        <p:tgtEl>
                                          <p:spTgt spid="71"/>
                                        </p:tgtEl>
                                        <p:attrNameLst>
                                          <p:attrName>ppt_h</p:attrName>
                                        </p:attrNameLst>
                                      </p:cBhvr>
                                      <p:tavLst>
                                        <p:tav tm="0">
                                          <p:val>
                                            <p:fltVal val="0"/>
                                          </p:val>
                                        </p:tav>
                                        <p:tav tm="100000">
                                          <p:val>
                                            <p:strVal val="#ppt_h"/>
                                          </p:val>
                                        </p:tav>
                                      </p:tavLst>
                                    </p:anim>
                                    <p:anim calcmode="lin" valueType="num">
                                      <p:cBhvr>
                                        <p:cTn id="247" dur="1000" fill="hold"/>
                                        <p:tgtEl>
                                          <p:spTgt spid="71"/>
                                        </p:tgtEl>
                                        <p:attrNameLst>
                                          <p:attrName>style.rotation</p:attrName>
                                        </p:attrNameLst>
                                      </p:cBhvr>
                                      <p:tavLst>
                                        <p:tav tm="0">
                                          <p:val>
                                            <p:fltVal val="90"/>
                                          </p:val>
                                        </p:tav>
                                        <p:tav tm="100000">
                                          <p:val>
                                            <p:fltVal val="0"/>
                                          </p:val>
                                        </p:tav>
                                      </p:tavLst>
                                    </p:anim>
                                    <p:animEffect transition="in" filter="fade">
                                      <p:cBhvr>
                                        <p:cTn id="248" dur="1000"/>
                                        <p:tgtEl>
                                          <p:spTgt spid="71"/>
                                        </p:tgtEl>
                                      </p:cBhvr>
                                    </p:animEffect>
                                  </p:childTnLst>
                                </p:cTn>
                              </p:par>
                            </p:childTnLst>
                          </p:cTn>
                        </p:par>
                        <p:par>
                          <p:cTn id="249" fill="hold">
                            <p:stCondLst>
                              <p:cond delay="27750"/>
                            </p:stCondLst>
                            <p:childTnLst>
                              <p:par>
                                <p:cTn id="250" presetID="53" presetClass="entr" presetSubtype="16" fill="hold" nodeType="afterEffect">
                                  <p:stCondLst>
                                    <p:cond delay="0"/>
                                  </p:stCondLst>
                                  <p:childTnLst>
                                    <p:set>
                                      <p:cBhvr>
                                        <p:cTn id="251" dur="1" fill="hold">
                                          <p:stCondLst>
                                            <p:cond delay="0"/>
                                          </p:stCondLst>
                                        </p:cTn>
                                        <p:tgtEl>
                                          <p:spTgt spid="97"/>
                                        </p:tgtEl>
                                        <p:attrNameLst>
                                          <p:attrName>style.visibility</p:attrName>
                                        </p:attrNameLst>
                                      </p:cBhvr>
                                      <p:to>
                                        <p:strVal val="visible"/>
                                      </p:to>
                                    </p:set>
                                    <p:anim calcmode="lin" valueType="num">
                                      <p:cBhvr>
                                        <p:cTn id="252" dur="500" fill="hold"/>
                                        <p:tgtEl>
                                          <p:spTgt spid="97"/>
                                        </p:tgtEl>
                                        <p:attrNameLst>
                                          <p:attrName>ppt_w</p:attrName>
                                        </p:attrNameLst>
                                      </p:cBhvr>
                                      <p:tavLst>
                                        <p:tav tm="0">
                                          <p:val>
                                            <p:fltVal val="0"/>
                                          </p:val>
                                        </p:tav>
                                        <p:tav tm="100000">
                                          <p:val>
                                            <p:strVal val="#ppt_w"/>
                                          </p:val>
                                        </p:tav>
                                      </p:tavLst>
                                    </p:anim>
                                    <p:anim calcmode="lin" valueType="num">
                                      <p:cBhvr>
                                        <p:cTn id="253" dur="500" fill="hold"/>
                                        <p:tgtEl>
                                          <p:spTgt spid="97"/>
                                        </p:tgtEl>
                                        <p:attrNameLst>
                                          <p:attrName>ppt_h</p:attrName>
                                        </p:attrNameLst>
                                      </p:cBhvr>
                                      <p:tavLst>
                                        <p:tav tm="0">
                                          <p:val>
                                            <p:fltVal val="0"/>
                                          </p:val>
                                        </p:tav>
                                        <p:tav tm="100000">
                                          <p:val>
                                            <p:strVal val="#ppt_h"/>
                                          </p:val>
                                        </p:tav>
                                      </p:tavLst>
                                    </p:anim>
                                    <p:animEffect transition="in" filter="fade">
                                      <p:cBhvr>
                                        <p:cTn id="254" dur="500"/>
                                        <p:tgtEl>
                                          <p:spTgt spid="97"/>
                                        </p:tgtEl>
                                      </p:cBhvr>
                                    </p:animEffect>
                                  </p:childTnLst>
                                </p:cTn>
                              </p:par>
                              <p:par>
                                <p:cTn id="255" presetID="42" presetClass="entr" presetSubtype="0" fill="hold" grpId="0" nodeType="withEffect">
                                  <p:stCondLst>
                                    <p:cond delay="0"/>
                                  </p:stCondLst>
                                  <p:childTnLst>
                                    <p:set>
                                      <p:cBhvr>
                                        <p:cTn id="256" dur="1" fill="hold">
                                          <p:stCondLst>
                                            <p:cond delay="0"/>
                                          </p:stCondLst>
                                        </p:cTn>
                                        <p:tgtEl>
                                          <p:spTgt spid="79"/>
                                        </p:tgtEl>
                                        <p:attrNameLst>
                                          <p:attrName>style.visibility</p:attrName>
                                        </p:attrNameLst>
                                      </p:cBhvr>
                                      <p:to>
                                        <p:strVal val="visible"/>
                                      </p:to>
                                    </p:set>
                                    <p:animEffect transition="in" filter="fade">
                                      <p:cBhvr>
                                        <p:cTn id="257" dur="1000"/>
                                        <p:tgtEl>
                                          <p:spTgt spid="79"/>
                                        </p:tgtEl>
                                      </p:cBhvr>
                                    </p:animEffect>
                                    <p:anim calcmode="lin" valueType="num">
                                      <p:cBhvr>
                                        <p:cTn id="258" dur="1000" fill="hold"/>
                                        <p:tgtEl>
                                          <p:spTgt spid="79"/>
                                        </p:tgtEl>
                                        <p:attrNameLst>
                                          <p:attrName>ppt_x</p:attrName>
                                        </p:attrNameLst>
                                      </p:cBhvr>
                                      <p:tavLst>
                                        <p:tav tm="0">
                                          <p:val>
                                            <p:strVal val="#ppt_x"/>
                                          </p:val>
                                        </p:tav>
                                        <p:tav tm="100000">
                                          <p:val>
                                            <p:strVal val="#ppt_x"/>
                                          </p:val>
                                        </p:tav>
                                      </p:tavLst>
                                    </p:anim>
                                    <p:anim calcmode="lin" valueType="num">
                                      <p:cBhvr>
                                        <p:cTn id="259" dur="1000" fill="hold"/>
                                        <p:tgtEl>
                                          <p:spTgt spid="79"/>
                                        </p:tgtEl>
                                        <p:attrNameLst>
                                          <p:attrName>ppt_y</p:attrName>
                                        </p:attrNameLst>
                                      </p:cBhvr>
                                      <p:tavLst>
                                        <p:tav tm="0">
                                          <p:val>
                                            <p:strVal val="#ppt_y+.1"/>
                                          </p:val>
                                        </p:tav>
                                        <p:tav tm="100000">
                                          <p:val>
                                            <p:strVal val="#ppt_y"/>
                                          </p:val>
                                        </p:tav>
                                      </p:tavLst>
                                    </p:anim>
                                  </p:childTnLst>
                                </p:cTn>
                              </p:par>
                            </p:childTnLst>
                          </p:cTn>
                        </p:par>
                        <p:par>
                          <p:cTn id="260" fill="hold">
                            <p:stCondLst>
                              <p:cond delay="28750"/>
                            </p:stCondLst>
                            <p:childTnLst>
                              <p:par>
                                <p:cTn id="261" presetID="42" presetClass="entr" presetSubtype="0" fill="hold" grpId="0" nodeType="afterEffect">
                                  <p:stCondLst>
                                    <p:cond delay="0"/>
                                  </p:stCondLst>
                                  <p:childTnLst>
                                    <p:set>
                                      <p:cBhvr>
                                        <p:cTn id="262" dur="1" fill="hold">
                                          <p:stCondLst>
                                            <p:cond delay="0"/>
                                          </p:stCondLst>
                                        </p:cTn>
                                        <p:tgtEl>
                                          <p:spTgt spid="104">
                                            <p:txEl>
                                              <p:pRg st="0" end="0"/>
                                            </p:txEl>
                                          </p:spTgt>
                                        </p:tgtEl>
                                        <p:attrNameLst>
                                          <p:attrName>style.visibility</p:attrName>
                                        </p:attrNameLst>
                                      </p:cBhvr>
                                      <p:to>
                                        <p:strVal val="visible"/>
                                      </p:to>
                                    </p:set>
                                    <p:animEffect transition="in" filter="fade">
                                      <p:cBhvr>
                                        <p:cTn id="263" dur="1000"/>
                                        <p:tgtEl>
                                          <p:spTgt spid="104">
                                            <p:txEl>
                                              <p:pRg st="0" end="0"/>
                                            </p:txEl>
                                          </p:spTgt>
                                        </p:tgtEl>
                                      </p:cBhvr>
                                    </p:animEffect>
                                    <p:anim calcmode="lin" valueType="num">
                                      <p:cBhvr>
                                        <p:cTn id="264" dur="1000" fill="hold"/>
                                        <p:tgtEl>
                                          <p:spTgt spid="104">
                                            <p:txEl>
                                              <p:pRg st="0" end="0"/>
                                            </p:txEl>
                                          </p:spTgt>
                                        </p:tgtEl>
                                        <p:attrNameLst>
                                          <p:attrName>ppt_x</p:attrName>
                                        </p:attrNameLst>
                                      </p:cBhvr>
                                      <p:tavLst>
                                        <p:tav tm="0">
                                          <p:val>
                                            <p:strVal val="#ppt_x"/>
                                          </p:val>
                                        </p:tav>
                                        <p:tav tm="100000">
                                          <p:val>
                                            <p:strVal val="#ppt_x"/>
                                          </p:val>
                                        </p:tav>
                                      </p:tavLst>
                                    </p:anim>
                                    <p:anim calcmode="lin" valueType="num">
                                      <p:cBhvr>
                                        <p:cTn id="265" dur="1000" fill="hold"/>
                                        <p:tgtEl>
                                          <p:spTgt spid="104">
                                            <p:txEl>
                                              <p:pRg st="0" end="0"/>
                                            </p:txEl>
                                          </p:spTgt>
                                        </p:tgtEl>
                                        <p:attrNameLst>
                                          <p:attrName>ppt_y</p:attrName>
                                        </p:attrNameLst>
                                      </p:cBhvr>
                                      <p:tavLst>
                                        <p:tav tm="0">
                                          <p:val>
                                            <p:strVal val="#ppt_y+.1"/>
                                          </p:val>
                                        </p:tav>
                                        <p:tav tm="100000">
                                          <p:val>
                                            <p:strVal val="#ppt_y"/>
                                          </p:val>
                                        </p:tav>
                                      </p:tavLst>
                                    </p:anim>
                                  </p:childTnLst>
                                </p:cTn>
                              </p:par>
                            </p:childTnLst>
                          </p:cTn>
                        </p:par>
                        <p:par>
                          <p:cTn id="266" fill="hold">
                            <p:stCondLst>
                              <p:cond delay="29750"/>
                            </p:stCondLst>
                            <p:childTnLst>
                              <p:par>
                                <p:cTn id="267" presetID="42" presetClass="entr" presetSubtype="0" fill="hold" grpId="0" nodeType="afterEffect">
                                  <p:stCondLst>
                                    <p:cond delay="0"/>
                                  </p:stCondLst>
                                  <p:childTnLst>
                                    <p:set>
                                      <p:cBhvr>
                                        <p:cTn id="268" dur="1" fill="hold">
                                          <p:stCondLst>
                                            <p:cond delay="0"/>
                                          </p:stCondLst>
                                        </p:cTn>
                                        <p:tgtEl>
                                          <p:spTgt spid="104">
                                            <p:txEl>
                                              <p:pRg st="2" end="2"/>
                                            </p:txEl>
                                          </p:spTgt>
                                        </p:tgtEl>
                                        <p:attrNameLst>
                                          <p:attrName>style.visibility</p:attrName>
                                        </p:attrNameLst>
                                      </p:cBhvr>
                                      <p:to>
                                        <p:strVal val="visible"/>
                                      </p:to>
                                    </p:set>
                                    <p:animEffect transition="in" filter="fade">
                                      <p:cBhvr>
                                        <p:cTn id="269" dur="1000"/>
                                        <p:tgtEl>
                                          <p:spTgt spid="104">
                                            <p:txEl>
                                              <p:pRg st="2" end="2"/>
                                            </p:txEl>
                                          </p:spTgt>
                                        </p:tgtEl>
                                      </p:cBhvr>
                                    </p:animEffect>
                                    <p:anim calcmode="lin" valueType="num">
                                      <p:cBhvr>
                                        <p:cTn id="270" dur="1000" fill="hold"/>
                                        <p:tgtEl>
                                          <p:spTgt spid="104">
                                            <p:txEl>
                                              <p:pRg st="2" end="2"/>
                                            </p:txEl>
                                          </p:spTgt>
                                        </p:tgtEl>
                                        <p:attrNameLst>
                                          <p:attrName>ppt_x</p:attrName>
                                        </p:attrNameLst>
                                      </p:cBhvr>
                                      <p:tavLst>
                                        <p:tav tm="0">
                                          <p:val>
                                            <p:strVal val="#ppt_x"/>
                                          </p:val>
                                        </p:tav>
                                        <p:tav tm="100000">
                                          <p:val>
                                            <p:strVal val="#ppt_x"/>
                                          </p:val>
                                        </p:tav>
                                      </p:tavLst>
                                    </p:anim>
                                    <p:anim calcmode="lin" valueType="num">
                                      <p:cBhvr>
                                        <p:cTn id="271" dur="1000" fill="hold"/>
                                        <p:tgtEl>
                                          <p:spTgt spid="104">
                                            <p:txEl>
                                              <p:pRg st="2" end="2"/>
                                            </p:txEl>
                                          </p:spTgt>
                                        </p:tgtEl>
                                        <p:attrNameLst>
                                          <p:attrName>ppt_y</p:attrName>
                                        </p:attrNameLst>
                                      </p:cBhvr>
                                      <p:tavLst>
                                        <p:tav tm="0">
                                          <p:val>
                                            <p:strVal val="#ppt_y+.1"/>
                                          </p:val>
                                        </p:tav>
                                        <p:tav tm="100000">
                                          <p:val>
                                            <p:strVal val="#ppt_y"/>
                                          </p:val>
                                        </p:tav>
                                      </p:tavLst>
                                    </p:anim>
                                  </p:childTnLst>
                                </p:cTn>
                              </p:par>
                            </p:childTnLst>
                          </p:cTn>
                        </p:par>
                        <p:par>
                          <p:cTn id="272" fill="hold">
                            <p:stCondLst>
                              <p:cond delay="30750"/>
                            </p:stCondLst>
                            <p:childTnLst>
                              <p:par>
                                <p:cTn id="273" presetID="42" presetClass="entr" presetSubtype="0" fill="hold" grpId="0" nodeType="afterEffect">
                                  <p:stCondLst>
                                    <p:cond delay="0"/>
                                  </p:stCondLst>
                                  <p:childTnLst>
                                    <p:set>
                                      <p:cBhvr>
                                        <p:cTn id="274" dur="1" fill="hold">
                                          <p:stCondLst>
                                            <p:cond delay="0"/>
                                          </p:stCondLst>
                                        </p:cTn>
                                        <p:tgtEl>
                                          <p:spTgt spid="104">
                                            <p:txEl>
                                              <p:pRg st="3" end="3"/>
                                            </p:txEl>
                                          </p:spTgt>
                                        </p:tgtEl>
                                        <p:attrNameLst>
                                          <p:attrName>style.visibility</p:attrName>
                                        </p:attrNameLst>
                                      </p:cBhvr>
                                      <p:to>
                                        <p:strVal val="visible"/>
                                      </p:to>
                                    </p:set>
                                    <p:animEffect transition="in" filter="fade">
                                      <p:cBhvr>
                                        <p:cTn id="275" dur="1000"/>
                                        <p:tgtEl>
                                          <p:spTgt spid="104">
                                            <p:txEl>
                                              <p:pRg st="3" end="3"/>
                                            </p:txEl>
                                          </p:spTgt>
                                        </p:tgtEl>
                                      </p:cBhvr>
                                    </p:animEffect>
                                    <p:anim calcmode="lin" valueType="num">
                                      <p:cBhvr>
                                        <p:cTn id="276" dur="1000" fill="hold"/>
                                        <p:tgtEl>
                                          <p:spTgt spid="104">
                                            <p:txEl>
                                              <p:pRg st="3" end="3"/>
                                            </p:txEl>
                                          </p:spTgt>
                                        </p:tgtEl>
                                        <p:attrNameLst>
                                          <p:attrName>ppt_x</p:attrName>
                                        </p:attrNameLst>
                                      </p:cBhvr>
                                      <p:tavLst>
                                        <p:tav tm="0">
                                          <p:val>
                                            <p:strVal val="#ppt_x"/>
                                          </p:val>
                                        </p:tav>
                                        <p:tav tm="100000">
                                          <p:val>
                                            <p:strVal val="#ppt_x"/>
                                          </p:val>
                                        </p:tav>
                                      </p:tavLst>
                                    </p:anim>
                                    <p:anim calcmode="lin" valueType="num">
                                      <p:cBhvr>
                                        <p:cTn id="277" dur="1000" fill="hold"/>
                                        <p:tgtEl>
                                          <p:spTgt spid="104">
                                            <p:txEl>
                                              <p:pRg st="3" end="3"/>
                                            </p:txEl>
                                          </p:spTgt>
                                        </p:tgtEl>
                                        <p:attrNameLst>
                                          <p:attrName>ppt_y</p:attrName>
                                        </p:attrNameLst>
                                      </p:cBhvr>
                                      <p:tavLst>
                                        <p:tav tm="0">
                                          <p:val>
                                            <p:strVal val="#ppt_y+.1"/>
                                          </p:val>
                                        </p:tav>
                                        <p:tav tm="100000">
                                          <p:val>
                                            <p:strVal val="#ppt_y"/>
                                          </p:val>
                                        </p:tav>
                                      </p:tavLst>
                                    </p:anim>
                                  </p:childTnLst>
                                </p:cTn>
                              </p:par>
                            </p:childTnLst>
                          </p:cTn>
                        </p:par>
                        <p:par>
                          <p:cTn id="278" fill="hold">
                            <p:stCondLst>
                              <p:cond delay="31750"/>
                            </p:stCondLst>
                            <p:childTnLst>
                              <p:par>
                                <p:cTn id="279" presetID="42" presetClass="entr" presetSubtype="0" fill="hold" grpId="0" nodeType="afterEffect">
                                  <p:stCondLst>
                                    <p:cond delay="0"/>
                                  </p:stCondLst>
                                  <p:childTnLst>
                                    <p:set>
                                      <p:cBhvr>
                                        <p:cTn id="280" dur="1" fill="hold">
                                          <p:stCondLst>
                                            <p:cond delay="0"/>
                                          </p:stCondLst>
                                        </p:cTn>
                                        <p:tgtEl>
                                          <p:spTgt spid="104">
                                            <p:txEl>
                                              <p:pRg st="4" end="4"/>
                                            </p:txEl>
                                          </p:spTgt>
                                        </p:tgtEl>
                                        <p:attrNameLst>
                                          <p:attrName>style.visibility</p:attrName>
                                        </p:attrNameLst>
                                      </p:cBhvr>
                                      <p:to>
                                        <p:strVal val="visible"/>
                                      </p:to>
                                    </p:set>
                                    <p:animEffect transition="in" filter="fade">
                                      <p:cBhvr>
                                        <p:cTn id="281" dur="1000"/>
                                        <p:tgtEl>
                                          <p:spTgt spid="104">
                                            <p:txEl>
                                              <p:pRg st="4" end="4"/>
                                            </p:txEl>
                                          </p:spTgt>
                                        </p:tgtEl>
                                      </p:cBhvr>
                                    </p:animEffect>
                                    <p:anim calcmode="lin" valueType="num">
                                      <p:cBhvr>
                                        <p:cTn id="282" dur="1000" fill="hold"/>
                                        <p:tgtEl>
                                          <p:spTgt spid="104">
                                            <p:txEl>
                                              <p:pRg st="4" end="4"/>
                                            </p:txEl>
                                          </p:spTgt>
                                        </p:tgtEl>
                                        <p:attrNameLst>
                                          <p:attrName>ppt_x</p:attrName>
                                        </p:attrNameLst>
                                      </p:cBhvr>
                                      <p:tavLst>
                                        <p:tav tm="0">
                                          <p:val>
                                            <p:strVal val="#ppt_x"/>
                                          </p:val>
                                        </p:tav>
                                        <p:tav tm="100000">
                                          <p:val>
                                            <p:strVal val="#ppt_x"/>
                                          </p:val>
                                        </p:tav>
                                      </p:tavLst>
                                    </p:anim>
                                    <p:anim calcmode="lin" valueType="num">
                                      <p:cBhvr>
                                        <p:cTn id="283" dur="1000" fill="hold"/>
                                        <p:tgtEl>
                                          <p:spTgt spid="10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55" grpId="0" animBg="1"/>
      <p:bldP spid="65" grpId="0" animBg="1"/>
      <p:bldP spid="75" grpId="0" animBg="1"/>
      <p:bldP spid="41" grpId="0"/>
      <p:bldP spid="71" grpId="0"/>
      <p:bldP spid="61" grpId="0"/>
      <p:bldP spid="51" grpId="0"/>
      <p:bldP spid="15" grpId="0"/>
      <p:bldP spid="79" grpId="0"/>
      <p:bldP spid="69" grpId="0"/>
      <p:bldP spid="59" grpId="0"/>
      <p:bldP spid="49" grpId="0"/>
      <p:bldP spid="8" grpId="0"/>
      <p:bldP spid="16" grpId="0"/>
      <p:bldP spid="30" grpId="0" animBg="1"/>
      <p:bldP spid="3" grpId="0" animBg="1"/>
      <p:bldP spid="80" grpId="0" animBg="1"/>
      <p:bldP spid="70" grpId="0" animBg="1"/>
      <p:bldP spid="60" grpId="0" animBg="1"/>
      <p:bldP spid="50" grpId="0" animBg="1"/>
      <p:bldP spid="100" grpId="0" build="p"/>
      <p:bldP spid="101" grpId="0" build="p"/>
      <p:bldP spid="102" grpId="0" uiExpand="1" build="p"/>
      <p:bldP spid="103" grpId="0" build="p"/>
      <p:bldP spid="104"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A3A837AC-64FA-4763-B320-699A02113C65}"/>
              </a:ext>
            </a:extLst>
          </p:cNvPr>
          <p:cNvSpPr/>
          <p:nvPr/>
        </p:nvSpPr>
        <p:spPr>
          <a:xfrm>
            <a:off x="1047279" y="17526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36B8E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68BE596C-64A3-4A57-BF4F-273FE3B5BA1B}"/>
              </a:ext>
            </a:extLst>
          </p:cNvPr>
          <p:cNvSpPr/>
          <p:nvPr/>
        </p:nvSpPr>
        <p:spPr>
          <a:xfrm>
            <a:off x="1047279" y="17526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EF2A22AD-566C-4188-B6EC-F031F40F7A25}"/>
              </a:ext>
            </a:extLst>
          </p:cNvPr>
          <p:cNvSpPr txBox="1">
            <a:spLocks noChangeArrowheads="1"/>
          </p:cNvSpPr>
          <p:nvPr/>
        </p:nvSpPr>
        <p:spPr bwMode="auto">
          <a:xfrm>
            <a:off x="1504479" y="22373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23" name="Группа 855">
            <a:extLst>
              <a:ext uri="{FF2B5EF4-FFF2-40B4-BE49-F238E27FC236}">
                <a16:creationId xmlns:a16="http://schemas.microsoft.com/office/drawing/2014/main" id="{F732A9FA-5FC9-4C40-AA84-7FE01D3FA886}"/>
              </a:ext>
            </a:extLst>
          </p:cNvPr>
          <p:cNvGrpSpPr>
            <a:grpSpLocks noChangeAspect="1"/>
          </p:cNvGrpSpPr>
          <p:nvPr/>
        </p:nvGrpSpPr>
        <p:grpSpPr>
          <a:xfrm>
            <a:off x="1660280" y="3768197"/>
            <a:ext cx="374197" cy="365760"/>
            <a:chOff x="4228128" y="3146337"/>
            <a:chExt cx="592991" cy="579621"/>
          </a:xfrm>
          <a:solidFill>
            <a:schemeClr val="bg1"/>
          </a:solidFill>
        </p:grpSpPr>
        <p:sp>
          <p:nvSpPr>
            <p:cNvPr id="24" name="Freeform 53">
              <a:extLst>
                <a:ext uri="{FF2B5EF4-FFF2-40B4-BE49-F238E27FC236}">
                  <a16:creationId xmlns:a16="http://schemas.microsoft.com/office/drawing/2014/main" id="{E831BE90-453F-4A19-A381-87833367E81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54">
              <a:extLst>
                <a:ext uri="{FF2B5EF4-FFF2-40B4-BE49-F238E27FC236}">
                  <a16:creationId xmlns:a16="http://schemas.microsoft.com/office/drawing/2014/main" id="{07B68F67-6D0C-4235-85EB-E0E20E45FB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55">
              <a:extLst>
                <a:ext uri="{FF2B5EF4-FFF2-40B4-BE49-F238E27FC236}">
                  <a16:creationId xmlns:a16="http://schemas.microsoft.com/office/drawing/2014/main" id="{C28FF89F-AF0A-437E-8A90-B0FF16E013CB}"/>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56">
              <a:extLst>
                <a:ext uri="{FF2B5EF4-FFF2-40B4-BE49-F238E27FC236}">
                  <a16:creationId xmlns:a16="http://schemas.microsoft.com/office/drawing/2014/main" id="{AFA640A0-C9E4-4D27-A754-76F1DDA49094}"/>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57">
              <a:extLst>
                <a:ext uri="{FF2B5EF4-FFF2-40B4-BE49-F238E27FC236}">
                  <a16:creationId xmlns:a16="http://schemas.microsoft.com/office/drawing/2014/main" id="{F0563D20-0A7A-4AF0-848B-BBA3C1E52CA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58">
              <a:extLst>
                <a:ext uri="{FF2B5EF4-FFF2-40B4-BE49-F238E27FC236}">
                  <a16:creationId xmlns:a16="http://schemas.microsoft.com/office/drawing/2014/main" id="{B6E74D0B-E752-4067-A1BE-BD5032B8627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7" name="TextBox 36">
            <a:extLst>
              <a:ext uri="{FF2B5EF4-FFF2-40B4-BE49-F238E27FC236}">
                <a16:creationId xmlns:a16="http://schemas.microsoft.com/office/drawing/2014/main" id="{72C6B8F4-48F9-4110-A2F5-C923E5F3F7A5}"/>
              </a:ext>
            </a:extLst>
          </p:cNvPr>
          <p:cNvSpPr txBox="1"/>
          <p:nvPr/>
        </p:nvSpPr>
        <p:spPr>
          <a:xfrm>
            <a:off x="1047279" y="42512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0" name="Freeform: Shape 39">
            <a:extLst>
              <a:ext uri="{FF2B5EF4-FFF2-40B4-BE49-F238E27FC236}">
                <a16:creationId xmlns:a16="http://schemas.microsoft.com/office/drawing/2014/main" id="{765EE4E6-80CA-403B-9D22-9D0B91407F7E}"/>
              </a:ext>
            </a:extLst>
          </p:cNvPr>
          <p:cNvSpPr/>
          <p:nvPr/>
        </p:nvSpPr>
        <p:spPr>
          <a:xfrm>
            <a:off x="7265199" y="1730482"/>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0967B9"/>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5E4489C-7041-422A-A047-9C8B447D455F}"/>
              </a:ext>
            </a:extLst>
          </p:cNvPr>
          <p:cNvSpPr/>
          <p:nvPr/>
        </p:nvSpPr>
        <p:spPr>
          <a:xfrm>
            <a:off x="7265199" y="1730482"/>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A49C57D-375A-4101-858E-E9A65ED68258}"/>
              </a:ext>
            </a:extLst>
          </p:cNvPr>
          <p:cNvSpPr txBox="1">
            <a:spLocks noChangeArrowheads="1"/>
          </p:cNvSpPr>
          <p:nvPr/>
        </p:nvSpPr>
        <p:spPr bwMode="auto">
          <a:xfrm>
            <a:off x="7722399" y="2215260"/>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4" name="TextBox 43">
            <a:extLst>
              <a:ext uri="{FF2B5EF4-FFF2-40B4-BE49-F238E27FC236}">
                <a16:creationId xmlns:a16="http://schemas.microsoft.com/office/drawing/2014/main" id="{ED80EC42-278F-4763-BB7F-8E07C6D2C3DE}"/>
              </a:ext>
            </a:extLst>
          </p:cNvPr>
          <p:cNvSpPr txBox="1"/>
          <p:nvPr/>
        </p:nvSpPr>
        <p:spPr>
          <a:xfrm>
            <a:off x="7265199" y="4229174"/>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52" name="Freeform: Shape 51">
            <a:extLst>
              <a:ext uri="{FF2B5EF4-FFF2-40B4-BE49-F238E27FC236}">
                <a16:creationId xmlns:a16="http://schemas.microsoft.com/office/drawing/2014/main" id="{A2CF4F55-B0AA-4F29-95B3-F39DD2A83429}"/>
              </a:ext>
            </a:extLst>
          </p:cNvPr>
          <p:cNvSpPr/>
          <p:nvPr/>
        </p:nvSpPr>
        <p:spPr>
          <a:xfrm>
            <a:off x="9368319" y="170565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0050AA"/>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DF711690-B932-4DB6-BE62-4C60B168A490}"/>
              </a:ext>
            </a:extLst>
          </p:cNvPr>
          <p:cNvSpPr/>
          <p:nvPr/>
        </p:nvSpPr>
        <p:spPr>
          <a:xfrm>
            <a:off x="9368319" y="170565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F270A956-ACDC-4B70-AF55-2553A900B15D}"/>
              </a:ext>
            </a:extLst>
          </p:cNvPr>
          <p:cNvSpPr txBox="1">
            <a:spLocks noChangeArrowheads="1"/>
          </p:cNvSpPr>
          <p:nvPr/>
        </p:nvSpPr>
        <p:spPr bwMode="auto">
          <a:xfrm>
            <a:off x="9825519" y="219042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56" name="TextBox 55">
            <a:extLst>
              <a:ext uri="{FF2B5EF4-FFF2-40B4-BE49-F238E27FC236}">
                <a16:creationId xmlns:a16="http://schemas.microsoft.com/office/drawing/2014/main" id="{EE44F00B-1E62-4B0F-BE1E-F691AB1114E1}"/>
              </a:ext>
            </a:extLst>
          </p:cNvPr>
          <p:cNvSpPr txBox="1"/>
          <p:nvPr/>
        </p:nvSpPr>
        <p:spPr>
          <a:xfrm>
            <a:off x="9368319" y="4204343"/>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64" name="Freeform: Shape 63">
            <a:extLst>
              <a:ext uri="{FF2B5EF4-FFF2-40B4-BE49-F238E27FC236}">
                <a16:creationId xmlns:a16="http://schemas.microsoft.com/office/drawing/2014/main" id="{5ADF1455-FA5B-4E0B-8C91-237831177CC9}"/>
              </a:ext>
            </a:extLst>
          </p:cNvPr>
          <p:cNvSpPr/>
          <p:nvPr/>
        </p:nvSpPr>
        <p:spPr>
          <a:xfrm>
            <a:off x="5162079" y="1730483"/>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157EBF"/>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66568C2-4646-4669-9C88-F8CCAB856486}"/>
              </a:ext>
            </a:extLst>
          </p:cNvPr>
          <p:cNvSpPr/>
          <p:nvPr/>
        </p:nvSpPr>
        <p:spPr>
          <a:xfrm>
            <a:off x="5162079" y="1730483"/>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FAE7D528-569F-4557-8249-F91EAD360CBB}"/>
              </a:ext>
            </a:extLst>
          </p:cNvPr>
          <p:cNvSpPr txBox="1">
            <a:spLocks noChangeArrowheads="1"/>
          </p:cNvSpPr>
          <p:nvPr/>
        </p:nvSpPr>
        <p:spPr bwMode="auto">
          <a:xfrm>
            <a:off x="5619279" y="221526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68" name="TextBox 67">
            <a:extLst>
              <a:ext uri="{FF2B5EF4-FFF2-40B4-BE49-F238E27FC236}">
                <a16:creationId xmlns:a16="http://schemas.microsoft.com/office/drawing/2014/main" id="{3A26CD6E-3517-4FAC-840D-72D013C5A127}"/>
              </a:ext>
            </a:extLst>
          </p:cNvPr>
          <p:cNvSpPr txBox="1"/>
          <p:nvPr/>
        </p:nvSpPr>
        <p:spPr>
          <a:xfrm>
            <a:off x="5162079" y="4229175"/>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0384BFD6-E25F-4D6F-A067-E00379540836}"/>
              </a:ext>
            </a:extLst>
          </p:cNvPr>
          <p:cNvSpPr/>
          <p:nvPr/>
        </p:nvSpPr>
        <p:spPr>
          <a:xfrm>
            <a:off x="3150399" y="1752599"/>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239BD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FF39E610-965D-4FAA-A53A-78F6DFE2247C}"/>
              </a:ext>
            </a:extLst>
          </p:cNvPr>
          <p:cNvSpPr/>
          <p:nvPr/>
        </p:nvSpPr>
        <p:spPr>
          <a:xfrm>
            <a:off x="3150399" y="1752599"/>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 Box 10">
            <a:extLst>
              <a:ext uri="{FF2B5EF4-FFF2-40B4-BE49-F238E27FC236}">
                <a16:creationId xmlns:a16="http://schemas.microsoft.com/office/drawing/2014/main" id="{E047DD96-3CB9-44FE-BFCD-B7B4DED52EF3}"/>
              </a:ext>
            </a:extLst>
          </p:cNvPr>
          <p:cNvSpPr txBox="1">
            <a:spLocks noChangeArrowheads="1"/>
          </p:cNvSpPr>
          <p:nvPr/>
        </p:nvSpPr>
        <p:spPr bwMode="auto">
          <a:xfrm>
            <a:off x="3607599" y="2237377"/>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80" name="TextBox 79">
            <a:extLst>
              <a:ext uri="{FF2B5EF4-FFF2-40B4-BE49-F238E27FC236}">
                <a16:creationId xmlns:a16="http://schemas.microsoft.com/office/drawing/2014/main" id="{BFD4AAB5-55D9-40C7-9036-3CB42838138D}"/>
              </a:ext>
            </a:extLst>
          </p:cNvPr>
          <p:cNvSpPr txBox="1"/>
          <p:nvPr/>
        </p:nvSpPr>
        <p:spPr>
          <a:xfrm>
            <a:off x="3150399" y="425129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18" name="Группа 856">
            <a:extLst>
              <a:ext uri="{FF2B5EF4-FFF2-40B4-BE49-F238E27FC236}">
                <a16:creationId xmlns:a16="http://schemas.microsoft.com/office/drawing/2014/main" id="{CD6F84CE-C0DB-43C3-8C38-2DE529035586}"/>
              </a:ext>
            </a:extLst>
          </p:cNvPr>
          <p:cNvGrpSpPr>
            <a:grpSpLocks noChangeAspect="1"/>
          </p:cNvGrpSpPr>
          <p:nvPr/>
        </p:nvGrpSpPr>
        <p:grpSpPr>
          <a:xfrm>
            <a:off x="7877724" y="3725262"/>
            <a:ext cx="375151" cy="365760"/>
            <a:chOff x="3374227" y="3146337"/>
            <a:chExt cx="594503" cy="579621"/>
          </a:xfrm>
          <a:solidFill>
            <a:schemeClr val="bg1"/>
          </a:solidFill>
        </p:grpSpPr>
        <p:sp>
          <p:nvSpPr>
            <p:cNvPr id="19" name="Freeform 45">
              <a:extLst>
                <a:ext uri="{FF2B5EF4-FFF2-40B4-BE49-F238E27FC236}">
                  <a16:creationId xmlns:a16="http://schemas.microsoft.com/office/drawing/2014/main" id="{E2F62E6B-27CE-47BD-B392-357922001E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46">
              <a:extLst>
                <a:ext uri="{FF2B5EF4-FFF2-40B4-BE49-F238E27FC236}">
                  <a16:creationId xmlns:a16="http://schemas.microsoft.com/office/drawing/2014/main" id="{633D0E4A-2AE1-4CF9-9CBB-484D5E1D7E00}"/>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47">
              <a:extLst>
                <a:ext uri="{FF2B5EF4-FFF2-40B4-BE49-F238E27FC236}">
                  <a16:creationId xmlns:a16="http://schemas.microsoft.com/office/drawing/2014/main" id="{8093A0B7-D74A-4EB9-BCC2-B28D73F2804E}"/>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48">
              <a:extLst>
                <a:ext uri="{FF2B5EF4-FFF2-40B4-BE49-F238E27FC236}">
                  <a16:creationId xmlns:a16="http://schemas.microsoft.com/office/drawing/2014/main" id="{9DD09D90-8955-41CA-87C6-4F56A698B867}"/>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730">
            <a:extLst>
              <a:ext uri="{FF2B5EF4-FFF2-40B4-BE49-F238E27FC236}">
                <a16:creationId xmlns:a16="http://schemas.microsoft.com/office/drawing/2014/main" id="{57853547-00C7-4983-B0B6-C8E53924835E}"/>
              </a:ext>
            </a:extLst>
          </p:cNvPr>
          <p:cNvGrpSpPr>
            <a:grpSpLocks noChangeAspect="1"/>
          </p:cNvGrpSpPr>
          <p:nvPr/>
        </p:nvGrpSpPr>
        <p:grpSpPr>
          <a:xfrm>
            <a:off x="3773896" y="3757814"/>
            <a:ext cx="353206" cy="365760"/>
            <a:chOff x="4595813" y="1874838"/>
            <a:chExt cx="2992438" cy="3098800"/>
          </a:xfrm>
          <a:solidFill>
            <a:schemeClr val="bg1"/>
          </a:solidFill>
        </p:grpSpPr>
        <p:sp>
          <p:nvSpPr>
            <p:cNvPr id="31" name="Freeform 636">
              <a:extLst>
                <a:ext uri="{FF2B5EF4-FFF2-40B4-BE49-F238E27FC236}">
                  <a16:creationId xmlns:a16="http://schemas.microsoft.com/office/drawing/2014/main" id="{D1D310B2-9A49-4F8D-90A0-5204B6075D7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2" name="Freeform 637">
              <a:extLst>
                <a:ext uri="{FF2B5EF4-FFF2-40B4-BE49-F238E27FC236}">
                  <a16:creationId xmlns:a16="http://schemas.microsoft.com/office/drawing/2014/main" id="{390791F2-3216-413B-BE56-040E1242776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3" name="Группа 245">
            <a:extLst>
              <a:ext uri="{FF2B5EF4-FFF2-40B4-BE49-F238E27FC236}">
                <a16:creationId xmlns:a16="http://schemas.microsoft.com/office/drawing/2014/main" id="{55E86A04-09D1-41F2-B52C-2838E35D11B9}"/>
              </a:ext>
            </a:extLst>
          </p:cNvPr>
          <p:cNvGrpSpPr>
            <a:grpSpLocks noChangeAspect="1"/>
          </p:cNvGrpSpPr>
          <p:nvPr/>
        </p:nvGrpSpPr>
        <p:grpSpPr>
          <a:xfrm>
            <a:off x="5762801" y="3744396"/>
            <a:ext cx="398757" cy="365760"/>
            <a:chOff x="4395788" y="1868488"/>
            <a:chExt cx="3395663" cy="3114676"/>
          </a:xfrm>
          <a:solidFill>
            <a:schemeClr val="bg1"/>
          </a:solidFill>
        </p:grpSpPr>
        <p:sp>
          <p:nvSpPr>
            <p:cNvPr id="34" name="Freeform 216">
              <a:extLst>
                <a:ext uri="{FF2B5EF4-FFF2-40B4-BE49-F238E27FC236}">
                  <a16:creationId xmlns:a16="http://schemas.microsoft.com/office/drawing/2014/main" id="{A40B2868-AAA5-43A4-A3FD-7C4614FDBB90}"/>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217">
              <a:extLst>
                <a:ext uri="{FF2B5EF4-FFF2-40B4-BE49-F238E27FC236}">
                  <a16:creationId xmlns:a16="http://schemas.microsoft.com/office/drawing/2014/main" id="{500198B6-88EF-4074-BF94-6EB0F0CA2604}"/>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18">
              <a:extLst>
                <a:ext uri="{FF2B5EF4-FFF2-40B4-BE49-F238E27FC236}">
                  <a16:creationId xmlns:a16="http://schemas.microsoft.com/office/drawing/2014/main" id="{658F3D1F-95BD-47C6-8915-6B0473E418E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143">
            <a:extLst>
              <a:ext uri="{FF2B5EF4-FFF2-40B4-BE49-F238E27FC236}">
                <a16:creationId xmlns:a16="http://schemas.microsoft.com/office/drawing/2014/main" id="{8602A06A-DE6A-484C-A961-D898C67ECB66}"/>
              </a:ext>
            </a:extLst>
          </p:cNvPr>
          <p:cNvGrpSpPr>
            <a:grpSpLocks noChangeAspect="1"/>
          </p:cNvGrpSpPr>
          <p:nvPr/>
        </p:nvGrpSpPr>
        <p:grpSpPr>
          <a:xfrm>
            <a:off x="10015632" y="3747379"/>
            <a:ext cx="427939" cy="365760"/>
            <a:chOff x="4329113" y="1919288"/>
            <a:chExt cx="3529013" cy="3016250"/>
          </a:xfrm>
          <a:solidFill>
            <a:schemeClr val="bg1"/>
          </a:solidFill>
        </p:grpSpPr>
        <p:sp>
          <p:nvSpPr>
            <p:cNvPr id="88" name="Freeform 128">
              <a:extLst>
                <a:ext uri="{FF2B5EF4-FFF2-40B4-BE49-F238E27FC236}">
                  <a16:creationId xmlns:a16="http://schemas.microsoft.com/office/drawing/2014/main" id="{8BB9B3CC-4FF9-4D19-B1C0-F1F25285C672}"/>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129">
              <a:extLst>
                <a:ext uri="{FF2B5EF4-FFF2-40B4-BE49-F238E27FC236}">
                  <a16:creationId xmlns:a16="http://schemas.microsoft.com/office/drawing/2014/main" id="{BDFFBB79-9536-4D76-8093-133985D5874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43915361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1000" fill="hold"/>
                                        <p:tgtEl>
                                          <p:spTgt spid="17"/>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p:cTn id="28" dur="500" fill="hold"/>
                                        <p:tgtEl>
                                          <p:spTgt spid="23"/>
                                        </p:tgtEl>
                                        <p:attrNameLst>
                                          <p:attrName>ppt_w</p:attrName>
                                        </p:attrNameLst>
                                      </p:cBhvr>
                                      <p:tavLst>
                                        <p:tav tm="0">
                                          <p:val>
                                            <p:fltVal val="0"/>
                                          </p:val>
                                        </p:tav>
                                        <p:tav tm="100000">
                                          <p:val>
                                            <p:strVal val="#ppt_w"/>
                                          </p:val>
                                        </p:tav>
                                      </p:tavLst>
                                    </p:anim>
                                    <p:anim calcmode="lin" valueType="num">
                                      <p:cBhvr>
                                        <p:cTn id="29" dur="500" fill="hold"/>
                                        <p:tgtEl>
                                          <p:spTgt spid="23"/>
                                        </p:tgtEl>
                                        <p:attrNameLst>
                                          <p:attrName>ppt_h</p:attrName>
                                        </p:attrNameLst>
                                      </p:cBhvr>
                                      <p:tavLst>
                                        <p:tav tm="0">
                                          <p:val>
                                            <p:fltVal val="0"/>
                                          </p:val>
                                        </p:tav>
                                        <p:tav tm="100000">
                                          <p:val>
                                            <p:strVal val="#ppt_h"/>
                                          </p:val>
                                        </p:tav>
                                      </p:tavLst>
                                    </p:anim>
                                    <p:animEffect transition="in" filter="fade">
                                      <p:cBhvr>
                                        <p:cTn id="30" dur="500"/>
                                        <p:tgtEl>
                                          <p:spTgt spid="23"/>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7">
                                            <p:txEl>
                                              <p:pRg st="0" end="0"/>
                                            </p:txEl>
                                          </p:spTgt>
                                        </p:tgtEl>
                                        <p:attrNameLst>
                                          <p:attrName>style.visibility</p:attrName>
                                        </p:attrNameLst>
                                      </p:cBhvr>
                                      <p:to>
                                        <p:strVal val="visible"/>
                                      </p:to>
                                    </p:set>
                                    <p:animEffect transition="in" filter="fade">
                                      <p:cBhvr>
                                        <p:cTn id="34" dur="1000"/>
                                        <p:tgtEl>
                                          <p:spTgt spid="37">
                                            <p:txEl>
                                              <p:pRg st="0" end="0"/>
                                            </p:txEl>
                                          </p:spTgt>
                                        </p:tgtEl>
                                      </p:cBhvr>
                                    </p:animEffect>
                                    <p:anim calcmode="lin" valueType="num">
                                      <p:cBhvr>
                                        <p:cTn id="35"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6"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37">
                                            <p:txEl>
                                              <p:pRg st="2" end="2"/>
                                            </p:txEl>
                                          </p:spTgt>
                                        </p:tgtEl>
                                        <p:attrNameLst>
                                          <p:attrName>style.visibility</p:attrName>
                                        </p:attrNameLst>
                                      </p:cBhvr>
                                      <p:to>
                                        <p:strVal val="visible"/>
                                      </p:to>
                                    </p:set>
                                    <p:animEffect transition="in" filter="fade">
                                      <p:cBhvr>
                                        <p:cTn id="40" dur="1000"/>
                                        <p:tgtEl>
                                          <p:spTgt spid="37">
                                            <p:txEl>
                                              <p:pRg st="2" end="2"/>
                                            </p:txEl>
                                          </p:spTgt>
                                        </p:tgtEl>
                                      </p:cBhvr>
                                    </p:animEffect>
                                    <p:anim calcmode="lin" valueType="num">
                                      <p:cBhvr>
                                        <p:cTn id="41" dur="10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37">
                                            <p:txEl>
                                              <p:pRg st="3" end="3"/>
                                            </p:txEl>
                                          </p:spTgt>
                                        </p:tgtEl>
                                        <p:attrNameLst>
                                          <p:attrName>style.visibility</p:attrName>
                                        </p:attrNameLst>
                                      </p:cBhvr>
                                      <p:to>
                                        <p:strVal val="visible"/>
                                      </p:to>
                                    </p:set>
                                    <p:animEffect transition="in" filter="fade">
                                      <p:cBhvr>
                                        <p:cTn id="46" dur="1000"/>
                                        <p:tgtEl>
                                          <p:spTgt spid="37">
                                            <p:txEl>
                                              <p:pRg st="3" end="3"/>
                                            </p:txEl>
                                          </p:spTgt>
                                        </p:tgtEl>
                                      </p:cBhvr>
                                    </p:animEffect>
                                    <p:anim calcmode="lin" valueType="num">
                                      <p:cBhvr>
                                        <p:cTn id="47"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37">
                                            <p:txEl>
                                              <p:pRg st="4" end="4"/>
                                            </p:txEl>
                                          </p:spTgt>
                                        </p:tgtEl>
                                        <p:attrNameLst>
                                          <p:attrName>style.visibility</p:attrName>
                                        </p:attrNameLst>
                                      </p:cBhvr>
                                      <p:to>
                                        <p:strVal val="visible"/>
                                      </p:to>
                                    </p:set>
                                    <p:animEffect transition="in" filter="fade">
                                      <p:cBhvr>
                                        <p:cTn id="52" dur="1000"/>
                                        <p:tgtEl>
                                          <p:spTgt spid="37">
                                            <p:txEl>
                                              <p:pRg st="4" end="4"/>
                                            </p:txEl>
                                          </p:spTgt>
                                        </p:tgtEl>
                                      </p:cBhvr>
                                    </p:animEffect>
                                    <p:anim calcmode="lin" valueType="num">
                                      <p:cBhvr>
                                        <p:cTn id="53" dur="10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54" dur="10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76"/>
                                        </p:tgtEl>
                                        <p:attrNameLst>
                                          <p:attrName>style.visibility</p:attrName>
                                        </p:attrNameLst>
                                      </p:cBhvr>
                                      <p:to>
                                        <p:strVal val="visible"/>
                                      </p:to>
                                    </p:set>
                                    <p:animEffect transition="in" filter="fade">
                                      <p:cBhvr>
                                        <p:cTn id="58" dur="1000"/>
                                        <p:tgtEl>
                                          <p:spTgt spid="76"/>
                                        </p:tgtEl>
                                      </p:cBhvr>
                                    </p:animEffect>
                                    <p:anim calcmode="lin" valueType="num">
                                      <p:cBhvr>
                                        <p:cTn id="59" dur="1000" fill="hold"/>
                                        <p:tgtEl>
                                          <p:spTgt spid="76"/>
                                        </p:tgtEl>
                                        <p:attrNameLst>
                                          <p:attrName>ppt_x</p:attrName>
                                        </p:attrNameLst>
                                      </p:cBhvr>
                                      <p:tavLst>
                                        <p:tav tm="0">
                                          <p:val>
                                            <p:strVal val="#ppt_x"/>
                                          </p:val>
                                        </p:tav>
                                        <p:tav tm="100000">
                                          <p:val>
                                            <p:strVal val="#ppt_x"/>
                                          </p:val>
                                        </p:tav>
                                      </p:tavLst>
                                    </p:anim>
                                    <p:anim calcmode="lin" valueType="num">
                                      <p:cBhvr>
                                        <p:cTn id="60" dur="1000" fill="hold"/>
                                        <p:tgtEl>
                                          <p:spTgt spid="76"/>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47" presetClass="entr" presetSubtype="0" fill="hold" grpId="0" nodeType="afterEffect">
                                  <p:stCondLst>
                                    <p:cond delay="0"/>
                                  </p:stCondLst>
                                  <p:childTnLst>
                                    <p:set>
                                      <p:cBhvr>
                                        <p:cTn id="63" dur="1" fill="hold">
                                          <p:stCondLst>
                                            <p:cond delay="0"/>
                                          </p:stCondLst>
                                        </p:cTn>
                                        <p:tgtEl>
                                          <p:spTgt spid="77"/>
                                        </p:tgtEl>
                                        <p:attrNameLst>
                                          <p:attrName>style.visibility</p:attrName>
                                        </p:attrNameLst>
                                      </p:cBhvr>
                                      <p:to>
                                        <p:strVal val="visible"/>
                                      </p:to>
                                    </p:set>
                                    <p:animEffect transition="in" filter="fade">
                                      <p:cBhvr>
                                        <p:cTn id="64" dur="1000"/>
                                        <p:tgtEl>
                                          <p:spTgt spid="77"/>
                                        </p:tgtEl>
                                      </p:cBhvr>
                                    </p:animEffect>
                                    <p:anim calcmode="lin" valueType="num">
                                      <p:cBhvr>
                                        <p:cTn id="65" dur="1000" fill="hold"/>
                                        <p:tgtEl>
                                          <p:spTgt spid="77"/>
                                        </p:tgtEl>
                                        <p:attrNameLst>
                                          <p:attrName>ppt_x</p:attrName>
                                        </p:attrNameLst>
                                      </p:cBhvr>
                                      <p:tavLst>
                                        <p:tav tm="0">
                                          <p:val>
                                            <p:strVal val="#ppt_x"/>
                                          </p:val>
                                        </p:tav>
                                        <p:tav tm="100000">
                                          <p:val>
                                            <p:strVal val="#ppt_x"/>
                                          </p:val>
                                        </p:tav>
                                      </p:tavLst>
                                    </p:anim>
                                    <p:anim calcmode="lin" valueType="num">
                                      <p:cBhvr>
                                        <p:cTn id="66" dur="1000" fill="hold"/>
                                        <p:tgtEl>
                                          <p:spTgt spid="77"/>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78"/>
                                        </p:tgtEl>
                                        <p:attrNameLst>
                                          <p:attrName>style.visibility</p:attrName>
                                        </p:attrNameLst>
                                      </p:cBhvr>
                                      <p:to>
                                        <p:strVal val="visible"/>
                                      </p:to>
                                    </p:set>
                                    <p:animEffect transition="in" filter="fade">
                                      <p:cBhvr>
                                        <p:cTn id="69" dur="1000"/>
                                        <p:tgtEl>
                                          <p:spTgt spid="78"/>
                                        </p:tgtEl>
                                      </p:cBhvr>
                                    </p:animEffect>
                                    <p:anim calcmode="lin" valueType="num">
                                      <p:cBhvr>
                                        <p:cTn id="70" dur="1000" fill="hold"/>
                                        <p:tgtEl>
                                          <p:spTgt spid="78"/>
                                        </p:tgtEl>
                                        <p:attrNameLst>
                                          <p:attrName>ppt_x</p:attrName>
                                        </p:attrNameLst>
                                      </p:cBhvr>
                                      <p:tavLst>
                                        <p:tav tm="0">
                                          <p:val>
                                            <p:strVal val="#ppt_x"/>
                                          </p:val>
                                        </p:tav>
                                        <p:tav tm="100000">
                                          <p:val>
                                            <p:strVal val="#ppt_x"/>
                                          </p:val>
                                        </p:tav>
                                      </p:tavLst>
                                    </p:anim>
                                    <p:anim calcmode="lin" valueType="num">
                                      <p:cBhvr>
                                        <p:cTn id="71" dur="1000" fill="hold"/>
                                        <p:tgtEl>
                                          <p:spTgt spid="78"/>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p:cTn id="75" dur="500" fill="hold"/>
                                        <p:tgtEl>
                                          <p:spTgt spid="30"/>
                                        </p:tgtEl>
                                        <p:attrNameLst>
                                          <p:attrName>ppt_w</p:attrName>
                                        </p:attrNameLst>
                                      </p:cBhvr>
                                      <p:tavLst>
                                        <p:tav tm="0">
                                          <p:val>
                                            <p:fltVal val="0"/>
                                          </p:val>
                                        </p:tav>
                                        <p:tav tm="100000">
                                          <p:val>
                                            <p:strVal val="#ppt_w"/>
                                          </p:val>
                                        </p:tav>
                                      </p:tavLst>
                                    </p:anim>
                                    <p:anim calcmode="lin" valueType="num">
                                      <p:cBhvr>
                                        <p:cTn id="76" dur="500" fill="hold"/>
                                        <p:tgtEl>
                                          <p:spTgt spid="30"/>
                                        </p:tgtEl>
                                        <p:attrNameLst>
                                          <p:attrName>ppt_h</p:attrName>
                                        </p:attrNameLst>
                                      </p:cBhvr>
                                      <p:tavLst>
                                        <p:tav tm="0">
                                          <p:val>
                                            <p:fltVal val="0"/>
                                          </p:val>
                                        </p:tav>
                                        <p:tav tm="100000">
                                          <p:val>
                                            <p:strVal val="#ppt_h"/>
                                          </p:val>
                                        </p:tav>
                                      </p:tavLst>
                                    </p:anim>
                                    <p:animEffect transition="in" filter="fade">
                                      <p:cBhvr>
                                        <p:cTn id="77" dur="500"/>
                                        <p:tgtEl>
                                          <p:spTgt spid="30"/>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80">
                                            <p:txEl>
                                              <p:pRg st="0" end="0"/>
                                            </p:txEl>
                                          </p:spTgt>
                                        </p:tgtEl>
                                        <p:attrNameLst>
                                          <p:attrName>style.visibility</p:attrName>
                                        </p:attrNameLst>
                                      </p:cBhvr>
                                      <p:to>
                                        <p:strVal val="visible"/>
                                      </p:to>
                                    </p:set>
                                    <p:animEffect transition="in" filter="fade">
                                      <p:cBhvr>
                                        <p:cTn id="81" dur="1000"/>
                                        <p:tgtEl>
                                          <p:spTgt spid="80">
                                            <p:txEl>
                                              <p:pRg st="0" end="0"/>
                                            </p:txEl>
                                          </p:spTgt>
                                        </p:tgtEl>
                                      </p:cBhvr>
                                    </p:animEffect>
                                    <p:anim calcmode="lin" valueType="num">
                                      <p:cBhvr>
                                        <p:cTn id="82" dur="1000" fill="hold"/>
                                        <p:tgtEl>
                                          <p:spTgt spid="80">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80">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42" presetClass="entr" presetSubtype="0" fill="hold" grpId="0" nodeType="afterEffect">
                                  <p:stCondLst>
                                    <p:cond delay="0"/>
                                  </p:stCondLst>
                                  <p:childTnLst>
                                    <p:set>
                                      <p:cBhvr>
                                        <p:cTn id="86" dur="1" fill="hold">
                                          <p:stCondLst>
                                            <p:cond delay="0"/>
                                          </p:stCondLst>
                                        </p:cTn>
                                        <p:tgtEl>
                                          <p:spTgt spid="80">
                                            <p:txEl>
                                              <p:pRg st="2" end="2"/>
                                            </p:txEl>
                                          </p:spTgt>
                                        </p:tgtEl>
                                        <p:attrNameLst>
                                          <p:attrName>style.visibility</p:attrName>
                                        </p:attrNameLst>
                                      </p:cBhvr>
                                      <p:to>
                                        <p:strVal val="visible"/>
                                      </p:to>
                                    </p:set>
                                    <p:animEffect transition="in" filter="fade">
                                      <p:cBhvr>
                                        <p:cTn id="87" dur="1000"/>
                                        <p:tgtEl>
                                          <p:spTgt spid="80">
                                            <p:txEl>
                                              <p:pRg st="2" end="2"/>
                                            </p:txEl>
                                          </p:spTgt>
                                        </p:tgtEl>
                                      </p:cBhvr>
                                    </p:animEffect>
                                    <p:anim calcmode="lin" valueType="num">
                                      <p:cBhvr>
                                        <p:cTn id="88" dur="1000" fill="hold"/>
                                        <p:tgtEl>
                                          <p:spTgt spid="80">
                                            <p:txEl>
                                              <p:pRg st="2" end="2"/>
                                            </p:txEl>
                                          </p:spTgt>
                                        </p:tgtEl>
                                        <p:attrNameLst>
                                          <p:attrName>ppt_x</p:attrName>
                                        </p:attrNameLst>
                                      </p:cBhvr>
                                      <p:tavLst>
                                        <p:tav tm="0">
                                          <p:val>
                                            <p:strVal val="#ppt_x"/>
                                          </p:val>
                                        </p:tav>
                                        <p:tav tm="100000">
                                          <p:val>
                                            <p:strVal val="#ppt_x"/>
                                          </p:val>
                                        </p:tav>
                                      </p:tavLst>
                                    </p:anim>
                                    <p:anim calcmode="lin" valueType="num">
                                      <p:cBhvr>
                                        <p:cTn id="89" dur="1000" fill="hold"/>
                                        <p:tgtEl>
                                          <p:spTgt spid="80">
                                            <p:txEl>
                                              <p:pRg st="2" end="2"/>
                                            </p:txEl>
                                          </p:spTgt>
                                        </p:tgtEl>
                                        <p:attrNameLst>
                                          <p:attrName>ppt_y</p:attrName>
                                        </p:attrNameLst>
                                      </p:cBhvr>
                                      <p:tavLst>
                                        <p:tav tm="0">
                                          <p:val>
                                            <p:strVal val="#ppt_y+.1"/>
                                          </p:val>
                                        </p:tav>
                                        <p:tav tm="100000">
                                          <p:val>
                                            <p:strVal val="#ppt_y"/>
                                          </p:val>
                                        </p:tav>
                                      </p:tavLst>
                                    </p:anim>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80">
                                            <p:txEl>
                                              <p:pRg st="3" end="3"/>
                                            </p:txEl>
                                          </p:spTgt>
                                        </p:tgtEl>
                                        <p:attrNameLst>
                                          <p:attrName>style.visibility</p:attrName>
                                        </p:attrNameLst>
                                      </p:cBhvr>
                                      <p:to>
                                        <p:strVal val="visible"/>
                                      </p:to>
                                    </p:set>
                                    <p:animEffect transition="in" filter="fade">
                                      <p:cBhvr>
                                        <p:cTn id="93" dur="1000"/>
                                        <p:tgtEl>
                                          <p:spTgt spid="80">
                                            <p:txEl>
                                              <p:pRg st="3" end="3"/>
                                            </p:txEl>
                                          </p:spTgt>
                                        </p:tgtEl>
                                      </p:cBhvr>
                                    </p:animEffect>
                                    <p:anim calcmode="lin" valueType="num">
                                      <p:cBhvr>
                                        <p:cTn id="94" dur="1000" fill="hold"/>
                                        <p:tgtEl>
                                          <p:spTgt spid="80">
                                            <p:txEl>
                                              <p:pRg st="3" end="3"/>
                                            </p:txEl>
                                          </p:spTgt>
                                        </p:tgtEl>
                                        <p:attrNameLst>
                                          <p:attrName>ppt_x</p:attrName>
                                        </p:attrNameLst>
                                      </p:cBhvr>
                                      <p:tavLst>
                                        <p:tav tm="0">
                                          <p:val>
                                            <p:strVal val="#ppt_x"/>
                                          </p:val>
                                        </p:tav>
                                        <p:tav tm="100000">
                                          <p:val>
                                            <p:strVal val="#ppt_x"/>
                                          </p:val>
                                        </p:tav>
                                      </p:tavLst>
                                    </p:anim>
                                    <p:anim calcmode="lin" valueType="num">
                                      <p:cBhvr>
                                        <p:cTn id="95" dur="1000" fill="hold"/>
                                        <p:tgtEl>
                                          <p:spTgt spid="80">
                                            <p:txEl>
                                              <p:pRg st="3" end="3"/>
                                            </p:txEl>
                                          </p:spTgt>
                                        </p:tgtEl>
                                        <p:attrNameLst>
                                          <p:attrName>ppt_y</p:attrName>
                                        </p:attrNameLst>
                                      </p:cBhvr>
                                      <p:tavLst>
                                        <p:tav tm="0">
                                          <p:val>
                                            <p:strVal val="#ppt_y+.1"/>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80">
                                            <p:txEl>
                                              <p:pRg st="4" end="4"/>
                                            </p:txEl>
                                          </p:spTgt>
                                        </p:tgtEl>
                                        <p:attrNameLst>
                                          <p:attrName>style.visibility</p:attrName>
                                        </p:attrNameLst>
                                      </p:cBhvr>
                                      <p:to>
                                        <p:strVal val="visible"/>
                                      </p:to>
                                    </p:set>
                                    <p:animEffect transition="in" filter="fade">
                                      <p:cBhvr>
                                        <p:cTn id="99" dur="1000"/>
                                        <p:tgtEl>
                                          <p:spTgt spid="80">
                                            <p:txEl>
                                              <p:pRg st="4" end="4"/>
                                            </p:txEl>
                                          </p:spTgt>
                                        </p:tgtEl>
                                      </p:cBhvr>
                                    </p:animEffect>
                                    <p:anim calcmode="lin" valueType="num">
                                      <p:cBhvr>
                                        <p:cTn id="100" dur="1000" fill="hold"/>
                                        <p:tgtEl>
                                          <p:spTgt spid="80">
                                            <p:txEl>
                                              <p:pRg st="4" end="4"/>
                                            </p:txEl>
                                          </p:spTgt>
                                        </p:tgtEl>
                                        <p:attrNameLst>
                                          <p:attrName>ppt_x</p:attrName>
                                        </p:attrNameLst>
                                      </p:cBhvr>
                                      <p:tavLst>
                                        <p:tav tm="0">
                                          <p:val>
                                            <p:strVal val="#ppt_x"/>
                                          </p:val>
                                        </p:tav>
                                        <p:tav tm="100000">
                                          <p:val>
                                            <p:strVal val="#ppt_x"/>
                                          </p:val>
                                        </p:tav>
                                      </p:tavLst>
                                    </p:anim>
                                    <p:anim calcmode="lin" valueType="num">
                                      <p:cBhvr>
                                        <p:cTn id="101" dur="1000" fill="hold"/>
                                        <p:tgtEl>
                                          <p:spTgt spid="80">
                                            <p:txEl>
                                              <p:pRg st="4" end="4"/>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Effect transition="in" filter="fade">
                                      <p:cBhvr>
                                        <p:cTn id="105" dur="1000"/>
                                        <p:tgtEl>
                                          <p:spTgt spid="64"/>
                                        </p:tgtEl>
                                      </p:cBhvr>
                                    </p:animEffect>
                                    <p:anim calcmode="lin" valueType="num">
                                      <p:cBhvr>
                                        <p:cTn id="106" dur="1000" fill="hold"/>
                                        <p:tgtEl>
                                          <p:spTgt spid="64"/>
                                        </p:tgtEl>
                                        <p:attrNameLst>
                                          <p:attrName>ppt_x</p:attrName>
                                        </p:attrNameLst>
                                      </p:cBhvr>
                                      <p:tavLst>
                                        <p:tav tm="0">
                                          <p:val>
                                            <p:strVal val="#ppt_x"/>
                                          </p:val>
                                        </p:tav>
                                        <p:tav tm="100000">
                                          <p:val>
                                            <p:strVal val="#ppt_x"/>
                                          </p:val>
                                        </p:tav>
                                      </p:tavLst>
                                    </p:anim>
                                    <p:anim calcmode="lin" valueType="num">
                                      <p:cBhvr>
                                        <p:cTn id="107" dur="1000" fill="hold"/>
                                        <p:tgtEl>
                                          <p:spTgt spid="64"/>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47" presetClass="entr" presetSubtype="0"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fade">
                                      <p:cBhvr>
                                        <p:cTn id="111" dur="1000"/>
                                        <p:tgtEl>
                                          <p:spTgt spid="65"/>
                                        </p:tgtEl>
                                      </p:cBhvr>
                                    </p:animEffect>
                                    <p:anim calcmode="lin" valueType="num">
                                      <p:cBhvr>
                                        <p:cTn id="112" dur="1000" fill="hold"/>
                                        <p:tgtEl>
                                          <p:spTgt spid="65"/>
                                        </p:tgtEl>
                                        <p:attrNameLst>
                                          <p:attrName>ppt_x</p:attrName>
                                        </p:attrNameLst>
                                      </p:cBhvr>
                                      <p:tavLst>
                                        <p:tav tm="0">
                                          <p:val>
                                            <p:strVal val="#ppt_x"/>
                                          </p:val>
                                        </p:tav>
                                        <p:tav tm="100000">
                                          <p:val>
                                            <p:strVal val="#ppt_x"/>
                                          </p:val>
                                        </p:tav>
                                      </p:tavLst>
                                    </p:anim>
                                    <p:anim calcmode="lin" valueType="num">
                                      <p:cBhvr>
                                        <p:cTn id="113" dur="1000" fill="hold"/>
                                        <p:tgtEl>
                                          <p:spTgt spid="65"/>
                                        </p:tgtEl>
                                        <p:attrNameLst>
                                          <p:attrName>ppt_y</p:attrName>
                                        </p:attrNameLst>
                                      </p:cBhvr>
                                      <p:tavLst>
                                        <p:tav tm="0">
                                          <p:val>
                                            <p:strVal val="#ppt_y-.1"/>
                                          </p:val>
                                        </p:tav>
                                        <p:tav tm="100000">
                                          <p:val>
                                            <p:strVal val="#ppt_y"/>
                                          </p:val>
                                        </p:tav>
                                      </p:tavLst>
                                    </p:anim>
                                  </p:childTnLst>
                                </p:cTn>
                              </p:par>
                              <p:par>
                                <p:cTn id="114" presetID="47" presetClass="entr" presetSubtype="0" fill="hold" grpId="0" nodeType="with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1000" fill="hold"/>
                                        <p:tgtEl>
                                          <p:spTgt spid="66"/>
                                        </p:tgtEl>
                                        <p:attrNameLst>
                                          <p:attrName>ppt_y</p:attrName>
                                        </p:attrNameLst>
                                      </p:cBhvr>
                                      <p:tavLst>
                                        <p:tav tm="0">
                                          <p:val>
                                            <p:strVal val="#ppt_y-.1"/>
                                          </p:val>
                                        </p:tav>
                                        <p:tav tm="100000">
                                          <p:val>
                                            <p:strVal val="#ppt_y"/>
                                          </p:val>
                                        </p:tav>
                                      </p:tavLst>
                                    </p:anim>
                                  </p:childTnLst>
                                </p:cTn>
                              </p:par>
                            </p:childTnLst>
                          </p:cTn>
                        </p:par>
                        <p:par>
                          <p:cTn id="119" fill="hold">
                            <p:stCondLst>
                              <p:cond delay="15500"/>
                            </p:stCondLst>
                            <p:childTnLst>
                              <p:par>
                                <p:cTn id="120" presetID="53" presetClass="entr" presetSubtype="16" fill="hold" nodeType="afterEffect">
                                  <p:stCondLst>
                                    <p:cond delay="0"/>
                                  </p:stCondLst>
                                  <p:childTnLst>
                                    <p:set>
                                      <p:cBhvr>
                                        <p:cTn id="121" dur="1" fill="hold">
                                          <p:stCondLst>
                                            <p:cond delay="0"/>
                                          </p:stCondLst>
                                        </p:cTn>
                                        <p:tgtEl>
                                          <p:spTgt spid="33"/>
                                        </p:tgtEl>
                                        <p:attrNameLst>
                                          <p:attrName>style.visibility</p:attrName>
                                        </p:attrNameLst>
                                      </p:cBhvr>
                                      <p:to>
                                        <p:strVal val="visible"/>
                                      </p:to>
                                    </p:set>
                                    <p:anim calcmode="lin" valueType="num">
                                      <p:cBhvr>
                                        <p:cTn id="122" dur="500" fill="hold"/>
                                        <p:tgtEl>
                                          <p:spTgt spid="33"/>
                                        </p:tgtEl>
                                        <p:attrNameLst>
                                          <p:attrName>ppt_w</p:attrName>
                                        </p:attrNameLst>
                                      </p:cBhvr>
                                      <p:tavLst>
                                        <p:tav tm="0">
                                          <p:val>
                                            <p:fltVal val="0"/>
                                          </p:val>
                                        </p:tav>
                                        <p:tav tm="100000">
                                          <p:val>
                                            <p:strVal val="#ppt_w"/>
                                          </p:val>
                                        </p:tav>
                                      </p:tavLst>
                                    </p:anim>
                                    <p:anim calcmode="lin" valueType="num">
                                      <p:cBhvr>
                                        <p:cTn id="123" dur="500" fill="hold"/>
                                        <p:tgtEl>
                                          <p:spTgt spid="33"/>
                                        </p:tgtEl>
                                        <p:attrNameLst>
                                          <p:attrName>ppt_h</p:attrName>
                                        </p:attrNameLst>
                                      </p:cBhvr>
                                      <p:tavLst>
                                        <p:tav tm="0">
                                          <p:val>
                                            <p:fltVal val="0"/>
                                          </p:val>
                                        </p:tav>
                                        <p:tav tm="100000">
                                          <p:val>
                                            <p:strVal val="#ppt_h"/>
                                          </p:val>
                                        </p:tav>
                                      </p:tavLst>
                                    </p:anim>
                                    <p:animEffect transition="in" filter="fade">
                                      <p:cBhvr>
                                        <p:cTn id="124" dur="500"/>
                                        <p:tgtEl>
                                          <p:spTgt spid="33"/>
                                        </p:tgtEl>
                                      </p:cBhvr>
                                    </p:animEffect>
                                  </p:childTnLst>
                                </p:cTn>
                              </p:par>
                            </p:childTnLst>
                          </p:cTn>
                        </p:par>
                        <p:par>
                          <p:cTn id="125" fill="hold">
                            <p:stCondLst>
                              <p:cond delay="16000"/>
                            </p:stCondLst>
                            <p:childTnLst>
                              <p:par>
                                <p:cTn id="126" presetID="42" presetClass="entr" presetSubtype="0" fill="hold" grpId="0" nodeType="afterEffect">
                                  <p:stCondLst>
                                    <p:cond delay="0"/>
                                  </p:stCondLst>
                                  <p:childTnLst>
                                    <p:set>
                                      <p:cBhvr>
                                        <p:cTn id="127" dur="1" fill="hold">
                                          <p:stCondLst>
                                            <p:cond delay="0"/>
                                          </p:stCondLst>
                                        </p:cTn>
                                        <p:tgtEl>
                                          <p:spTgt spid="68">
                                            <p:txEl>
                                              <p:pRg st="0" end="0"/>
                                            </p:txEl>
                                          </p:spTgt>
                                        </p:tgtEl>
                                        <p:attrNameLst>
                                          <p:attrName>style.visibility</p:attrName>
                                        </p:attrNameLst>
                                      </p:cBhvr>
                                      <p:to>
                                        <p:strVal val="visible"/>
                                      </p:to>
                                    </p:set>
                                    <p:animEffect transition="in" filter="fade">
                                      <p:cBhvr>
                                        <p:cTn id="128" dur="1000"/>
                                        <p:tgtEl>
                                          <p:spTgt spid="68">
                                            <p:txEl>
                                              <p:pRg st="0" end="0"/>
                                            </p:txEl>
                                          </p:spTgt>
                                        </p:tgtEl>
                                      </p:cBhvr>
                                    </p:animEffect>
                                    <p:anim calcmode="lin" valueType="num">
                                      <p:cBhvr>
                                        <p:cTn id="129" dur="1000" fill="hold"/>
                                        <p:tgtEl>
                                          <p:spTgt spid="68">
                                            <p:txEl>
                                              <p:pRg st="0" end="0"/>
                                            </p:txEl>
                                          </p:spTgt>
                                        </p:tgtEl>
                                        <p:attrNameLst>
                                          <p:attrName>ppt_x</p:attrName>
                                        </p:attrNameLst>
                                      </p:cBhvr>
                                      <p:tavLst>
                                        <p:tav tm="0">
                                          <p:val>
                                            <p:strVal val="#ppt_x"/>
                                          </p:val>
                                        </p:tav>
                                        <p:tav tm="100000">
                                          <p:val>
                                            <p:strVal val="#ppt_x"/>
                                          </p:val>
                                        </p:tav>
                                      </p:tavLst>
                                    </p:anim>
                                    <p:anim calcmode="lin" valueType="num">
                                      <p:cBhvr>
                                        <p:cTn id="130" dur="1000" fill="hold"/>
                                        <p:tgtEl>
                                          <p:spTgt spid="68">
                                            <p:txEl>
                                              <p:pRg st="0" end="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7000"/>
                            </p:stCondLst>
                            <p:childTnLst>
                              <p:par>
                                <p:cTn id="132" presetID="42" presetClass="entr" presetSubtype="0" fill="hold" grpId="0" nodeType="afterEffect">
                                  <p:stCondLst>
                                    <p:cond delay="0"/>
                                  </p:stCondLst>
                                  <p:childTnLst>
                                    <p:set>
                                      <p:cBhvr>
                                        <p:cTn id="133" dur="1" fill="hold">
                                          <p:stCondLst>
                                            <p:cond delay="0"/>
                                          </p:stCondLst>
                                        </p:cTn>
                                        <p:tgtEl>
                                          <p:spTgt spid="68">
                                            <p:txEl>
                                              <p:pRg st="2" end="2"/>
                                            </p:txEl>
                                          </p:spTgt>
                                        </p:tgtEl>
                                        <p:attrNameLst>
                                          <p:attrName>style.visibility</p:attrName>
                                        </p:attrNameLst>
                                      </p:cBhvr>
                                      <p:to>
                                        <p:strVal val="visible"/>
                                      </p:to>
                                    </p:set>
                                    <p:animEffect transition="in" filter="fade">
                                      <p:cBhvr>
                                        <p:cTn id="134" dur="1000"/>
                                        <p:tgtEl>
                                          <p:spTgt spid="68">
                                            <p:txEl>
                                              <p:pRg st="2" end="2"/>
                                            </p:txEl>
                                          </p:spTgt>
                                        </p:tgtEl>
                                      </p:cBhvr>
                                    </p:animEffect>
                                    <p:anim calcmode="lin" valueType="num">
                                      <p:cBhvr>
                                        <p:cTn id="135" dur="1000" fill="hold"/>
                                        <p:tgtEl>
                                          <p:spTgt spid="68">
                                            <p:txEl>
                                              <p:pRg st="2" end="2"/>
                                            </p:txEl>
                                          </p:spTgt>
                                        </p:tgtEl>
                                        <p:attrNameLst>
                                          <p:attrName>ppt_x</p:attrName>
                                        </p:attrNameLst>
                                      </p:cBhvr>
                                      <p:tavLst>
                                        <p:tav tm="0">
                                          <p:val>
                                            <p:strVal val="#ppt_x"/>
                                          </p:val>
                                        </p:tav>
                                        <p:tav tm="100000">
                                          <p:val>
                                            <p:strVal val="#ppt_x"/>
                                          </p:val>
                                        </p:tav>
                                      </p:tavLst>
                                    </p:anim>
                                    <p:anim calcmode="lin" valueType="num">
                                      <p:cBhvr>
                                        <p:cTn id="136" dur="1000" fill="hold"/>
                                        <p:tgtEl>
                                          <p:spTgt spid="68">
                                            <p:txEl>
                                              <p:pRg st="2" end="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8000"/>
                            </p:stCondLst>
                            <p:childTnLst>
                              <p:par>
                                <p:cTn id="138" presetID="42" presetClass="entr" presetSubtype="0" fill="hold" grpId="0" nodeType="afterEffect">
                                  <p:stCondLst>
                                    <p:cond delay="0"/>
                                  </p:stCondLst>
                                  <p:childTnLst>
                                    <p:set>
                                      <p:cBhvr>
                                        <p:cTn id="139" dur="1" fill="hold">
                                          <p:stCondLst>
                                            <p:cond delay="0"/>
                                          </p:stCondLst>
                                        </p:cTn>
                                        <p:tgtEl>
                                          <p:spTgt spid="68">
                                            <p:txEl>
                                              <p:pRg st="3" end="3"/>
                                            </p:txEl>
                                          </p:spTgt>
                                        </p:tgtEl>
                                        <p:attrNameLst>
                                          <p:attrName>style.visibility</p:attrName>
                                        </p:attrNameLst>
                                      </p:cBhvr>
                                      <p:to>
                                        <p:strVal val="visible"/>
                                      </p:to>
                                    </p:set>
                                    <p:animEffect transition="in" filter="fade">
                                      <p:cBhvr>
                                        <p:cTn id="140" dur="1000"/>
                                        <p:tgtEl>
                                          <p:spTgt spid="68">
                                            <p:txEl>
                                              <p:pRg st="3" end="3"/>
                                            </p:txEl>
                                          </p:spTgt>
                                        </p:tgtEl>
                                      </p:cBhvr>
                                    </p:animEffect>
                                    <p:anim calcmode="lin" valueType="num">
                                      <p:cBhvr>
                                        <p:cTn id="141" dur="1000" fill="hold"/>
                                        <p:tgtEl>
                                          <p:spTgt spid="68">
                                            <p:txEl>
                                              <p:pRg st="3" end="3"/>
                                            </p:txEl>
                                          </p:spTgt>
                                        </p:tgtEl>
                                        <p:attrNameLst>
                                          <p:attrName>ppt_x</p:attrName>
                                        </p:attrNameLst>
                                      </p:cBhvr>
                                      <p:tavLst>
                                        <p:tav tm="0">
                                          <p:val>
                                            <p:strVal val="#ppt_x"/>
                                          </p:val>
                                        </p:tav>
                                        <p:tav tm="100000">
                                          <p:val>
                                            <p:strVal val="#ppt_x"/>
                                          </p:val>
                                        </p:tav>
                                      </p:tavLst>
                                    </p:anim>
                                    <p:anim calcmode="lin" valueType="num">
                                      <p:cBhvr>
                                        <p:cTn id="142" dur="1000" fill="hold"/>
                                        <p:tgtEl>
                                          <p:spTgt spid="68">
                                            <p:txEl>
                                              <p:pRg st="3" end="3"/>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9000"/>
                            </p:stCondLst>
                            <p:childTnLst>
                              <p:par>
                                <p:cTn id="144" presetID="42" presetClass="entr" presetSubtype="0" fill="hold" grpId="0" nodeType="afterEffect">
                                  <p:stCondLst>
                                    <p:cond delay="0"/>
                                  </p:stCondLst>
                                  <p:childTnLst>
                                    <p:set>
                                      <p:cBhvr>
                                        <p:cTn id="145" dur="1" fill="hold">
                                          <p:stCondLst>
                                            <p:cond delay="0"/>
                                          </p:stCondLst>
                                        </p:cTn>
                                        <p:tgtEl>
                                          <p:spTgt spid="68">
                                            <p:txEl>
                                              <p:pRg st="4" end="4"/>
                                            </p:txEl>
                                          </p:spTgt>
                                        </p:tgtEl>
                                        <p:attrNameLst>
                                          <p:attrName>style.visibility</p:attrName>
                                        </p:attrNameLst>
                                      </p:cBhvr>
                                      <p:to>
                                        <p:strVal val="visible"/>
                                      </p:to>
                                    </p:set>
                                    <p:animEffect transition="in" filter="fade">
                                      <p:cBhvr>
                                        <p:cTn id="146" dur="1000"/>
                                        <p:tgtEl>
                                          <p:spTgt spid="68">
                                            <p:txEl>
                                              <p:pRg st="4" end="4"/>
                                            </p:txEl>
                                          </p:spTgt>
                                        </p:tgtEl>
                                      </p:cBhvr>
                                    </p:animEffect>
                                    <p:anim calcmode="lin" valueType="num">
                                      <p:cBhvr>
                                        <p:cTn id="147" dur="1000" fill="hold"/>
                                        <p:tgtEl>
                                          <p:spTgt spid="68">
                                            <p:txEl>
                                              <p:pRg st="4" end="4"/>
                                            </p:txEl>
                                          </p:spTgt>
                                        </p:tgtEl>
                                        <p:attrNameLst>
                                          <p:attrName>ppt_x</p:attrName>
                                        </p:attrNameLst>
                                      </p:cBhvr>
                                      <p:tavLst>
                                        <p:tav tm="0">
                                          <p:val>
                                            <p:strVal val="#ppt_x"/>
                                          </p:val>
                                        </p:tav>
                                        <p:tav tm="100000">
                                          <p:val>
                                            <p:strVal val="#ppt_x"/>
                                          </p:val>
                                        </p:tav>
                                      </p:tavLst>
                                    </p:anim>
                                    <p:anim calcmode="lin" valueType="num">
                                      <p:cBhvr>
                                        <p:cTn id="148" dur="1000" fill="hold"/>
                                        <p:tgtEl>
                                          <p:spTgt spid="68">
                                            <p:txEl>
                                              <p:pRg st="4" end="4"/>
                                            </p:txEl>
                                          </p:spTgt>
                                        </p:tgtEl>
                                        <p:attrNameLst>
                                          <p:attrName>ppt_y</p:attrName>
                                        </p:attrNameLst>
                                      </p:cBhvr>
                                      <p:tavLst>
                                        <p:tav tm="0">
                                          <p:val>
                                            <p:strVal val="#ppt_y+.1"/>
                                          </p:val>
                                        </p:tav>
                                        <p:tav tm="100000">
                                          <p:val>
                                            <p:strVal val="#ppt_y"/>
                                          </p:val>
                                        </p:tav>
                                      </p:tavLst>
                                    </p:anim>
                                  </p:childTnLst>
                                </p:cTn>
                              </p:par>
                            </p:childTnLst>
                          </p:cTn>
                        </p:par>
                        <p:par>
                          <p:cTn id="149" fill="hold">
                            <p:stCondLst>
                              <p:cond delay="20000"/>
                            </p:stCondLst>
                            <p:childTnLst>
                              <p:par>
                                <p:cTn id="150" presetID="42" presetClass="entr" presetSubtype="0"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fade">
                                      <p:cBhvr>
                                        <p:cTn id="152" dur="1000"/>
                                        <p:tgtEl>
                                          <p:spTgt spid="40"/>
                                        </p:tgtEl>
                                      </p:cBhvr>
                                    </p:animEffect>
                                    <p:anim calcmode="lin" valueType="num">
                                      <p:cBhvr>
                                        <p:cTn id="153" dur="1000" fill="hold"/>
                                        <p:tgtEl>
                                          <p:spTgt spid="40"/>
                                        </p:tgtEl>
                                        <p:attrNameLst>
                                          <p:attrName>ppt_x</p:attrName>
                                        </p:attrNameLst>
                                      </p:cBhvr>
                                      <p:tavLst>
                                        <p:tav tm="0">
                                          <p:val>
                                            <p:strVal val="#ppt_x"/>
                                          </p:val>
                                        </p:tav>
                                        <p:tav tm="100000">
                                          <p:val>
                                            <p:strVal val="#ppt_x"/>
                                          </p:val>
                                        </p:tav>
                                      </p:tavLst>
                                    </p:anim>
                                    <p:anim calcmode="lin" valueType="num">
                                      <p:cBhvr>
                                        <p:cTn id="154" dur="1000" fill="hold"/>
                                        <p:tgtEl>
                                          <p:spTgt spid="40"/>
                                        </p:tgtEl>
                                        <p:attrNameLst>
                                          <p:attrName>ppt_y</p:attrName>
                                        </p:attrNameLst>
                                      </p:cBhvr>
                                      <p:tavLst>
                                        <p:tav tm="0">
                                          <p:val>
                                            <p:strVal val="#ppt_y+.1"/>
                                          </p:val>
                                        </p:tav>
                                        <p:tav tm="100000">
                                          <p:val>
                                            <p:strVal val="#ppt_y"/>
                                          </p:val>
                                        </p:tav>
                                      </p:tavLst>
                                    </p:anim>
                                  </p:childTnLst>
                                </p:cTn>
                              </p:par>
                            </p:childTnLst>
                          </p:cTn>
                        </p:par>
                        <p:par>
                          <p:cTn id="155" fill="hold">
                            <p:stCondLst>
                              <p:cond delay="21000"/>
                            </p:stCondLst>
                            <p:childTnLst>
                              <p:par>
                                <p:cTn id="156" presetID="47" presetClass="entr" presetSubtype="0" fill="hold" grpId="0" nodeType="afterEffect">
                                  <p:stCondLst>
                                    <p:cond delay="0"/>
                                  </p:stCondLst>
                                  <p:childTnLst>
                                    <p:set>
                                      <p:cBhvr>
                                        <p:cTn id="157" dur="1" fill="hold">
                                          <p:stCondLst>
                                            <p:cond delay="0"/>
                                          </p:stCondLst>
                                        </p:cTn>
                                        <p:tgtEl>
                                          <p:spTgt spid="41"/>
                                        </p:tgtEl>
                                        <p:attrNameLst>
                                          <p:attrName>style.visibility</p:attrName>
                                        </p:attrNameLst>
                                      </p:cBhvr>
                                      <p:to>
                                        <p:strVal val="visible"/>
                                      </p:to>
                                    </p:set>
                                    <p:animEffect transition="in" filter="fade">
                                      <p:cBhvr>
                                        <p:cTn id="158" dur="1000"/>
                                        <p:tgtEl>
                                          <p:spTgt spid="41"/>
                                        </p:tgtEl>
                                      </p:cBhvr>
                                    </p:animEffect>
                                    <p:anim calcmode="lin" valueType="num">
                                      <p:cBhvr>
                                        <p:cTn id="159" dur="1000" fill="hold"/>
                                        <p:tgtEl>
                                          <p:spTgt spid="41"/>
                                        </p:tgtEl>
                                        <p:attrNameLst>
                                          <p:attrName>ppt_x</p:attrName>
                                        </p:attrNameLst>
                                      </p:cBhvr>
                                      <p:tavLst>
                                        <p:tav tm="0">
                                          <p:val>
                                            <p:strVal val="#ppt_x"/>
                                          </p:val>
                                        </p:tav>
                                        <p:tav tm="100000">
                                          <p:val>
                                            <p:strVal val="#ppt_x"/>
                                          </p:val>
                                        </p:tav>
                                      </p:tavLst>
                                    </p:anim>
                                    <p:anim calcmode="lin" valueType="num">
                                      <p:cBhvr>
                                        <p:cTn id="160" dur="1000" fill="hold"/>
                                        <p:tgtEl>
                                          <p:spTgt spid="41"/>
                                        </p:tgtEl>
                                        <p:attrNameLst>
                                          <p:attrName>ppt_y</p:attrName>
                                        </p:attrNameLst>
                                      </p:cBhvr>
                                      <p:tavLst>
                                        <p:tav tm="0">
                                          <p:val>
                                            <p:strVal val="#ppt_y-.1"/>
                                          </p:val>
                                        </p:tav>
                                        <p:tav tm="100000">
                                          <p:val>
                                            <p:strVal val="#ppt_y"/>
                                          </p:val>
                                        </p:tav>
                                      </p:tavLst>
                                    </p:anim>
                                  </p:childTnLst>
                                </p:cTn>
                              </p:par>
                              <p:par>
                                <p:cTn id="161" presetID="47" presetClass="entr" presetSubtype="0" fill="hold" grpId="0" nodeType="withEffect">
                                  <p:stCondLst>
                                    <p:cond delay="0"/>
                                  </p:stCondLst>
                                  <p:childTnLst>
                                    <p:set>
                                      <p:cBhvr>
                                        <p:cTn id="162" dur="1" fill="hold">
                                          <p:stCondLst>
                                            <p:cond delay="0"/>
                                          </p:stCondLst>
                                        </p:cTn>
                                        <p:tgtEl>
                                          <p:spTgt spid="42"/>
                                        </p:tgtEl>
                                        <p:attrNameLst>
                                          <p:attrName>style.visibility</p:attrName>
                                        </p:attrNameLst>
                                      </p:cBhvr>
                                      <p:to>
                                        <p:strVal val="visible"/>
                                      </p:to>
                                    </p:set>
                                    <p:animEffect transition="in" filter="fade">
                                      <p:cBhvr>
                                        <p:cTn id="163" dur="1000"/>
                                        <p:tgtEl>
                                          <p:spTgt spid="42"/>
                                        </p:tgtEl>
                                      </p:cBhvr>
                                    </p:animEffect>
                                    <p:anim calcmode="lin" valueType="num">
                                      <p:cBhvr>
                                        <p:cTn id="164" dur="1000" fill="hold"/>
                                        <p:tgtEl>
                                          <p:spTgt spid="42"/>
                                        </p:tgtEl>
                                        <p:attrNameLst>
                                          <p:attrName>ppt_x</p:attrName>
                                        </p:attrNameLst>
                                      </p:cBhvr>
                                      <p:tavLst>
                                        <p:tav tm="0">
                                          <p:val>
                                            <p:strVal val="#ppt_x"/>
                                          </p:val>
                                        </p:tav>
                                        <p:tav tm="100000">
                                          <p:val>
                                            <p:strVal val="#ppt_x"/>
                                          </p:val>
                                        </p:tav>
                                      </p:tavLst>
                                    </p:anim>
                                    <p:anim calcmode="lin" valueType="num">
                                      <p:cBhvr>
                                        <p:cTn id="165" dur="1000" fill="hold"/>
                                        <p:tgtEl>
                                          <p:spTgt spid="42"/>
                                        </p:tgtEl>
                                        <p:attrNameLst>
                                          <p:attrName>ppt_y</p:attrName>
                                        </p:attrNameLst>
                                      </p:cBhvr>
                                      <p:tavLst>
                                        <p:tav tm="0">
                                          <p:val>
                                            <p:strVal val="#ppt_y-.1"/>
                                          </p:val>
                                        </p:tav>
                                        <p:tav tm="100000">
                                          <p:val>
                                            <p:strVal val="#ppt_y"/>
                                          </p:val>
                                        </p:tav>
                                      </p:tavLst>
                                    </p:anim>
                                  </p:childTnLst>
                                </p:cTn>
                              </p:par>
                            </p:childTnLst>
                          </p:cTn>
                        </p:par>
                        <p:par>
                          <p:cTn id="166" fill="hold">
                            <p:stCondLst>
                              <p:cond delay="22000"/>
                            </p:stCondLst>
                            <p:childTnLst>
                              <p:par>
                                <p:cTn id="167" presetID="53" presetClass="entr" presetSubtype="16" fill="hold" nodeType="afterEffect">
                                  <p:stCondLst>
                                    <p:cond delay="0"/>
                                  </p:stCondLst>
                                  <p:childTnLst>
                                    <p:set>
                                      <p:cBhvr>
                                        <p:cTn id="168" dur="1" fill="hold">
                                          <p:stCondLst>
                                            <p:cond delay="0"/>
                                          </p:stCondLst>
                                        </p:cTn>
                                        <p:tgtEl>
                                          <p:spTgt spid="18"/>
                                        </p:tgtEl>
                                        <p:attrNameLst>
                                          <p:attrName>style.visibility</p:attrName>
                                        </p:attrNameLst>
                                      </p:cBhvr>
                                      <p:to>
                                        <p:strVal val="visible"/>
                                      </p:to>
                                    </p:set>
                                    <p:anim calcmode="lin" valueType="num">
                                      <p:cBhvr>
                                        <p:cTn id="169" dur="500" fill="hold"/>
                                        <p:tgtEl>
                                          <p:spTgt spid="18"/>
                                        </p:tgtEl>
                                        <p:attrNameLst>
                                          <p:attrName>ppt_w</p:attrName>
                                        </p:attrNameLst>
                                      </p:cBhvr>
                                      <p:tavLst>
                                        <p:tav tm="0">
                                          <p:val>
                                            <p:fltVal val="0"/>
                                          </p:val>
                                        </p:tav>
                                        <p:tav tm="100000">
                                          <p:val>
                                            <p:strVal val="#ppt_w"/>
                                          </p:val>
                                        </p:tav>
                                      </p:tavLst>
                                    </p:anim>
                                    <p:anim calcmode="lin" valueType="num">
                                      <p:cBhvr>
                                        <p:cTn id="170" dur="500" fill="hold"/>
                                        <p:tgtEl>
                                          <p:spTgt spid="18"/>
                                        </p:tgtEl>
                                        <p:attrNameLst>
                                          <p:attrName>ppt_h</p:attrName>
                                        </p:attrNameLst>
                                      </p:cBhvr>
                                      <p:tavLst>
                                        <p:tav tm="0">
                                          <p:val>
                                            <p:fltVal val="0"/>
                                          </p:val>
                                        </p:tav>
                                        <p:tav tm="100000">
                                          <p:val>
                                            <p:strVal val="#ppt_h"/>
                                          </p:val>
                                        </p:tav>
                                      </p:tavLst>
                                    </p:anim>
                                    <p:animEffect transition="in" filter="fade">
                                      <p:cBhvr>
                                        <p:cTn id="171" dur="500"/>
                                        <p:tgtEl>
                                          <p:spTgt spid="18"/>
                                        </p:tgtEl>
                                      </p:cBhvr>
                                    </p:animEffect>
                                  </p:childTnLst>
                                </p:cTn>
                              </p:par>
                            </p:childTnLst>
                          </p:cTn>
                        </p:par>
                        <p:par>
                          <p:cTn id="172" fill="hold">
                            <p:stCondLst>
                              <p:cond delay="22500"/>
                            </p:stCondLst>
                            <p:childTnLst>
                              <p:par>
                                <p:cTn id="173" presetID="42" presetClass="entr" presetSubtype="0" fill="hold" grpId="0" nodeType="afterEffect">
                                  <p:stCondLst>
                                    <p:cond delay="0"/>
                                  </p:stCondLst>
                                  <p:childTnLst>
                                    <p:set>
                                      <p:cBhvr>
                                        <p:cTn id="174" dur="1" fill="hold">
                                          <p:stCondLst>
                                            <p:cond delay="0"/>
                                          </p:stCondLst>
                                        </p:cTn>
                                        <p:tgtEl>
                                          <p:spTgt spid="44">
                                            <p:txEl>
                                              <p:pRg st="0" end="0"/>
                                            </p:txEl>
                                          </p:spTgt>
                                        </p:tgtEl>
                                        <p:attrNameLst>
                                          <p:attrName>style.visibility</p:attrName>
                                        </p:attrNameLst>
                                      </p:cBhvr>
                                      <p:to>
                                        <p:strVal val="visible"/>
                                      </p:to>
                                    </p:set>
                                    <p:animEffect transition="in" filter="fade">
                                      <p:cBhvr>
                                        <p:cTn id="175" dur="1000"/>
                                        <p:tgtEl>
                                          <p:spTgt spid="44">
                                            <p:txEl>
                                              <p:pRg st="0" end="0"/>
                                            </p:txEl>
                                          </p:spTgt>
                                        </p:tgtEl>
                                      </p:cBhvr>
                                    </p:animEffect>
                                    <p:anim calcmode="lin" valueType="num">
                                      <p:cBhvr>
                                        <p:cTn id="17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7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8" fill="hold">
                            <p:stCondLst>
                              <p:cond delay="23500"/>
                            </p:stCondLst>
                            <p:childTnLst>
                              <p:par>
                                <p:cTn id="179" presetID="42" presetClass="entr" presetSubtype="0" fill="hold" grpId="0" nodeType="afterEffect">
                                  <p:stCondLst>
                                    <p:cond delay="0"/>
                                  </p:stCondLst>
                                  <p:childTnLst>
                                    <p:set>
                                      <p:cBhvr>
                                        <p:cTn id="180" dur="1" fill="hold">
                                          <p:stCondLst>
                                            <p:cond delay="0"/>
                                          </p:stCondLst>
                                        </p:cTn>
                                        <p:tgtEl>
                                          <p:spTgt spid="44">
                                            <p:txEl>
                                              <p:pRg st="2" end="2"/>
                                            </p:txEl>
                                          </p:spTgt>
                                        </p:tgtEl>
                                        <p:attrNameLst>
                                          <p:attrName>style.visibility</p:attrName>
                                        </p:attrNameLst>
                                      </p:cBhvr>
                                      <p:to>
                                        <p:strVal val="visible"/>
                                      </p:to>
                                    </p:set>
                                    <p:animEffect transition="in" filter="fade">
                                      <p:cBhvr>
                                        <p:cTn id="181" dur="1000"/>
                                        <p:tgtEl>
                                          <p:spTgt spid="44">
                                            <p:txEl>
                                              <p:pRg st="2" end="2"/>
                                            </p:txEl>
                                          </p:spTgt>
                                        </p:tgtEl>
                                      </p:cBhvr>
                                    </p:animEffect>
                                    <p:anim calcmode="lin" valueType="num">
                                      <p:cBhvr>
                                        <p:cTn id="182"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83"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84" fill="hold">
                            <p:stCondLst>
                              <p:cond delay="24500"/>
                            </p:stCondLst>
                            <p:childTnLst>
                              <p:par>
                                <p:cTn id="185" presetID="42" presetClass="entr" presetSubtype="0" fill="hold" grpId="0" nodeType="afterEffect">
                                  <p:stCondLst>
                                    <p:cond delay="0"/>
                                  </p:stCondLst>
                                  <p:childTnLst>
                                    <p:set>
                                      <p:cBhvr>
                                        <p:cTn id="186" dur="1" fill="hold">
                                          <p:stCondLst>
                                            <p:cond delay="0"/>
                                          </p:stCondLst>
                                        </p:cTn>
                                        <p:tgtEl>
                                          <p:spTgt spid="44">
                                            <p:txEl>
                                              <p:pRg st="3" end="3"/>
                                            </p:txEl>
                                          </p:spTgt>
                                        </p:tgtEl>
                                        <p:attrNameLst>
                                          <p:attrName>style.visibility</p:attrName>
                                        </p:attrNameLst>
                                      </p:cBhvr>
                                      <p:to>
                                        <p:strVal val="visible"/>
                                      </p:to>
                                    </p:set>
                                    <p:animEffect transition="in" filter="fade">
                                      <p:cBhvr>
                                        <p:cTn id="187" dur="1000"/>
                                        <p:tgtEl>
                                          <p:spTgt spid="44">
                                            <p:txEl>
                                              <p:pRg st="3" end="3"/>
                                            </p:txEl>
                                          </p:spTgt>
                                        </p:tgtEl>
                                      </p:cBhvr>
                                    </p:animEffect>
                                    <p:anim calcmode="lin" valueType="num">
                                      <p:cBhvr>
                                        <p:cTn id="188"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189"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190" fill="hold">
                            <p:stCondLst>
                              <p:cond delay="25500"/>
                            </p:stCondLst>
                            <p:childTnLst>
                              <p:par>
                                <p:cTn id="191" presetID="42" presetClass="entr" presetSubtype="0" fill="hold" grpId="0" nodeType="afterEffect">
                                  <p:stCondLst>
                                    <p:cond delay="0"/>
                                  </p:stCondLst>
                                  <p:childTnLst>
                                    <p:set>
                                      <p:cBhvr>
                                        <p:cTn id="192" dur="1" fill="hold">
                                          <p:stCondLst>
                                            <p:cond delay="0"/>
                                          </p:stCondLst>
                                        </p:cTn>
                                        <p:tgtEl>
                                          <p:spTgt spid="44">
                                            <p:txEl>
                                              <p:pRg st="4" end="4"/>
                                            </p:txEl>
                                          </p:spTgt>
                                        </p:tgtEl>
                                        <p:attrNameLst>
                                          <p:attrName>style.visibility</p:attrName>
                                        </p:attrNameLst>
                                      </p:cBhvr>
                                      <p:to>
                                        <p:strVal val="visible"/>
                                      </p:to>
                                    </p:set>
                                    <p:animEffect transition="in" filter="fade">
                                      <p:cBhvr>
                                        <p:cTn id="193" dur="1000"/>
                                        <p:tgtEl>
                                          <p:spTgt spid="44">
                                            <p:txEl>
                                              <p:pRg st="4" end="4"/>
                                            </p:txEl>
                                          </p:spTgt>
                                        </p:tgtEl>
                                      </p:cBhvr>
                                    </p:animEffect>
                                    <p:anim calcmode="lin" valueType="num">
                                      <p:cBhvr>
                                        <p:cTn id="194"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195"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196" fill="hold">
                            <p:stCondLst>
                              <p:cond delay="26500"/>
                            </p:stCondLst>
                            <p:childTnLst>
                              <p:par>
                                <p:cTn id="197" presetID="42" presetClass="entr" presetSubtype="0" fill="hold" grpId="0" nodeType="afterEffect">
                                  <p:stCondLst>
                                    <p:cond delay="0"/>
                                  </p:stCondLst>
                                  <p:childTnLst>
                                    <p:set>
                                      <p:cBhvr>
                                        <p:cTn id="198" dur="1" fill="hold">
                                          <p:stCondLst>
                                            <p:cond delay="0"/>
                                          </p:stCondLst>
                                        </p:cTn>
                                        <p:tgtEl>
                                          <p:spTgt spid="52"/>
                                        </p:tgtEl>
                                        <p:attrNameLst>
                                          <p:attrName>style.visibility</p:attrName>
                                        </p:attrNameLst>
                                      </p:cBhvr>
                                      <p:to>
                                        <p:strVal val="visible"/>
                                      </p:to>
                                    </p:set>
                                    <p:animEffect transition="in" filter="fade">
                                      <p:cBhvr>
                                        <p:cTn id="199" dur="1000"/>
                                        <p:tgtEl>
                                          <p:spTgt spid="52"/>
                                        </p:tgtEl>
                                      </p:cBhvr>
                                    </p:animEffect>
                                    <p:anim calcmode="lin" valueType="num">
                                      <p:cBhvr>
                                        <p:cTn id="200" dur="1000" fill="hold"/>
                                        <p:tgtEl>
                                          <p:spTgt spid="52"/>
                                        </p:tgtEl>
                                        <p:attrNameLst>
                                          <p:attrName>ppt_x</p:attrName>
                                        </p:attrNameLst>
                                      </p:cBhvr>
                                      <p:tavLst>
                                        <p:tav tm="0">
                                          <p:val>
                                            <p:strVal val="#ppt_x"/>
                                          </p:val>
                                        </p:tav>
                                        <p:tav tm="100000">
                                          <p:val>
                                            <p:strVal val="#ppt_x"/>
                                          </p:val>
                                        </p:tav>
                                      </p:tavLst>
                                    </p:anim>
                                    <p:anim calcmode="lin" valueType="num">
                                      <p:cBhvr>
                                        <p:cTn id="201" dur="1000" fill="hold"/>
                                        <p:tgtEl>
                                          <p:spTgt spid="52"/>
                                        </p:tgtEl>
                                        <p:attrNameLst>
                                          <p:attrName>ppt_y</p:attrName>
                                        </p:attrNameLst>
                                      </p:cBhvr>
                                      <p:tavLst>
                                        <p:tav tm="0">
                                          <p:val>
                                            <p:strVal val="#ppt_y+.1"/>
                                          </p:val>
                                        </p:tav>
                                        <p:tav tm="100000">
                                          <p:val>
                                            <p:strVal val="#ppt_y"/>
                                          </p:val>
                                        </p:tav>
                                      </p:tavLst>
                                    </p:anim>
                                  </p:childTnLst>
                                </p:cTn>
                              </p:par>
                            </p:childTnLst>
                          </p:cTn>
                        </p:par>
                        <p:par>
                          <p:cTn id="202" fill="hold">
                            <p:stCondLst>
                              <p:cond delay="27500"/>
                            </p:stCondLst>
                            <p:childTnLst>
                              <p:par>
                                <p:cTn id="203" presetID="47" presetClass="entr" presetSubtype="0" fill="hold" grpId="0" nodeType="afterEffect">
                                  <p:stCondLst>
                                    <p:cond delay="0"/>
                                  </p:stCondLst>
                                  <p:childTnLst>
                                    <p:set>
                                      <p:cBhvr>
                                        <p:cTn id="204" dur="1" fill="hold">
                                          <p:stCondLst>
                                            <p:cond delay="0"/>
                                          </p:stCondLst>
                                        </p:cTn>
                                        <p:tgtEl>
                                          <p:spTgt spid="53"/>
                                        </p:tgtEl>
                                        <p:attrNameLst>
                                          <p:attrName>style.visibility</p:attrName>
                                        </p:attrNameLst>
                                      </p:cBhvr>
                                      <p:to>
                                        <p:strVal val="visible"/>
                                      </p:to>
                                    </p:set>
                                    <p:animEffect transition="in" filter="fade">
                                      <p:cBhvr>
                                        <p:cTn id="205" dur="1000"/>
                                        <p:tgtEl>
                                          <p:spTgt spid="53"/>
                                        </p:tgtEl>
                                      </p:cBhvr>
                                    </p:animEffect>
                                    <p:anim calcmode="lin" valueType="num">
                                      <p:cBhvr>
                                        <p:cTn id="206" dur="1000" fill="hold"/>
                                        <p:tgtEl>
                                          <p:spTgt spid="53"/>
                                        </p:tgtEl>
                                        <p:attrNameLst>
                                          <p:attrName>ppt_x</p:attrName>
                                        </p:attrNameLst>
                                      </p:cBhvr>
                                      <p:tavLst>
                                        <p:tav tm="0">
                                          <p:val>
                                            <p:strVal val="#ppt_x"/>
                                          </p:val>
                                        </p:tav>
                                        <p:tav tm="100000">
                                          <p:val>
                                            <p:strVal val="#ppt_x"/>
                                          </p:val>
                                        </p:tav>
                                      </p:tavLst>
                                    </p:anim>
                                    <p:anim calcmode="lin" valueType="num">
                                      <p:cBhvr>
                                        <p:cTn id="207" dur="1000" fill="hold"/>
                                        <p:tgtEl>
                                          <p:spTgt spid="53"/>
                                        </p:tgtEl>
                                        <p:attrNameLst>
                                          <p:attrName>ppt_y</p:attrName>
                                        </p:attrNameLst>
                                      </p:cBhvr>
                                      <p:tavLst>
                                        <p:tav tm="0">
                                          <p:val>
                                            <p:strVal val="#ppt_y-.1"/>
                                          </p:val>
                                        </p:tav>
                                        <p:tav tm="100000">
                                          <p:val>
                                            <p:strVal val="#ppt_y"/>
                                          </p:val>
                                        </p:tav>
                                      </p:tavLst>
                                    </p:anim>
                                  </p:childTnLst>
                                </p:cTn>
                              </p:par>
                              <p:par>
                                <p:cTn id="208" presetID="47" presetClass="entr" presetSubtype="0" fill="hold" grpId="0" nodeType="withEffect">
                                  <p:stCondLst>
                                    <p:cond delay="0"/>
                                  </p:stCondLst>
                                  <p:childTnLst>
                                    <p:set>
                                      <p:cBhvr>
                                        <p:cTn id="209" dur="1" fill="hold">
                                          <p:stCondLst>
                                            <p:cond delay="0"/>
                                          </p:stCondLst>
                                        </p:cTn>
                                        <p:tgtEl>
                                          <p:spTgt spid="54"/>
                                        </p:tgtEl>
                                        <p:attrNameLst>
                                          <p:attrName>style.visibility</p:attrName>
                                        </p:attrNameLst>
                                      </p:cBhvr>
                                      <p:to>
                                        <p:strVal val="visible"/>
                                      </p:to>
                                    </p:set>
                                    <p:animEffect transition="in" filter="fade">
                                      <p:cBhvr>
                                        <p:cTn id="210" dur="1000"/>
                                        <p:tgtEl>
                                          <p:spTgt spid="54"/>
                                        </p:tgtEl>
                                      </p:cBhvr>
                                    </p:animEffect>
                                    <p:anim calcmode="lin" valueType="num">
                                      <p:cBhvr>
                                        <p:cTn id="211" dur="1000" fill="hold"/>
                                        <p:tgtEl>
                                          <p:spTgt spid="54"/>
                                        </p:tgtEl>
                                        <p:attrNameLst>
                                          <p:attrName>ppt_x</p:attrName>
                                        </p:attrNameLst>
                                      </p:cBhvr>
                                      <p:tavLst>
                                        <p:tav tm="0">
                                          <p:val>
                                            <p:strVal val="#ppt_x"/>
                                          </p:val>
                                        </p:tav>
                                        <p:tav tm="100000">
                                          <p:val>
                                            <p:strVal val="#ppt_x"/>
                                          </p:val>
                                        </p:tav>
                                      </p:tavLst>
                                    </p:anim>
                                    <p:anim calcmode="lin" valueType="num">
                                      <p:cBhvr>
                                        <p:cTn id="212" dur="1000" fill="hold"/>
                                        <p:tgtEl>
                                          <p:spTgt spid="54"/>
                                        </p:tgtEl>
                                        <p:attrNameLst>
                                          <p:attrName>ppt_y</p:attrName>
                                        </p:attrNameLst>
                                      </p:cBhvr>
                                      <p:tavLst>
                                        <p:tav tm="0">
                                          <p:val>
                                            <p:strVal val="#ppt_y-.1"/>
                                          </p:val>
                                        </p:tav>
                                        <p:tav tm="100000">
                                          <p:val>
                                            <p:strVal val="#ppt_y"/>
                                          </p:val>
                                        </p:tav>
                                      </p:tavLst>
                                    </p:anim>
                                  </p:childTnLst>
                                </p:cTn>
                              </p:par>
                            </p:childTnLst>
                          </p:cTn>
                        </p:par>
                        <p:par>
                          <p:cTn id="213" fill="hold">
                            <p:stCondLst>
                              <p:cond delay="28500"/>
                            </p:stCondLst>
                            <p:childTnLst>
                              <p:par>
                                <p:cTn id="214" presetID="53" presetClass="entr" presetSubtype="16" fill="hold" nodeType="afterEffect">
                                  <p:stCondLst>
                                    <p:cond delay="0"/>
                                  </p:stCondLst>
                                  <p:childTnLst>
                                    <p:set>
                                      <p:cBhvr>
                                        <p:cTn id="215" dur="1" fill="hold">
                                          <p:stCondLst>
                                            <p:cond delay="0"/>
                                          </p:stCondLst>
                                        </p:cTn>
                                        <p:tgtEl>
                                          <p:spTgt spid="87"/>
                                        </p:tgtEl>
                                        <p:attrNameLst>
                                          <p:attrName>style.visibility</p:attrName>
                                        </p:attrNameLst>
                                      </p:cBhvr>
                                      <p:to>
                                        <p:strVal val="visible"/>
                                      </p:to>
                                    </p:set>
                                    <p:anim calcmode="lin" valueType="num">
                                      <p:cBhvr>
                                        <p:cTn id="216" dur="500" fill="hold"/>
                                        <p:tgtEl>
                                          <p:spTgt spid="87"/>
                                        </p:tgtEl>
                                        <p:attrNameLst>
                                          <p:attrName>ppt_w</p:attrName>
                                        </p:attrNameLst>
                                      </p:cBhvr>
                                      <p:tavLst>
                                        <p:tav tm="0">
                                          <p:val>
                                            <p:fltVal val="0"/>
                                          </p:val>
                                        </p:tav>
                                        <p:tav tm="100000">
                                          <p:val>
                                            <p:strVal val="#ppt_w"/>
                                          </p:val>
                                        </p:tav>
                                      </p:tavLst>
                                    </p:anim>
                                    <p:anim calcmode="lin" valueType="num">
                                      <p:cBhvr>
                                        <p:cTn id="217" dur="500" fill="hold"/>
                                        <p:tgtEl>
                                          <p:spTgt spid="87"/>
                                        </p:tgtEl>
                                        <p:attrNameLst>
                                          <p:attrName>ppt_h</p:attrName>
                                        </p:attrNameLst>
                                      </p:cBhvr>
                                      <p:tavLst>
                                        <p:tav tm="0">
                                          <p:val>
                                            <p:fltVal val="0"/>
                                          </p:val>
                                        </p:tav>
                                        <p:tav tm="100000">
                                          <p:val>
                                            <p:strVal val="#ppt_h"/>
                                          </p:val>
                                        </p:tav>
                                      </p:tavLst>
                                    </p:anim>
                                    <p:animEffect transition="in" filter="fade">
                                      <p:cBhvr>
                                        <p:cTn id="218" dur="500"/>
                                        <p:tgtEl>
                                          <p:spTgt spid="87"/>
                                        </p:tgtEl>
                                      </p:cBhvr>
                                    </p:animEffect>
                                  </p:childTnLst>
                                </p:cTn>
                              </p:par>
                            </p:childTnLst>
                          </p:cTn>
                        </p:par>
                        <p:par>
                          <p:cTn id="219" fill="hold">
                            <p:stCondLst>
                              <p:cond delay="29000"/>
                            </p:stCondLst>
                            <p:childTnLst>
                              <p:par>
                                <p:cTn id="220" presetID="42" presetClass="entr" presetSubtype="0" fill="hold" grpId="0" nodeType="afterEffect">
                                  <p:stCondLst>
                                    <p:cond delay="0"/>
                                  </p:stCondLst>
                                  <p:childTnLst>
                                    <p:set>
                                      <p:cBhvr>
                                        <p:cTn id="221" dur="1" fill="hold">
                                          <p:stCondLst>
                                            <p:cond delay="0"/>
                                          </p:stCondLst>
                                        </p:cTn>
                                        <p:tgtEl>
                                          <p:spTgt spid="56">
                                            <p:txEl>
                                              <p:pRg st="0" end="0"/>
                                            </p:txEl>
                                          </p:spTgt>
                                        </p:tgtEl>
                                        <p:attrNameLst>
                                          <p:attrName>style.visibility</p:attrName>
                                        </p:attrNameLst>
                                      </p:cBhvr>
                                      <p:to>
                                        <p:strVal val="visible"/>
                                      </p:to>
                                    </p:set>
                                    <p:animEffect transition="in" filter="fade">
                                      <p:cBhvr>
                                        <p:cTn id="222" dur="1000"/>
                                        <p:tgtEl>
                                          <p:spTgt spid="56">
                                            <p:txEl>
                                              <p:pRg st="0" end="0"/>
                                            </p:txEl>
                                          </p:spTgt>
                                        </p:tgtEl>
                                      </p:cBhvr>
                                    </p:animEffect>
                                    <p:anim calcmode="lin" valueType="num">
                                      <p:cBhvr>
                                        <p:cTn id="223"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224"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225" fill="hold">
                            <p:stCondLst>
                              <p:cond delay="30000"/>
                            </p:stCondLst>
                            <p:childTnLst>
                              <p:par>
                                <p:cTn id="226" presetID="42" presetClass="entr" presetSubtype="0" fill="hold" grpId="0" nodeType="afterEffect">
                                  <p:stCondLst>
                                    <p:cond delay="0"/>
                                  </p:stCondLst>
                                  <p:childTnLst>
                                    <p:set>
                                      <p:cBhvr>
                                        <p:cTn id="227" dur="1" fill="hold">
                                          <p:stCondLst>
                                            <p:cond delay="0"/>
                                          </p:stCondLst>
                                        </p:cTn>
                                        <p:tgtEl>
                                          <p:spTgt spid="56">
                                            <p:txEl>
                                              <p:pRg st="2" end="2"/>
                                            </p:txEl>
                                          </p:spTgt>
                                        </p:tgtEl>
                                        <p:attrNameLst>
                                          <p:attrName>style.visibility</p:attrName>
                                        </p:attrNameLst>
                                      </p:cBhvr>
                                      <p:to>
                                        <p:strVal val="visible"/>
                                      </p:to>
                                    </p:set>
                                    <p:animEffect transition="in" filter="fade">
                                      <p:cBhvr>
                                        <p:cTn id="228" dur="1000"/>
                                        <p:tgtEl>
                                          <p:spTgt spid="56">
                                            <p:txEl>
                                              <p:pRg st="2" end="2"/>
                                            </p:txEl>
                                          </p:spTgt>
                                        </p:tgtEl>
                                      </p:cBhvr>
                                    </p:animEffect>
                                    <p:anim calcmode="lin" valueType="num">
                                      <p:cBhvr>
                                        <p:cTn id="229"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30"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1" fill="hold">
                            <p:stCondLst>
                              <p:cond delay="31000"/>
                            </p:stCondLst>
                            <p:childTnLst>
                              <p:par>
                                <p:cTn id="232" presetID="42" presetClass="entr" presetSubtype="0" fill="hold" grpId="0" nodeType="afterEffect">
                                  <p:stCondLst>
                                    <p:cond delay="0"/>
                                  </p:stCondLst>
                                  <p:childTnLst>
                                    <p:set>
                                      <p:cBhvr>
                                        <p:cTn id="233" dur="1" fill="hold">
                                          <p:stCondLst>
                                            <p:cond delay="0"/>
                                          </p:stCondLst>
                                        </p:cTn>
                                        <p:tgtEl>
                                          <p:spTgt spid="56">
                                            <p:txEl>
                                              <p:pRg st="3" end="3"/>
                                            </p:txEl>
                                          </p:spTgt>
                                        </p:tgtEl>
                                        <p:attrNameLst>
                                          <p:attrName>style.visibility</p:attrName>
                                        </p:attrNameLst>
                                      </p:cBhvr>
                                      <p:to>
                                        <p:strVal val="visible"/>
                                      </p:to>
                                    </p:set>
                                    <p:animEffect transition="in" filter="fade">
                                      <p:cBhvr>
                                        <p:cTn id="234" dur="1000"/>
                                        <p:tgtEl>
                                          <p:spTgt spid="56">
                                            <p:txEl>
                                              <p:pRg st="3" end="3"/>
                                            </p:txEl>
                                          </p:spTgt>
                                        </p:tgtEl>
                                      </p:cBhvr>
                                    </p:animEffect>
                                    <p:anim calcmode="lin" valueType="num">
                                      <p:cBhvr>
                                        <p:cTn id="235"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236"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237" fill="hold">
                            <p:stCondLst>
                              <p:cond delay="32000"/>
                            </p:stCondLst>
                            <p:childTnLst>
                              <p:par>
                                <p:cTn id="238" presetID="42" presetClass="entr" presetSubtype="0" fill="hold" grpId="0" nodeType="afterEffect">
                                  <p:stCondLst>
                                    <p:cond delay="0"/>
                                  </p:stCondLst>
                                  <p:childTnLst>
                                    <p:set>
                                      <p:cBhvr>
                                        <p:cTn id="239" dur="1" fill="hold">
                                          <p:stCondLst>
                                            <p:cond delay="0"/>
                                          </p:stCondLst>
                                        </p:cTn>
                                        <p:tgtEl>
                                          <p:spTgt spid="56">
                                            <p:txEl>
                                              <p:pRg st="4" end="4"/>
                                            </p:txEl>
                                          </p:spTgt>
                                        </p:tgtEl>
                                        <p:attrNameLst>
                                          <p:attrName>style.visibility</p:attrName>
                                        </p:attrNameLst>
                                      </p:cBhvr>
                                      <p:to>
                                        <p:strVal val="visible"/>
                                      </p:to>
                                    </p:set>
                                    <p:animEffect transition="in" filter="fade">
                                      <p:cBhvr>
                                        <p:cTn id="240" dur="1000"/>
                                        <p:tgtEl>
                                          <p:spTgt spid="56">
                                            <p:txEl>
                                              <p:pRg st="4" end="4"/>
                                            </p:txEl>
                                          </p:spTgt>
                                        </p:tgtEl>
                                      </p:cBhvr>
                                    </p:animEffect>
                                    <p:anim calcmode="lin" valueType="num">
                                      <p:cBhvr>
                                        <p:cTn id="241"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42"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5" grpId="0" animBg="1"/>
      <p:bldP spid="17" grpId="0"/>
      <p:bldP spid="37" grpId="0" build="p"/>
      <p:bldP spid="40" grpId="0" animBg="1"/>
      <p:bldP spid="41" grpId="0" animBg="1"/>
      <p:bldP spid="42" grpId="0"/>
      <p:bldP spid="44" grpId="0" build="p"/>
      <p:bldP spid="52" grpId="0" animBg="1"/>
      <p:bldP spid="53" grpId="0" animBg="1"/>
      <p:bldP spid="54" grpId="0"/>
      <p:bldP spid="56" grpId="0" build="p"/>
      <p:bldP spid="64" grpId="0" animBg="1"/>
      <p:bldP spid="65" grpId="0" animBg="1"/>
      <p:bldP spid="66" grpId="0"/>
      <p:bldP spid="68" grpId="0" build="p"/>
      <p:bldP spid="76" grpId="0" animBg="1"/>
      <p:bldP spid="77" grpId="0" animBg="1"/>
      <p:bldP spid="78" grpId="0"/>
      <p:bldP spid="80"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9" name="TextBox 18">
            <a:extLst>
              <a:ext uri="{FF2B5EF4-FFF2-40B4-BE49-F238E27FC236}">
                <a16:creationId xmlns:a16="http://schemas.microsoft.com/office/drawing/2014/main" id="{E76F4EC4-749A-461F-B9AD-D598DBEF6C1B}"/>
              </a:ext>
            </a:extLst>
          </p:cNvPr>
          <p:cNvSpPr txBox="1"/>
          <p:nvPr/>
        </p:nvSpPr>
        <p:spPr>
          <a:xfrm>
            <a:off x="3474720" y="5173116"/>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4" name="Group 73">
            <a:extLst>
              <a:ext uri="{FF2B5EF4-FFF2-40B4-BE49-F238E27FC236}">
                <a16:creationId xmlns:a16="http://schemas.microsoft.com/office/drawing/2014/main" id="{C5D5613A-F6A0-43EC-A310-3DFCC3D2F547}"/>
              </a:ext>
            </a:extLst>
          </p:cNvPr>
          <p:cNvGrpSpPr/>
          <p:nvPr/>
        </p:nvGrpSpPr>
        <p:grpSpPr>
          <a:xfrm>
            <a:off x="3480017" y="1828798"/>
            <a:ext cx="2362200" cy="3247493"/>
            <a:chOff x="3480017" y="1828798"/>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16" name="Freeform: Shape 15">
              <a:extLst>
                <a:ext uri="{FF2B5EF4-FFF2-40B4-BE49-F238E27FC236}">
                  <a16:creationId xmlns:a16="http://schemas.microsoft.com/office/drawing/2014/main" id="{55A49AE9-5B0B-4EF7-A71E-3562CE48ACB2}"/>
                </a:ext>
              </a:extLst>
            </p:cNvPr>
            <p:cNvSpPr/>
            <p:nvPr/>
          </p:nvSpPr>
          <p:spPr>
            <a:xfrm>
              <a:off x="3480017" y="1828798"/>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B0E10154-2196-4E4B-865E-24CA27DFDB00}"/>
                </a:ext>
              </a:extLst>
            </p:cNvPr>
            <p:cNvGrpSpPr/>
            <p:nvPr/>
          </p:nvGrpSpPr>
          <p:grpSpPr>
            <a:xfrm>
              <a:off x="3480017" y="4085690"/>
              <a:ext cx="2362200" cy="990601"/>
              <a:chOff x="3341511" y="4085690"/>
              <a:chExt cx="2362200" cy="990601"/>
            </a:xfrm>
          </p:grpSpPr>
          <p:sp>
            <p:nvSpPr>
              <p:cNvPr id="17" name="Freeform: Shape 16">
                <a:extLst>
                  <a:ext uri="{FF2B5EF4-FFF2-40B4-BE49-F238E27FC236}">
                    <a16:creationId xmlns:a16="http://schemas.microsoft.com/office/drawing/2014/main" id="{A3186A2B-30A2-49BE-B7B6-EB88D0D1C204}"/>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622495B-1920-48C9-B2D4-BA961A24A53B}"/>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239BD3"/>
                    </a:solidFill>
                    <a:latin typeface="Bernard MT Condensed" panose="02050806060905020404" pitchFamily="18" charset="0"/>
                  </a:rPr>
                  <a:t>OPTION #2</a:t>
                </a:r>
              </a:p>
            </p:txBody>
          </p:sp>
        </p:grpSp>
      </p:grpSp>
      <p:sp>
        <p:nvSpPr>
          <p:cNvPr id="21" name="TextBox 20">
            <a:extLst>
              <a:ext uri="{FF2B5EF4-FFF2-40B4-BE49-F238E27FC236}">
                <a16:creationId xmlns:a16="http://schemas.microsoft.com/office/drawing/2014/main" id="{625468C1-43E9-4DED-B395-C697C1D876FC}"/>
              </a:ext>
            </a:extLst>
          </p:cNvPr>
          <p:cNvSpPr txBox="1"/>
          <p:nvPr/>
        </p:nvSpPr>
        <p:spPr>
          <a:xfrm>
            <a:off x="3491306" y="2162085"/>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a:extLst>
              <a:ext uri="{FF2B5EF4-FFF2-40B4-BE49-F238E27FC236}">
                <a16:creationId xmlns:a16="http://schemas.microsoft.com/office/drawing/2014/main" id="{BDC44DD3-D592-4108-BD0B-CE1C374A7503}"/>
              </a:ext>
            </a:extLst>
          </p:cNvPr>
          <p:cNvSpPr txBox="1"/>
          <p:nvPr/>
        </p:nvSpPr>
        <p:spPr>
          <a:xfrm>
            <a:off x="7315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5" name="Group 74">
            <a:extLst>
              <a:ext uri="{FF2B5EF4-FFF2-40B4-BE49-F238E27FC236}">
                <a16:creationId xmlns:a16="http://schemas.microsoft.com/office/drawing/2014/main" id="{6D0DAE1F-967A-4DBF-AB33-15B491778FCD}"/>
              </a:ext>
            </a:extLst>
          </p:cNvPr>
          <p:cNvGrpSpPr/>
          <p:nvPr/>
        </p:nvGrpSpPr>
        <p:grpSpPr>
          <a:xfrm>
            <a:off x="736817" y="1817437"/>
            <a:ext cx="2362200" cy="3247493"/>
            <a:chOff x="7368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45" name="Freeform: Shape 44">
              <a:extLst>
                <a:ext uri="{FF2B5EF4-FFF2-40B4-BE49-F238E27FC236}">
                  <a16:creationId xmlns:a16="http://schemas.microsoft.com/office/drawing/2014/main" id="{BE6C31AB-3C53-4A12-B0F6-A078B10503BD}"/>
                </a:ext>
              </a:extLst>
            </p:cNvPr>
            <p:cNvSpPr/>
            <p:nvPr/>
          </p:nvSpPr>
          <p:spPr>
            <a:xfrm>
              <a:off x="7368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48CA77E-45C0-40E0-B5C3-9A25656A897B}"/>
                </a:ext>
              </a:extLst>
            </p:cNvPr>
            <p:cNvGrpSpPr/>
            <p:nvPr/>
          </p:nvGrpSpPr>
          <p:grpSpPr>
            <a:xfrm>
              <a:off x="736817" y="4074329"/>
              <a:ext cx="2362200" cy="990601"/>
              <a:chOff x="3341511" y="4085690"/>
              <a:chExt cx="2362200" cy="990601"/>
            </a:xfrm>
          </p:grpSpPr>
          <p:sp>
            <p:nvSpPr>
              <p:cNvPr id="50" name="Freeform: Shape 49">
                <a:extLst>
                  <a:ext uri="{FF2B5EF4-FFF2-40B4-BE49-F238E27FC236}">
                    <a16:creationId xmlns:a16="http://schemas.microsoft.com/office/drawing/2014/main" id="{B6E256CF-DC35-4D6C-9B26-5C49BFFB0C0D}"/>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061D68AB-165D-4BC3-9D3F-D174D613AAA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36B8E3"/>
                    </a:solidFill>
                    <a:latin typeface="Bernard MT Condensed" panose="02050806060905020404" pitchFamily="18" charset="0"/>
                  </a:rPr>
                  <a:t>OPTION #1</a:t>
                </a:r>
              </a:p>
            </p:txBody>
          </p:sp>
        </p:grpSp>
      </p:grpSp>
      <p:sp>
        <p:nvSpPr>
          <p:cNvPr id="49" name="TextBox 48">
            <a:extLst>
              <a:ext uri="{FF2B5EF4-FFF2-40B4-BE49-F238E27FC236}">
                <a16:creationId xmlns:a16="http://schemas.microsoft.com/office/drawing/2014/main" id="{FA543E3A-3F2D-48FD-BEE1-DC9C8363B35C}"/>
              </a:ext>
            </a:extLst>
          </p:cNvPr>
          <p:cNvSpPr txBox="1"/>
          <p:nvPr/>
        </p:nvSpPr>
        <p:spPr>
          <a:xfrm>
            <a:off x="7481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917A3E20-C558-4842-87B8-2917F89D57B9}"/>
              </a:ext>
            </a:extLst>
          </p:cNvPr>
          <p:cNvSpPr txBox="1"/>
          <p:nvPr/>
        </p:nvSpPr>
        <p:spPr>
          <a:xfrm>
            <a:off x="6217920" y="5177397"/>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6" name="Group 75">
            <a:extLst>
              <a:ext uri="{FF2B5EF4-FFF2-40B4-BE49-F238E27FC236}">
                <a16:creationId xmlns:a16="http://schemas.microsoft.com/office/drawing/2014/main" id="{060E2745-9D9F-49C1-86B9-0A674F5807CC}"/>
              </a:ext>
            </a:extLst>
          </p:cNvPr>
          <p:cNvGrpSpPr/>
          <p:nvPr/>
        </p:nvGrpSpPr>
        <p:grpSpPr>
          <a:xfrm>
            <a:off x="6223217" y="1833079"/>
            <a:ext cx="2362200" cy="3247493"/>
            <a:chOff x="6223217" y="1833079"/>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55" name="Freeform: Shape 54">
              <a:extLst>
                <a:ext uri="{FF2B5EF4-FFF2-40B4-BE49-F238E27FC236}">
                  <a16:creationId xmlns:a16="http://schemas.microsoft.com/office/drawing/2014/main" id="{B4A195D9-B899-48D8-8842-CCEF340C0FAC}"/>
                </a:ext>
              </a:extLst>
            </p:cNvPr>
            <p:cNvSpPr/>
            <p:nvPr/>
          </p:nvSpPr>
          <p:spPr>
            <a:xfrm>
              <a:off x="6223217" y="1833079"/>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8" name="Group 57">
              <a:extLst>
                <a:ext uri="{FF2B5EF4-FFF2-40B4-BE49-F238E27FC236}">
                  <a16:creationId xmlns:a16="http://schemas.microsoft.com/office/drawing/2014/main" id="{11346879-17FE-42E7-AF67-DCCADB306EDA}"/>
                </a:ext>
              </a:extLst>
            </p:cNvPr>
            <p:cNvGrpSpPr/>
            <p:nvPr/>
          </p:nvGrpSpPr>
          <p:grpSpPr>
            <a:xfrm>
              <a:off x="6223217" y="4089971"/>
              <a:ext cx="2362200" cy="990601"/>
              <a:chOff x="3341511" y="4085690"/>
              <a:chExt cx="2362200" cy="990601"/>
            </a:xfrm>
          </p:grpSpPr>
          <p:sp>
            <p:nvSpPr>
              <p:cNvPr id="60" name="Freeform: Shape 59">
                <a:extLst>
                  <a:ext uri="{FF2B5EF4-FFF2-40B4-BE49-F238E27FC236}">
                    <a16:creationId xmlns:a16="http://schemas.microsoft.com/office/drawing/2014/main" id="{CC514DDA-89C0-4499-94B1-3B6BD6F792A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D7658AEB-BE13-4599-BF65-EB3F8BC29907}"/>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157EBF"/>
                    </a:solidFill>
                    <a:latin typeface="Bernard MT Condensed" panose="02050806060905020404" pitchFamily="18" charset="0"/>
                  </a:rPr>
                  <a:t>OPTION #3</a:t>
                </a:r>
              </a:p>
            </p:txBody>
          </p:sp>
        </p:grpSp>
      </p:grpSp>
      <p:sp>
        <p:nvSpPr>
          <p:cNvPr id="59" name="TextBox 58">
            <a:extLst>
              <a:ext uri="{FF2B5EF4-FFF2-40B4-BE49-F238E27FC236}">
                <a16:creationId xmlns:a16="http://schemas.microsoft.com/office/drawing/2014/main" id="{600D4D0E-E119-45F4-BF1C-D27C6F02554D}"/>
              </a:ext>
            </a:extLst>
          </p:cNvPr>
          <p:cNvSpPr txBox="1"/>
          <p:nvPr/>
        </p:nvSpPr>
        <p:spPr>
          <a:xfrm>
            <a:off x="6234506" y="2166366"/>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7" name="TextBox 66">
            <a:extLst>
              <a:ext uri="{FF2B5EF4-FFF2-40B4-BE49-F238E27FC236}">
                <a16:creationId xmlns:a16="http://schemas.microsoft.com/office/drawing/2014/main" id="{B2D568A9-D002-4320-BD45-1ED5F2BFC958}"/>
              </a:ext>
            </a:extLst>
          </p:cNvPr>
          <p:cNvSpPr txBox="1"/>
          <p:nvPr/>
        </p:nvSpPr>
        <p:spPr>
          <a:xfrm>
            <a:off x="89611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7" name="Group 76">
            <a:extLst>
              <a:ext uri="{FF2B5EF4-FFF2-40B4-BE49-F238E27FC236}">
                <a16:creationId xmlns:a16="http://schemas.microsoft.com/office/drawing/2014/main" id="{4C06F852-8003-460C-B8FF-DD6C1193FD1C}"/>
              </a:ext>
            </a:extLst>
          </p:cNvPr>
          <p:cNvGrpSpPr/>
          <p:nvPr/>
        </p:nvGrpSpPr>
        <p:grpSpPr>
          <a:xfrm>
            <a:off x="8966417" y="1817437"/>
            <a:ext cx="2362200" cy="3247493"/>
            <a:chOff x="89664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65" name="Freeform: Shape 64">
              <a:extLst>
                <a:ext uri="{FF2B5EF4-FFF2-40B4-BE49-F238E27FC236}">
                  <a16:creationId xmlns:a16="http://schemas.microsoft.com/office/drawing/2014/main" id="{DF667DFB-0515-4050-9329-5A96F01C141B}"/>
                </a:ext>
              </a:extLst>
            </p:cNvPr>
            <p:cNvSpPr/>
            <p:nvPr/>
          </p:nvSpPr>
          <p:spPr>
            <a:xfrm>
              <a:off x="89664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9AE2E7C-4625-46EA-845B-3F76129D9F66}"/>
                </a:ext>
              </a:extLst>
            </p:cNvPr>
            <p:cNvGrpSpPr/>
            <p:nvPr/>
          </p:nvGrpSpPr>
          <p:grpSpPr>
            <a:xfrm>
              <a:off x="8966417" y="4074329"/>
              <a:ext cx="2362200" cy="990601"/>
              <a:chOff x="3341511" y="4085690"/>
              <a:chExt cx="2362200" cy="990601"/>
            </a:xfrm>
          </p:grpSpPr>
          <p:sp>
            <p:nvSpPr>
              <p:cNvPr id="70" name="Freeform: Shape 69">
                <a:extLst>
                  <a:ext uri="{FF2B5EF4-FFF2-40B4-BE49-F238E27FC236}">
                    <a16:creationId xmlns:a16="http://schemas.microsoft.com/office/drawing/2014/main" id="{1E5D3414-3948-4DC5-B6A2-3B95F16877C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a:extLst>
                  <a:ext uri="{FF2B5EF4-FFF2-40B4-BE49-F238E27FC236}">
                    <a16:creationId xmlns:a16="http://schemas.microsoft.com/office/drawing/2014/main" id="{19232417-7C4C-4818-A6B2-7B0D8F1EC0E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0967B9"/>
                    </a:solidFill>
                    <a:latin typeface="Bernard MT Condensed" panose="02050806060905020404" pitchFamily="18" charset="0"/>
                  </a:rPr>
                  <a:t>OPTION #4</a:t>
                </a:r>
              </a:p>
            </p:txBody>
          </p:sp>
        </p:grpSp>
      </p:grpSp>
      <p:sp>
        <p:nvSpPr>
          <p:cNvPr id="69" name="TextBox 68">
            <a:extLst>
              <a:ext uri="{FF2B5EF4-FFF2-40B4-BE49-F238E27FC236}">
                <a16:creationId xmlns:a16="http://schemas.microsoft.com/office/drawing/2014/main" id="{3C55E999-DD00-4A4F-A8DF-3E78D76A96E1}"/>
              </a:ext>
            </a:extLst>
          </p:cNvPr>
          <p:cNvSpPr txBox="1"/>
          <p:nvPr/>
        </p:nvSpPr>
        <p:spPr>
          <a:xfrm>
            <a:off x="89777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5" name="Группа 855">
            <a:extLst>
              <a:ext uri="{FF2B5EF4-FFF2-40B4-BE49-F238E27FC236}">
                <a16:creationId xmlns:a16="http://schemas.microsoft.com/office/drawing/2014/main" id="{B859CADB-9441-49BE-8E44-FC6A74E52EA7}"/>
              </a:ext>
            </a:extLst>
          </p:cNvPr>
          <p:cNvGrpSpPr>
            <a:grpSpLocks noChangeAspect="1"/>
          </p:cNvGrpSpPr>
          <p:nvPr/>
        </p:nvGrpSpPr>
        <p:grpSpPr>
          <a:xfrm>
            <a:off x="5300730" y="1967844"/>
            <a:ext cx="374197" cy="365760"/>
            <a:chOff x="4228128" y="3146337"/>
            <a:chExt cx="592991" cy="579621"/>
          </a:xfrm>
          <a:solidFill>
            <a:schemeClr val="bg1"/>
          </a:solidFill>
        </p:grpSpPr>
        <p:sp>
          <p:nvSpPr>
            <p:cNvPr id="26" name="Freeform 53">
              <a:extLst>
                <a:ext uri="{FF2B5EF4-FFF2-40B4-BE49-F238E27FC236}">
                  <a16:creationId xmlns:a16="http://schemas.microsoft.com/office/drawing/2014/main" id="{29975DE9-ED17-4720-A577-0D2A955606A4}"/>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7" name="Freeform 54">
              <a:extLst>
                <a:ext uri="{FF2B5EF4-FFF2-40B4-BE49-F238E27FC236}">
                  <a16:creationId xmlns:a16="http://schemas.microsoft.com/office/drawing/2014/main" id="{386820E8-625E-4730-840B-65BC04A6193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8" name="Freeform 55">
              <a:extLst>
                <a:ext uri="{FF2B5EF4-FFF2-40B4-BE49-F238E27FC236}">
                  <a16:creationId xmlns:a16="http://schemas.microsoft.com/office/drawing/2014/main" id="{F1977458-0C7F-4C38-982B-1862B9F08F9A}"/>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9" name="Freeform 56">
              <a:extLst>
                <a:ext uri="{FF2B5EF4-FFF2-40B4-BE49-F238E27FC236}">
                  <a16:creationId xmlns:a16="http://schemas.microsoft.com/office/drawing/2014/main" id="{BEC7CBA2-61C5-4024-8075-4F8337B1F89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0" name="Freeform 57">
              <a:extLst>
                <a:ext uri="{FF2B5EF4-FFF2-40B4-BE49-F238E27FC236}">
                  <a16:creationId xmlns:a16="http://schemas.microsoft.com/office/drawing/2014/main" id="{7091C739-9999-4650-9916-3CB2C62469E7}"/>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1" name="Freeform 58">
              <a:extLst>
                <a:ext uri="{FF2B5EF4-FFF2-40B4-BE49-F238E27FC236}">
                  <a16:creationId xmlns:a16="http://schemas.microsoft.com/office/drawing/2014/main" id="{F4254584-62B8-4DF4-82B8-6A54CE36A8E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2" name="Группа 856">
            <a:extLst>
              <a:ext uri="{FF2B5EF4-FFF2-40B4-BE49-F238E27FC236}">
                <a16:creationId xmlns:a16="http://schemas.microsoft.com/office/drawing/2014/main" id="{57E4CD76-4114-4B80-8AFF-9E3D1B8D87FA}"/>
              </a:ext>
            </a:extLst>
          </p:cNvPr>
          <p:cNvGrpSpPr>
            <a:grpSpLocks noChangeAspect="1"/>
          </p:cNvGrpSpPr>
          <p:nvPr/>
        </p:nvGrpSpPr>
        <p:grpSpPr>
          <a:xfrm>
            <a:off x="10785699" y="1980091"/>
            <a:ext cx="375151" cy="365760"/>
            <a:chOff x="3374227" y="3146337"/>
            <a:chExt cx="594503" cy="579621"/>
          </a:xfrm>
          <a:solidFill>
            <a:schemeClr val="bg1"/>
          </a:solidFill>
        </p:grpSpPr>
        <p:sp>
          <p:nvSpPr>
            <p:cNvPr id="33" name="Freeform 45">
              <a:extLst>
                <a:ext uri="{FF2B5EF4-FFF2-40B4-BE49-F238E27FC236}">
                  <a16:creationId xmlns:a16="http://schemas.microsoft.com/office/drawing/2014/main" id="{A400AAA2-53FF-49CD-974E-5FABD17C3C4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4" name="Freeform 46">
              <a:extLst>
                <a:ext uri="{FF2B5EF4-FFF2-40B4-BE49-F238E27FC236}">
                  <a16:creationId xmlns:a16="http://schemas.microsoft.com/office/drawing/2014/main" id="{54A9CC41-E675-493C-947C-91E16902172F}"/>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5" name="Freeform 47">
              <a:extLst>
                <a:ext uri="{FF2B5EF4-FFF2-40B4-BE49-F238E27FC236}">
                  <a16:creationId xmlns:a16="http://schemas.microsoft.com/office/drawing/2014/main" id="{4BF008C0-0716-4894-A577-BF0BBAA92960}"/>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6" name="Freeform 48">
              <a:extLst>
                <a:ext uri="{FF2B5EF4-FFF2-40B4-BE49-F238E27FC236}">
                  <a16:creationId xmlns:a16="http://schemas.microsoft.com/office/drawing/2014/main" id="{8F618752-7164-4A3E-BCBB-E3516FC36451}"/>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245">
            <a:extLst>
              <a:ext uri="{FF2B5EF4-FFF2-40B4-BE49-F238E27FC236}">
                <a16:creationId xmlns:a16="http://schemas.microsoft.com/office/drawing/2014/main" id="{A90A3D29-A8B6-43C1-ADC8-F188729B03B7}"/>
              </a:ext>
            </a:extLst>
          </p:cNvPr>
          <p:cNvGrpSpPr>
            <a:grpSpLocks noChangeAspect="1"/>
          </p:cNvGrpSpPr>
          <p:nvPr/>
        </p:nvGrpSpPr>
        <p:grpSpPr>
          <a:xfrm>
            <a:off x="8007090" y="1980191"/>
            <a:ext cx="398757" cy="365760"/>
            <a:chOff x="4395788" y="1868488"/>
            <a:chExt cx="3395663" cy="3114676"/>
          </a:xfrm>
          <a:solidFill>
            <a:schemeClr val="bg1"/>
          </a:solidFill>
        </p:grpSpPr>
        <p:sp>
          <p:nvSpPr>
            <p:cNvPr id="38" name="Freeform 216">
              <a:extLst>
                <a:ext uri="{FF2B5EF4-FFF2-40B4-BE49-F238E27FC236}">
                  <a16:creationId xmlns:a16="http://schemas.microsoft.com/office/drawing/2014/main" id="{CFFDF637-1FFB-4A98-9DFD-6345758772E4}"/>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9" name="Freeform 217">
              <a:extLst>
                <a:ext uri="{FF2B5EF4-FFF2-40B4-BE49-F238E27FC236}">
                  <a16:creationId xmlns:a16="http://schemas.microsoft.com/office/drawing/2014/main" id="{46CD7384-2EC7-45E5-9774-3E6A0C72B97D}"/>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40" name="Freeform 218">
              <a:extLst>
                <a:ext uri="{FF2B5EF4-FFF2-40B4-BE49-F238E27FC236}">
                  <a16:creationId xmlns:a16="http://schemas.microsoft.com/office/drawing/2014/main" id="{1ECA6CAB-0513-4E9D-B572-BFC5F5A2505F}"/>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730">
            <a:extLst>
              <a:ext uri="{FF2B5EF4-FFF2-40B4-BE49-F238E27FC236}">
                <a16:creationId xmlns:a16="http://schemas.microsoft.com/office/drawing/2014/main" id="{2A1EA979-4F1D-481B-A792-D5A621635DB3}"/>
              </a:ext>
            </a:extLst>
          </p:cNvPr>
          <p:cNvGrpSpPr>
            <a:grpSpLocks noChangeAspect="1"/>
          </p:cNvGrpSpPr>
          <p:nvPr/>
        </p:nvGrpSpPr>
        <p:grpSpPr>
          <a:xfrm>
            <a:off x="2552817" y="1980091"/>
            <a:ext cx="353206" cy="365760"/>
            <a:chOff x="4595813" y="1874838"/>
            <a:chExt cx="2992438" cy="3098800"/>
          </a:xfrm>
          <a:solidFill>
            <a:schemeClr val="bg1"/>
          </a:solidFill>
        </p:grpSpPr>
        <p:sp>
          <p:nvSpPr>
            <p:cNvPr id="52" name="Freeform 636">
              <a:extLst>
                <a:ext uri="{FF2B5EF4-FFF2-40B4-BE49-F238E27FC236}">
                  <a16:creationId xmlns:a16="http://schemas.microsoft.com/office/drawing/2014/main" id="{F01FB8D5-F97C-4C7C-8D78-229F49E0A3DC}"/>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dirty="0"/>
            </a:p>
          </p:txBody>
        </p:sp>
        <p:sp>
          <p:nvSpPr>
            <p:cNvPr id="53" name="Freeform 637">
              <a:extLst>
                <a:ext uri="{FF2B5EF4-FFF2-40B4-BE49-F238E27FC236}">
                  <a16:creationId xmlns:a16="http://schemas.microsoft.com/office/drawing/2014/main" id="{0912353E-E857-4DF7-A00E-73553180CC02}"/>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70057910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75"/>
                                        </p:tgtEl>
                                        <p:attrNameLst>
                                          <p:attrName>style.visibility</p:attrName>
                                        </p:attrNameLst>
                                      </p:cBhvr>
                                      <p:to>
                                        <p:strVal val="visible"/>
                                      </p:to>
                                    </p:set>
                                    <p:animEffect transition="in" filter="fade">
                                      <p:cBhvr>
                                        <p:cTn id="11" dur="2000"/>
                                        <p:tgtEl>
                                          <p:spTgt spid="75"/>
                                        </p:tgtEl>
                                      </p:cBhvr>
                                    </p:animEffect>
                                    <p:anim calcmode="lin" valueType="num">
                                      <p:cBhvr>
                                        <p:cTn id="12" dur="2000" fill="hold"/>
                                        <p:tgtEl>
                                          <p:spTgt spid="75"/>
                                        </p:tgtEl>
                                        <p:attrNameLst>
                                          <p:attrName>ppt_w</p:attrName>
                                        </p:attrNameLst>
                                      </p:cBhvr>
                                      <p:tavLst>
                                        <p:tav tm="0" fmla="#ppt_w*sin(2.5*pi*$)">
                                          <p:val>
                                            <p:fltVal val="0"/>
                                          </p:val>
                                        </p:tav>
                                        <p:tav tm="100000">
                                          <p:val>
                                            <p:fltVal val="1"/>
                                          </p:val>
                                        </p:tav>
                                      </p:tavLst>
                                    </p:anim>
                                    <p:anim calcmode="lin" valueType="num">
                                      <p:cBhvr>
                                        <p:cTn id="13" dur="2000" fill="hold"/>
                                        <p:tgtEl>
                                          <p:spTgt spid="75"/>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wipe(up)">
                                      <p:cBhvr>
                                        <p:cTn id="23" dur="1000"/>
                                        <p:tgtEl>
                                          <p:spTgt spid="49"/>
                                        </p:tgtEl>
                                      </p:cBhvr>
                                    </p:animEffect>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47">
                                            <p:txEl>
                                              <p:pRg st="0" end="0"/>
                                            </p:txEl>
                                          </p:spTgt>
                                        </p:tgtEl>
                                        <p:attrNameLst>
                                          <p:attrName>style.visibility</p:attrName>
                                        </p:attrNameLst>
                                      </p:cBhvr>
                                      <p:to>
                                        <p:strVal val="visible"/>
                                      </p:to>
                                    </p:set>
                                    <p:animEffect transition="in" filter="fade">
                                      <p:cBhvr>
                                        <p:cTn id="27" dur="1000"/>
                                        <p:tgtEl>
                                          <p:spTgt spid="47">
                                            <p:txEl>
                                              <p:pRg st="0" end="0"/>
                                            </p:txEl>
                                          </p:spTgt>
                                        </p:tgtEl>
                                      </p:cBhvr>
                                    </p:animEffect>
                                    <p:anim calcmode="lin" valueType="num">
                                      <p:cBhvr>
                                        <p:cTn id="28" dur="100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42" presetClass="entr" presetSubtype="0" fill="hold" grpId="0" nodeType="afterEffect">
                                  <p:stCondLst>
                                    <p:cond delay="0"/>
                                  </p:stCondLst>
                                  <p:childTnLst>
                                    <p:set>
                                      <p:cBhvr>
                                        <p:cTn id="32" dur="1" fill="hold">
                                          <p:stCondLst>
                                            <p:cond delay="0"/>
                                          </p:stCondLst>
                                        </p:cTn>
                                        <p:tgtEl>
                                          <p:spTgt spid="47">
                                            <p:txEl>
                                              <p:pRg st="1" end="1"/>
                                            </p:txEl>
                                          </p:spTgt>
                                        </p:tgtEl>
                                        <p:attrNameLst>
                                          <p:attrName>style.visibility</p:attrName>
                                        </p:attrNameLst>
                                      </p:cBhvr>
                                      <p:to>
                                        <p:strVal val="visible"/>
                                      </p:to>
                                    </p:set>
                                    <p:animEffect transition="in" filter="fade">
                                      <p:cBhvr>
                                        <p:cTn id="33" dur="1000"/>
                                        <p:tgtEl>
                                          <p:spTgt spid="47">
                                            <p:txEl>
                                              <p:pRg st="1" end="1"/>
                                            </p:txEl>
                                          </p:spTgt>
                                        </p:tgtEl>
                                      </p:cBhvr>
                                    </p:animEffect>
                                    <p:anim calcmode="lin" valueType="num">
                                      <p:cBhvr>
                                        <p:cTn id="34" dur="1000" fill="hold"/>
                                        <p:tgtEl>
                                          <p:spTgt spid="47">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47">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6000"/>
                            </p:stCondLst>
                            <p:childTnLst>
                              <p:par>
                                <p:cTn id="37" presetID="42" presetClass="entr" presetSubtype="0" fill="hold" grpId="0" nodeType="afterEffect">
                                  <p:stCondLst>
                                    <p:cond delay="0"/>
                                  </p:stCondLst>
                                  <p:childTnLst>
                                    <p:set>
                                      <p:cBhvr>
                                        <p:cTn id="38" dur="1" fill="hold">
                                          <p:stCondLst>
                                            <p:cond delay="0"/>
                                          </p:stCondLst>
                                        </p:cTn>
                                        <p:tgtEl>
                                          <p:spTgt spid="47">
                                            <p:txEl>
                                              <p:pRg st="2" end="2"/>
                                            </p:txEl>
                                          </p:spTgt>
                                        </p:tgtEl>
                                        <p:attrNameLst>
                                          <p:attrName>style.visibility</p:attrName>
                                        </p:attrNameLst>
                                      </p:cBhvr>
                                      <p:to>
                                        <p:strVal val="visible"/>
                                      </p:to>
                                    </p:set>
                                    <p:animEffect transition="in" filter="fade">
                                      <p:cBhvr>
                                        <p:cTn id="39" dur="1000"/>
                                        <p:tgtEl>
                                          <p:spTgt spid="47">
                                            <p:txEl>
                                              <p:pRg st="2" end="2"/>
                                            </p:txEl>
                                          </p:spTgt>
                                        </p:tgtEl>
                                      </p:cBhvr>
                                    </p:animEffect>
                                    <p:anim calcmode="lin" valueType="num">
                                      <p:cBhvr>
                                        <p:cTn id="40" dur="100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7000"/>
                            </p:stCondLst>
                            <p:childTnLst>
                              <p:par>
                                <p:cTn id="43" presetID="45" presetClass="entr" presetSubtype="0"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fade">
                                      <p:cBhvr>
                                        <p:cTn id="45" dur="2000"/>
                                        <p:tgtEl>
                                          <p:spTgt spid="74"/>
                                        </p:tgtEl>
                                      </p:cBhvr>
                                    </p:animEffect>
                                    <p:anim calcmode="lin" valueType="num">
                                      <p:cBhvr>
                                        <p:cTn id="46" dur="2000" fill="hold"/>
                                        <p:tgtEl>
                                          <p:spTgt spid="74"/>
                                        </p:tgtEl>
                                        <p:attrNameLst>
                                          <p:attrName>ppt_w</p:attrName>
                                        </p:attrNameLst>
                                      </p:cBhvr>
                                      <p:tavLst>
                                        <p:tav tm="0" fmla="#ppt_w*sin(2.5*pi*$)">
                                          <p:val>
                                            <p:fltVal val="0"/>
                                          </p:val>
                                        </p:tav>
                                        <p:tav tm="100000">
                                          <p:val>
                                            <p:fltVal val="1"/>
                                          </p:val>
                                        </p:tav>
                                      </p:tavLst>
                                    </p:anim>
                                    <p:anim calcmode="lin" valueType="num">
                                      <p:cBhvr>
                                        <p:cTn id="47" dur="2000" fill="hold"/>
                                        <p:tgtEl>
                                          <p:spTgt spid="74"/>
                                        </p:tgtEl>
                                        <p:attrNameLst>
                                          <p:attrName>ppt_h</p:attrName>
                                        </p:attrNameLst>
                                      </p:cBhvr>
                                      <p:tavLst>
                                        <p:tav tm="0">
                                          <p:val>
                                            <p:strVal val="#ppt_h"/>
                                          </p:val>
                                        </p:tav>
                                        <p:tav tm="100000">
                                          <p:val>
                                            <p:strVal val="#ppt_h"/>
                                          </p:val>
                                        </p:tav>
                                      </p:tavLst>
                                    </p:anim>
                                  </p:childTnLst>
                                </p:cTn>
                              </p:par>
                            </p:childTnLst>
                          </p:cTn>
                        </p:par>
                        <p:par>
                          <p:cTn id="48" fill="hold">
                            <p:stCondLst>
                              <p:cond delay="9000"/>
                            </p:stCondLst>
                            <p:childTnLst>
                              <p:par>
                                <p:cTn id="49" presetID="53" presetClass="entr" presetSubtype="16" fill="hold"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500" fill="hold"/>
                                        <p:tgtEl>
                                          <p:spTgt spid="25"/>
                                        </p:tgtEl>
                                        <p:attrNameLst>
                                          <p:attrName>ppt_w</p:attrName>
                                        </p:attrNameLst>
                                      </p:cBhvr>
                                      <p:tavLst>
                                        <p:tav tm="0">
                                          <p:val>
                                            <p:fltVal val="0"/>
                                          </p:val>
                                        </p:tav>
                                        <p:tav tm="100000">
                                          <p:val>
                                            <p:strVal val="#ppt_w"/>
                                          </p:val>
                                        </p:tav>
                                      </p:tavLst>
                                    </p:anim>
                                    <p:anim calcmode="lin" valueType="num">
                                      <p:cBhvr>
                                        <p:cTn id="52" dur="500" fill="hold"/>
                                        <p:tgtEl>
                                          <p:spTgt spid="25"/>
                                        </p:tgtEl>
                                        <p:attrNameLst>
                                          <p:attrName>ppt_h</p:attrName>
                                        </p:attrNameLst>
                                      </p:cBhvr>
                                      <p:tavLst>
                                        <p:tav tm="0">
                                          <p:val>
                                            <p:fltVal val="0"/>
                                          </p:val>
                                        </p:tav>
                                        <p:tav tm="100000">
                                          <p:val>
                                            <p:strVal val="#ppt_h"/>
                                          </p:val>
                                        </p:tav>
                                      </p:tavLst>
                                    </p:anim>
                                    <p:animEffect transition="in" filter="fade">
                                      <p:cBhvr>
                                        <p:cTn id="53" dur="500"/>
                                        <p:tgtEl>
                                          <p:spTgt spid="25"/>
                                        </p:tgtEl>
                                      </p:cBhvr>
                                    </p:animEffect>
                                  </p:childTnLst>
                                </p:cTn>
                              </p:par>
                            </p:childTnLst>
                          </p:cTn>
                        </p:par>
                        <p:par>
                          <p:cTn id="54" fill="hold">
                            <p:stCondLst>
                              <p:cond delay="9500"/>
                            </p:stCondLst>
                            <p:childTnLst>
                              <p:par>
                                <p:cTn id="55" presetID="22" presetClass="entr" presetSubtype="1"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wipe(up)">
                                      <p:cBhvr>
                                        <p:cTn id="57" dur="1000"/>
                                        <p:tgtEl>
                                          <p:spTgt spid="21"/>
                                        </p:tgtEl>
                                      </p:cBhvr>
                                    </p:animEffect>
                                  </p:childTnLst>
                                </p:cTn>
                              </p:par>
                            </p:childTnLst>
                          </p:cTn>
                        </p:par>
                        <p:par>
                          <p:cTn id="58" fill="hold">
                            <p:stCondLst>
                              <p:cond delay="10500"/>
                            </p:stCondLst>
                            <p:childTnLst>
                              <p:par>
                                <p:cTn id="59" presetID="42" presetClass="entr" presetSubtype="0" fill="hold" grpId="0" nodeType="afterEffect">
                                  <p:stCondLst>
                                    <p:cond delay="0"/>
                                  </p:stCondLst>
                                  <p:childTnLst>
                                    <p:set>
                                      <p:cBhvr>
                                        <p:cTn id="60" dur="1" fill="hold">
                                          <p:stCondLst>
                                            <p:cond delay="0"/>
                                          </p:stCondLst>
                                        </p:cTn>
                                        <p:tgtEl>
                                          <p:spTgt spid="19">
                                            <p:txEl>
                                              <p:pRg st="0" end="0"/>
                                            </p:txEl>
                                          </p:spTgt>
                                        </p:tgtEl>
                                        <p:attrNameLst>
                                          <p:attrName>style.visibility</p:attrName>
                                        </p:attrNameLst>
                                      </p:cBhvr>
                                      <p:to>
                                        <p:strVal val="visible"/>
                                      </p:to>
                                    </p:set>
                                    <p:animEffect transition="in" filter="fade">
                                      <p:cBhvr>
                                        <p:cTn id="61" dur="1000"/>
                                        <p:tgtEl>
                                          <p:spTgt spid="19">
                                            <p:txEl>
                                              <p:pRg st="0" end="0"/>
                                            </p:txEl>
                                          </p:spTgt>
                                        </p:tgtEl>
                                      </p:cBhvr>
                                    </p:animEffect>
                                    <p:anim calcmode="lin" valueType="num">
                                      <p:cBhvr>
                                        <p:cTn id="62"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11500"/>
                            </p:stCondLst>
                            <p:childTnLst>
                              <p:par>
                                <p:cTn id="65" presetID="42" presetClass="entr" presetSubtype="0" fill="hold" grpId="0" nodeType="afterEffect">
                                  <p:stCondLst>
                                    <p:cond delay="0"/>
                                  </p:stCondLst>
                                  <p:childTnLst>
                                    <p:set>
                                      <p:cBhvr>
                                        <p:cTn id="66" dur="1" fill="hold">
                                          <p:stCondLst>
                                            <p:cond delay="0"/>
                                          </p:stCondLst>
                                        </p:cTn>
                                        <p:tgtEl>
                                          <p:spTgt spid="19">
                                            <p:txEl>
                                              <p:pRg st="1" end="1"/>
                                            </p:txEl>
                                          </p:spTgt>
                                        </p:tgtEl>
                                        <p:attrNameLst>
                                          <p:attrName>style.visibility</p:attrName>
                                        </p:attrNameLst>
                                      </p:cBhvr>
                                      <p:to>
                                        <p:strVal val="visible"/>
                                      </p:to>
                                    </p:set>
                                    <p:animEffect transition="in" filter="fade">
                                      <p:cBhvr>
                                        <p:cTn id="67" dur="1000"/>
                                        <p:tgtEl>
                                          <p:spTgt spid="19">
                                            <p:txEl>
                                              <p:pRg st="1" end="1"/>
                                            </p:txEl>
                                          </p:spTgt>
                                        </p:tgtEl>
                                      </p:cBhvr>
                                    </p:animEffect>
                                    <p:anim calcmode="lin" valueType="num">
                                      <p:cBhvr>
                                        <p:cTn id="68"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69"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70" fill="hold">
                            <p:stCondLst>
                              <p:cond delay="12500"/>
                            </p:stCondLst>
                            <p:childTnLst>
                              <p:par>
                                <p:cTn id="71" presetID="42" presetClass="entr" presetSubtype="0" fill="hold" grpId="0" nodeType="afterEffect">
                                  <p:stCondLst>
                                    <p:cond delay="0"/>
                                  </p:stCondLst>
                                  <p:childTnLst>
                                    <p:set>
                                      <p:cBhvr>
                                        <p:cTn id="72" dur="1" fill="hold">
                                          <p:stCondLst>
                                            <p:cond delay="0"/>
                                          </p:stCondLst>
                                        </p:cTn>
                                        <p:tgtEl>
                                          <p:spTgt spid="19">
                                            <p:txEl>
                                              <p:pRg st="2" end="2"/>
                                            </p:txEl>
                                          </p:spTgt>
                                        </p:tgtEl>
                                        <p:attrNameLst>
                                          <p:attrName>style.visibility</p:attrName>
                                        </p:attrNameLst>
                                      </p:cBhvr>
                                      <p:to>
                                        <p:strVal val="visible"/>
                                      </p:to>
                                    </p:set>
                                    <p:animEffect transition="in" filter="fade">
                                      <p:cBhvr>
                                        <p:cTn id="73" dur="1000"/>
                                        <p:tgtEl>
                                          <p:spTgt spid="19">
                                            <p:txEl>
                                              <p:pRg st="2" end="2"/>
                                            </p:txEl>
                                          </p:spTgt>
                                        </p:tgtEl>
                                      </p:cBhvr>
                                    </p:animEffect>
                                    <p:anim calcmode="lin" valueType="num">
                                      <p:cBhvr>
                                        <p:cTn id="74"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75"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76" fill="hold">
                            <p:stCondLst>
                              <p:cond delay="13500"/>
                            </p:stCondLst>
                            <p:childTnLst>
                              <p:par>
                                <p:cTn id="77" presetID="45" presetClass="entr" presetSubtype="0" fill="hold" nodeType="afterEffect">
                                  <p:stCondLst>
                                    <p:cond delay="0"/>
                                  </p:stCondLst>
                                  <p:childTnLst>
                                    <p:set>
                                      <p:cBhvr>
                                        <p:cTn id="78" dur="1" fill="hold">
                                          <p:stCondLst>
                                            <p:cond delay="0"/>
                                          </p:stCondLst>
                                        </p:cTn>
                                        <p:tgtEl>
                                          <p:spTgt spid="76"/>
                                        </p:tgtEl>
                                        <p:attrNameLst>
                                          <p:attrName>style.visibility</p:attrName>
                                        </p:attrNameLst>
                                      </p:cBhvr>
                                      <p:to>
                                        <p:strVal val="visible"/>
                                      </p:to>
                                    </p:set>
                                    <p:animEffect transition="in" filter="fade">
                                      <p:cBhvr>
                                        <p:cTn id="79" dur="2000"/>
                                        <p:tgtEl>
                                          <p:spTgt spid="76"/>
                                        </p:tgtEl>
                                      </p:cBhvr>
                                    </p:animEffect>
                                    <p:anim calcmode="lin" valueType="num">
                                      <p:cBhvr>
                                        <p:cTn id="80" dur="2000" fill="hold"/>
                                        <p:tgtEl>
                                          <p:spTgt spid="76"/>
                                        </p:tgtEl>
                                        <p:attrNameLst>
                                          <p:attrName>ppt_w</p:attrName>
                                        </p:attrNameLst>
                                      </p:cBhvr>
                                      <p:tavLst>
                                        <p:tav tm="0" fmla="#ppt_w*sin(2.5*pi*$)">
                                          <p:val>
                                            <p:fltVal val="0"/>
                                          </p:val>
                                        </p:tav>
                                        <p:tav tm="100000">
                                          <p:val>
                                            <p:fltVal val="1"/>
                                          </p:val>
                                        </p:tav>
                                      </p:tavLst>
                                    </p:anim>
                                    <p:anim calcmode="lin" valueType="num">
                                      <p:cBhvr>
                                        <p:cTn id="81" dur="2000" fill="hold"/>
                                        <p:tgtEl>
                                          <p:spTgt spid="76"/>
                                        </p:tgtEl>
                                        <p:attrNameLst>
                                          <p:attrName>ppt_h</p:attrName>
                                        </p:attrNameLst>
                                      </p:cBhvr>
                                      <p:tavLst>
                                        <p:tav tm="0">
                                          <p:val>
                                            <p:strVal val="#ppt_h"/>
                                          </p:val>
                                        </p:tav>
                                        <p:tav tm="100000">
                                          <p:val>
                                            <p:strVal val="#ppt_h"/>
                                          </p:val>
                                        </p:tav>
                                      </p:tavLst>
                                    </p:anim>
                                  </p:childTnLst>
                                </p:cTn>
                              </p:par>
                            </p:childTnLst>
                          </p:cTn>
                        </p:par>
                        <p:par>
                          <p:cTn id="82" fill="hold">
                            <p:stCondLst>
                              <p:cond delay="15500"/>
                            </p:stCondLst>
                            <p:childTnLst>
                              <p:par>
                                <p:cTn id="83" presetID="53" presetClass="entr" presetSubtype="16" fill="hold" nodeType="afterEffect">
                                  <p:stCondLst>
                                    <p:cond delay="0"/>
                                  </p:stCondLst>
                                  <p:childTnLst>
                                    <p:set>
                                      <p:cBhvr>
                                        <p:cTn id="84" dur="1" fill="hold">
                                          <p:stCondLst>
                                            <p:cond delay="0"/>
                                          </p:stCondLst>
                                        </p:cTn>
                                        <p:tgtEl>
                                          <p:spTgt spid="37"/>
                                        </p:tgtEl>
                                        <p:attrNameLst>
                                          <p:attrName>style.visibility</p:attrName>
                                        </p:attrNameLst>
                                      </p:cBhvr>
                                      <p:to>
                                        <p:strVal val="visible"/>
                                      </p:to>
                                    </p:set>
                                    <p:anim calcmode="lin" valueType="num">
                                      <p:cBhvr>
                                        <p:cTn id="85" dur="500" fill="hold"/>
                                        <p:tgtEl>
                                          <p:spTgt spid="37"/>
                                        </p:tgtEl>
                                        <p:attrNameLst>
                                          <p:attrName>ppt_w</p:attrName>
                                        </p:attrNameLst>
                                      </p:cBhvr>
                                      <p:tavLst>
                                        <p:tav tm="0">
                                          <p:val>
                                            <p:fltVal val="0"/>
                                          </p:val>
                                        </p:tav>
                                        <p:tav tm="100000">
                                          <p:val>
                                            <p:strVal val="#ppt_w"/>
                                          </p:val>
                                        </p:tav>
                                      </p:tavLst>
                                    </p:anim>
                                    <p:anim calcmode="lin" valueType="num">
                                      <p:cBhvr>
                                        <p:cTn id="86" dur="500" fill="hold"/>
                                        <p:tgtEl>
                                          <p:spTgt spid="37"/>
                                        </p:tgtEl>
                                        <p:attrNameLst>
                                          <p:attrName>ppt_h</p:attrName>
                                        </p:attrNameLst>
                                      </p:cBhvr>
                                      <p:tavLst>
                                        <p:tav tm="0">
                                          <p:val>
                                            <p:fltVal val="0"/>
                                          </p:val>
                                        </p:tav>
                                        <p:tav tm="100000">
                                          <p:val>
                                            <p:strVal val="#ppt_h"/>
                                          </p:val>
                                        </p:tav>
                                      </p:tavLst>
                                    </p:anim>
                                    <p:animEffect transition="in" filter="fade">
                                      <p:cBhvr>
                                        <p:cTn id="87" dur="500"/>
                                        <p:tgtEl>
                                          <p:spTgt spid="37"/>
                                        </p:tgtEl>
                                      </p:cBhvr>
                                    </p:animEffect>
                                  </p:childTnLst>
                                </p:cTn>
                              </p:par>
                            </p:childTnLst>
                          </p:cTn>
                        </p:par>
                        <p:par>
                          <p:cTn id="88" fill="hold">
                            <p:stCondLst>
                              <p:cond delay="16000"/>
                            </p:stCondLst>
                            <p:childTnLst>
                              <p:par>
                                <p:cTn id="89" presetID="22" presetClass="entr" presetSubtype="1"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wipe(up)">
                                      <p:cBhvr>
                                        <p:cTn id="91" dur="1000"/>
                                        <p:tgtEl>
                                          <p:spTgt spid="59"/>
                                        </p:tgtEl>
                                      </p:cBhvr>
                                    </p:animEffect>
                                  </p:childTnLst>
                                </p:cTn>
                              </p:par>
                            </p:childTnLst>
                          </p:cTn>
                        </p:par>
                        <p:par>
                          <p:cTn id="92" fill="hold">
                            <p:stCondLst>
                              <p:cond delay="17000"/>
                            </p:stCondLst>
                            <p:childTnLst>
                              <p:par>
                                <p:cTn id="93" presetID="42" presetClass="entr" presetSubtype="0" fill="hold" grpId="0" nodeType="afterEffect">
                                  <p:stCondLst>
                                    <p:cond delay="0"/>
                                  </p:stCondLst>
                                  <p:childTnLst>
                                    <p:set>
                                      <p:cBhvr>
                                        <p:cTn id="94" dur="1" fill="hold">
                                          <p:stCondLst>
                                            <p:cond delay="0"/>
                                          </p:stCondLst>
                                        </p:cTn>
                                        <p:tgtEl>
                                          <p:spTgt spid="57">
                                            <p:txEl>
                                              <p:pRg st="0" end="0"/>
                                            </p:txEl>
                                          </p:spTgt>
                                        </p:tgtEl>
                                        <p:attrNameLst>
                                          <p:attrName>style.visibility</p:attrName>
                                        </p:attrNameLst>
                                      </p:cBhvr>
                                      <p:to>
                                        <p:strVal val="visible"/>
                                      </p:to>
                                    </p:set>
                                    <p:animEffect transition="in" filter="fade">
                                      <p:cBhvr>
                                        <p:cTn id="95" dur="1000"/>
                                        <p:tgtEl>
                                          <p:spTgt spid="57">
                                            <p:txEl>
                                              <p:pRg st="0" end="0"/>
                                            </p:txEl>
                                          </p:spTgt>
                                        </p:tgtEl>
                                      </p:cBhvr>
                                    </p:animEffect>
                                    <p:anim calcmode="lin" valueType="num">
                                      <p:cBhvr>
                                        <p:cTn id="9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8000"/>
                            </p:stCondLst>
                            <p:childTnLst>
                              <p:par>
                                <p:cTn id="99" presetID="42" presetClass="entr" presetSubtype="0" fill="hold" grpId="0" nodeType="afterEffect">
                                  <p:stCondLst>
                                    <p:cond delay="0"/>
                                  </p:stCondLst>
                                  <p:childTnLst>
                                    <p:set>
                                      <p:cBhvr>
                                        <p:cTn id="100" dur="1" fill="hold">
                                          <p:stCondLst>
                                            <p:cond delay="0"/>
                                          </p:stCondLst>
                                        </p:cTn>
                                        <p:tgtEl>
                                          <p:spTgt spid="57">
                                            <p:txEl>
                                              <p:pRg st="1" end="1"/>
                                            </p:txEl>
                                          </p:spTgt>
                                        </p:tgtEl>
                                        <p:attrNameLst>
                                          <p:attrName>style.visibility</p:attrName>
                                        </p:attrNameLst>
                                      </p:cBhvr>
                                      <p:to>
                                        <p:strVal val="visible"/>
                                      </p:to>
                                    </p:set>
                                    <p:animEffect transition="in" filter="fade">
                                      <p:cBhvr>
                                        <p:cTn id="101" dur="1000"/>
                                        <p:tgtEl>
                                          <p:spTgt spid="57">
                                            <p:txEl>
                                              <p:pRg st="1" end="1"/>
                                            </p:txEl>
                                          </p:spTgt>
                                        </p:tgtEl>
                                      </p:cBhvr>
                                    </p:animEffect>
                                    <p:anim calcmode="lin" valueType="num">
                                      <p:cBhvr>
                                        <p:cTn id="102" dur="1000" fill="hold"/>
                                        <p:tgtEl>
                                          <p:spTgt spid="57">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57">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9000"/>
                            </p:stCondLst>
                            <p:childTnLst>
                              <p:par>
                                <p:cTn id="105" presetID="42" presetClass="entr" presetSubtype="0" fill="hold" grpId="0" nodeType="afterEffect">
                                  <p:stCondLst>
                                    <p:cond delay="0"/>
                                  </p:stCondLst>
                                  <p:childTnLst>
                                    <p:set>
                                      <p:cBhvr>
                                        <p:cTn id="106" dur="1" fill="hold">
                                          <p:stCondLst>
                                            <p:cond delay="0"/>
                                          </p:stCondLst>
                                        </p:cTn>
                                        <p:tgtEl>
                                          <p:spTgt spid="57">
                                            <p:txEl>
                                              <p:pRg st="2" end="2"/>
                                            </p:txEl>
                                          </p:spTgt>
                                        </p:tgtEl>
                                        <p:attrNameLst>
                                          <p:attrName>style.visibility</p:attrName>
                                        </p:attrNameLst>
                                      </p:cBhvr>
                                      <p:to>
                                        <p:strVal val="visible"/>
                                      </p:to>
                                    </p:set>
                                    <p:animEffect transition="in" filter="fade">
                                      <p:cBhvr>
                                        <p:cTn id="107" dur="1000"/>
                                        <p:tgtEl>
                                          <p:spTgt spid="57">
                                            <p:txEl>
                                              <p:pRg st="2" end="2"/>
                                            </p:txEl>
                                          </p:spTgt>
                                        </p:tgtEl>
                                      </p:cBhvr>
                                    </p:animEffect>
                                    <p:anim calcmode="lin" valueType="num">
                                      <p:cBhvr>
                                        <p:cTn id="108"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20000"/>
                            </p:stCondLst>
                            <p:childTnLst>
                              <p:par>
                                <p:cTn id="111" presetID="45" presetClass="entr" presetSubtype="0" fill="hold" nodeType="afterEffect">
                                  <p:stCondLst>
                                    <p:cond delay="0"/>
                                  </p:stCondLst>
                                  <p:childTnLst>
                                    <p:set>
                                      <p:cBhvr>
                                        <p:cTn id="112" dur="1" fill="hold">
                                          <p:stCondLst>
                                            <p:cond delay="0"/>
                                          </p:stCondLst>
                                        </p:cTn>
                                        <p:tgtEl>
                                          <p:spTgt spid="77"/>
                                        </p:tgtEl>
                                        <p:attrNameLst>
                                          <p:attrName>style.visibility</p:attrName>
                                        </p:attrNameLst>
                                      </p:cBhvr>
                                      <p:to>
                                        <p:strVal val="visible"/>
                                      </p:to>
                                    </p:set>
                                    <p:animEffect transition="in" filter="fade">
                                      <p:cBhvr>
                                        <p:cTn id="113" dur="2000"/>
                                        <p:tgtEl>
                                          <p:spTgt spid="77"/>
                                        </p:tgtEl>
                                      </p:cBhvr>
                                    </p:animEffect>
                                    <p:anim calcmode="lin" valueType="num">
                                      <p:cBhvr>
                                        <p:cTn id="114" dur="2000" fill="hold"/>
                                        <p:tgtEl>
                                          <p:spTgt spid="77"/>
                                        </p:tgtEl>
                                        <p:attrNameLst>
                                          <p:attrName>ppt_w</p:attrName>
                                        </p:attrNameLst>
                                      </p:cBhvr>
                                      <p:tavLst>
                                        <p:tav tm="0" fmla="#ppt_w*sin(2.5*pi*$)">
                                          <p:val>
                                            <p:fltVal val="0"/>
                                          </p:val>
                                        </p:tav>
                                        <p:tav tm="100000">
                                          <p:val>
                                            <p:fltVal val="1"/>
                                          </p:val>
                                        </p:tav>
                                      </p:tavLst>
                                    </p:anim>
                                    <p:anim calcmode="lin" valueType="num">
                                      <p:cBhvr>
                                        <p:cTn id="115" dur="2000" fill="hold"/>
                                        <p:tgtEl>
                                          <p:spTgt spid="77"/>
                                        </p:tgtEl>
                                        <p:attrNameLst>
                                          <p:attrName>ppt_h</p:attrName>
                                        </p:attrNameLst>
                                      </p:cBhvr>
                                      <p:tavLst>
                                        <p:tav tm="0">
                                          <p:val>
                                            <p:strVal val="#ppt_h"/>
                                          </p:val>
                                        </p:tav>
                                        <p:tav tm="100000">
                                          <p:val>
                                            <p:strVal val="#ppt_h"/>
                                          </p:val>
                                        </p:tav>
                                      </p:tavLst>
                                    </p:anim>
                                  </p:childTnLst>
                                </p:cTn>
                              </p:par>
                            </p:childTnLst>
                          </p:cTn>
                        </p:par>
                        <p:par>
                          <p:cTn id="116" fill="hold">
                            <p:stCondLst>
                              <p:cond delay="22000"/>
                            </p:stCondLst>
                            <p:childTnLst>
                              <p:par>
                                <p:cTn id="117" presetID="53" presetClass="entr" presetSubtype="16" fill="hold" nodeType="afterEffect">
                                  <p:stCondLst>
                                    <p:cond delay="0"/>
                                  </p:stCondLst>
                                  <p:childTnLst>
                                    <p:set>
                                      <p:cBhvr>
                                        <p:cTn id="118" dur="1" fill="hold">
                                          <p:stCondLst>
                                            <p:cond delay="0"/>
                                          </p:stCondLst>
                                        </p:cTn>
                                        <p:tgtEl>
                                          <p:spTgt spid="32"/>
                                        </p:tgtEl>
                                        <p:attrNameLst>
                                          <p:attrName>style.visibility</p:attrName>
                                        </p:attrNameLst>
                                      </p:cBhvr>
                                      <p:to>
                                        <p:strVal val="visible"/>
                                      </p:to>
                                    </p:set>
                                    <p:anim calcmode="lin" valueType="num">
                                      <p:cBhvr>
                                        <p:cTn id="119" dur="500" fill="hold"/>
                                        <p:tgtEl>
                                          <p:spTgt spid="32"/>
                                        </p:tgtEl>
                                        <p:attrNameLst>
                                          <p:attrName>ppt_w</p:attrName>
                                        </p:attrNameLst>
                                      </p:cBhvr>
                                      <p:tavLst>
                                        <p:tav tm="0">
                                          <p:val>
                                            <p:fltVal val="0"/>
                                          </p:val>
                                        </p:tav>
                                        <p:tav tm="100000">
                                          <p:val>
                                            <p:strVal val="#ppt_w"/>
                                          </p:val>
                                        </p:tav>
                                      </p:tavLst>
                                    </p:anim>
                                    <p:anim calcmode="lin" valueType="num">
                                      <p:cBhvr>
                                        <p:cTn id="120" dur="500" fill="hold"/>
                                        <p:tgtEl>
                                          <p:spTgt spid="32"/>
                                        </p:tgtEl>
                                        <p:attrNameLst>
                                          <p:attrName>ppt_h</p:attrName>
                                        </p:attrNameLst>
                                      </p:cBhvr>
                                      <p:tavLst>
                                        <p:tav tm="0">
                                          <p:val>
                                            <p:fltVal val="0"/>
                                          </p:val>
                                        </p:tav>
                                        <p:tav tm="100000">
                                          <p:val>
                                            <p:strVal val="#ppt_h"/>
                                          </p:val>
                                        </p:tav>
                                      </p:tavLst>
                                    </p:anim>
                                    <p:animEffect transition="in" filter="fade">
                                      <p:cBhvr>
                                        <p:cTn id="121" dur="500"/>
                                        <p:tgtEl>
                                          <p:spTgt spid="32"/>
                                        </p:tgtEl>
                                      </p:cBhvr>
                                    </p:animEffect>
                                  </p:childTnLst>
                                </p:cTn>
                              </p:par>
                            </p:childTnLst>
                          </p:cTn>
                        </p:par>
                        <p:par>
                          <p:cTn id="122" fill="hold">
                            <p:stCondLst>
                              <p:cond delay="22500"/>
                            </p:stCondLst>
                            <p:childTnLst>
                              <p:par>
                                <p:cTn id="123" presetID="22" presetClass="entr" presetSubtype="1" fill="hold" grpId="0" nodeType="afterEffect">
                                  <p:stCondLst>
                                    <p:cond delay="0"/>
                                  </p:stCondLst>
                                  <p:childTnLst>
                                    <p:set>
                                      <p:cBhvr>
                                        <p:cTn id="124" dur="1" fill="hold">
                                          <p:stCondLst>
                                            <p:cond delay="0"/>
                                          </p:stCondLst>
                                        </p:cTn>
                                        <p:tgtEl>
                                          <p:spTgt spid="69"/>
                                        </p:tgtEl>
                                        <p:attrNameLst>
                                          <p:attrName>style.visibility</p:attrName>
                                        </p:attrNameLst>
                                      </p:cBhvr>
                                      <p:to>
                                        <p:strVal val="visible"/>
                                      </p:to>
                                    </p:set>
                                    <p:animEffect transition="in" filter="wipe(up)">
                                      <p:cBhvr>
                                        <p:cTn id="125" dur="1000"/>
                                        <p:tgtEl>
                                          <p:spTgt spid="69"/>
                                        </p:tgtEl>
                                      </p:cBhvr>
                                    </p:animEffect>
                                  </p:childTnLst>
                                </p:cTn>
                              </p:par>
                            </p:childTnLst>
                          </p:cTn>
                        </p:par>
                        <p:par>
                          <p:cTn id="126" fill="hold">
                            <p:stCondLst>
                              <p:cond delay="23500"/>
                            </p:stCondLst>
                            <p:childTnLst>
                              <p:par>
                                <p:cTn id="127" presetID="42" presetClass="entr" presetSubtype="0" fill="hold" grpId="0" nodeType="afterEffect">
                                  <p:stCondLst>
                                    <p:cond delay="0"/>
                                  </p:stCondLst>
                                  <p:childTnLst>
                                    <p:set>
                                      <p:cBhvr>
                                        <p:cTn id="128" dur="1" fill="hold">
                                          <p:stCondLst>
                                            <p:cond delay="0"/>
                                          </p:stCondLst>
                                        </p:cTn>
                                        <p:tgtEl>
                                          <p:spTgt spid="67">
                                            <p:txEl>
                                              <p:pRg st="0" end="0"/>
                                            </p:txEl>
                                          </p:spTgt>
                                        </p:tgtEl>
                                        <p:attrNameLst>
                                          <p:attrName>style.visibility</p:attrName>
                                        </p:attrNameLst>
                                      </p:cBhvr>
                                      <p:to>
                                        <p:strVal val="visible"/>
                                      </p:to>
                                    </p:set>
                                    <p:animEffect transition="in" filter="fade">
                                      <p:cBhvr>
                                        <p:cTn id="129" dur="1000"/>
                                        <p:tgtEl>
                                          <p:spTgt spid="67">
                                            <p:txEl>
                                              <p:pRg st="0" end="0"/>
                                            </p:txEl>
                                          </p:spTgt>
                                        </p:tgtEl>
                                      </p:cBhvr>
                                    </p:animEffect>
                                    <p:anim calcmode="lin" valueType="num">
                                      <p:cBhvr>
                                        <p:cTn id="130"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131"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132" fill="hold">
                            <p:stCondLst>
                              <p:cond delay="24500"/>
                            </p:stCondLst>
                            <p:childTnLst>
                              <p:par>
                                <p:cTn id="133" presetID="42" presetClass="entr" presetSubtype="0" fill="hold" grpId="0" nodeType="afterEffect">
                                  <p:stCondLst>
                                    <p:cond delay="0"/>
                                  </p:stCondLst>
                                  <p:childTnLst>
                                    <p:set>
                                      <p:cBhvr>
                                        <p:cTn id="134" dur="1" fill="hold">
                                          <p:stCondLst>
                                            <p:cond delay="0"/>
                                          </p:stCondLst>
                                        </p:cTn>
                                        <p:tgtEl>
                                          <p:spTgt spid="67">
                                            <p:txEl>
                                              <p:pRg st="1" end="1"/>
                                            </p:txEl>
                                          </p:spTgt>
                                        </p:tgtEl>
                                        <p:attrNameLst>
                                          <p:attrName>style.visibility</p:attrName>
                                        </p:attrNameLst>
                                      </p:cBhvr>
                                      <p:to>
                                        <p:strVal val="visible"/>
                                      </p:to>
                                    </p:set>
                                    <p:animEffect transition="in" filter="fade">
                                      <p:cBhvr>
                                        <p:cTn id="135" dur="1000"/>
                                        <p:tgtEl>
                                          <p:spTgt spid="67">
                                            <p:txEl>
                                              <p:pRg st="1" end="1"/>
                                            </p:txEl>
                                          </p:spTgt>
                                        </p:tgtEl>
                                      </p:cBhvr>
                                    </p:animEffect>
                                    <p:anim calcmode="lin" valueType="num">
                                      <p:cBhvr>
                                        <p:cTn id="136" dur="1000" fill="hold"/>
                                        <p:tgtEl>
                                          <p:spTgt spid="67">
                                            <p:txEl>
                                              <p:pRg st="1" end="1"/>
                                            </p:txEl>
                                          </p:spTgt>
                                        </p:tgtEl>
                                        <p:attrNameLst>
                                          <p:attrName>ppt_x</p:attrName>
                                        </p:attrNameLst>
                                      </p:cBhvr>
                                      <p:tavLst>
                                        <p:tav tm="0">
                                          <p:val>
                                            <p:strVal val="#ppt_x"/>
                                          </p:val>
                                        </p:tav>
                                        <p:tav tm="100000">
                                          <p:val>
                                            <p:strVal val="#ppt_x"/>
                                          </p:val>
                                        </p:tav>
                                      </p:tavLst>
                                    </p:anim>
                                    <p:anim calcmode="lin" valueType="num">
                                      <p:cBhvr>
                                        <p:cTn id="137" dur="1000" fill="hold"/>
                                        <p:tgtEl>
                                          <p:spTgt spid="67">
                                            <p:txEl>
                                              <p:pRg st="1" end="1"/>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5500"/>
                            </p:stCondLst>
                            <p:childTnLst>
                              <p:par>
                                <p:cTn id="139" presetID="42" presetClass="entr" presetSubtype="0" fill="hold" grpId="0" nodeType="afterEffect">
                                  <p:stCondLst>
                                    <p:cond delay="0"/>
                                  </p:stCondLst>
                                  <p:childTnLst>
                                    <p:set>
                                      <p:cBhvr>
                                        <p:cTn id="140" dur="1" fill="hold">
                                          <p:stCondLst>
                                            <p:cond delay="0"/>
                                          </p:stCondLst>
                                        </p:cTn>
                                        <p:tgtEl>
                                          <p:spTgt spid="67">
                                            <p:txEl>
                                              <p:pRg st="2" end="2"/>
                                            </p:txEl>
                                          </p:spTgt>
                                        </p:tgtEl>
                                        <p:attrNameLst>
                                          <p:attrName>style.visibility</p:attrName>
                                        </p:attrNameLst>
                                      </p:cBhvr>
                                      <p:to>
                                        <p:strVal val="visible"/>
                                      </p:to>
                                    </p:set>
                                    <p:animEffect transition="in" filter="fade">
                                      <p:cBhvr>
                                        <p:cTn id="141" dur="1000"/>
                                        <p:tgtEl>
                                          <p:spTgt spid="67">
                                            <p:txEl>
                                              <p:pRg st="2" end="2"/>
                                            </p:txEl>
                                          </p:spTgt>
                                        </p:tgtEl>
                                      </p:cBhvr>
                                    </p:animEffect>
                                    <p:anim calcmode="lin" valueType="num">
                                      <p:cBhvr>
                                        <p:cTn id="142"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143"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build="p"/>
      <p:bldP spid="21" grpId="0"/>
      <p:bldP spid="47" grpId="0" build="p"/>
      <p:bldP spid="49" grpId="0"/>
      <p:bldP spid="57" grpId="0" build="p"/>
      <p:bldP spid="59" grpId="0"/>
      <p:bldP spid="67" grpId="0" build="p"/>
      <p:bldP spid="69"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941BBBC0-1073-419E-A7BF-CCB7B7192D07}"/>
              </a:ext>
            </a:extLst>
          </p:cNvPr>
          <p:cNvGrpSpPr/>
          <p:nvPr/>
        </p:nvGrpSpPr>
        <p:grpSpPr>
          <a:xfrm>
            <a:off x="482744" y="4495800"/>
            <a:ext cx="2374529" cy="962897"/>
            <a:chOff x="482744" y="4218702"/>
            <a:chExt cx="2374529" cy="962897"/>
          </a:xfrm>
        </p:grpSpPr>
        <p:sp>
          <p:nvSpPr>
            <p:cNvPr id="54" name="Rectangle 53">
              <a:extLst>
                <a:ext uri="{FF2B5EF4-FFF2-40B4-BE49-F238E27FC236}">
                  <a16:creationId xmlns:a16="http://schemas.microsoft.com/office/drawing/2014/main" id="{AEC7C536-BCFE-4030-8B79-DB6D17C430E2}"/>
                </a:ext>
              </a:extLst>
            </p:cNvPr>
            <p:cNvSpPr/>
            <p:nvPr/>
          </p:nvSpPr>
          <p:spPr>
            <a:xfrm>
              <a:off x="482744" y="4218702"/>
              <a:ext cx="2374529" cy="962897"/>
            </a:xfrm>
            <a:prstGeom prst="rect">
              <a:avLst/>
            </a:prstGeom>
            <a:solidFill>
              <a:srgbClr val="36B8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84C97C91-5F2B-433A-9CA1-6657854F62F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59" name="Group 58">
            <a:extLst>
              <a:ext uri="{FF2B5EF4-FFF2-40B4-BE49-F238E27FC236}">
                <a16:creationId xmlns:a16="http://schemas.microsoft.com/office/drawing/2014/main" id="{0AF9B6A7-54E5-4810-BBF5-39B2456B5268}"/>
              </a:ext>
            </a:extLst>
          </p:cNvPr>
          <p:cNvGrpSpPr/>
          <p:nvPr/>
        </p:nvGrpSpPr>
        <p:grpSpPr>
          <a:xfrm>
            <a:off x="112390" y="4230793"/>
            <a:ext cx="765819" cy="1941407"/>
            <a:chOff x="112390" y="4016509"/>
            <a:chExt cx="765819" cy="1941407"/>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0ECAD93C-B4CF-410E-B049-AA37B2BA159C}"/>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6AEDEEA-590A-484C-817B-4879AB1D109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01</a:t>
              </a:r>
            </a:p>
          </p:txBody>
        </p:sp>
      </p:grpSp>
      <p:grpSp>
        <p:nvGrpSpPr>
          <p:cNvPr id="64" name="Group 63">
            <a:extLst>
              <a:ext uri="{FF2B5EF4-FFF2-40B4-BE49-F238E27FC236}">
                <a16:creationId xmlns:a16="http://schemas.microsoft.com/office/drawing/2014/main" id="{24939B52-0DDB-4DA1-B089-5D89D44470ED}"/>
              </a:ext>
            </a:extLst>
          </p:cNvPr>
          <p:cNvGrpSpPr/>
          <p:nvPr/>
        </p:nvGrpSpPr>
        <p:grpSpPr>
          <a:xfrm>
            <a:off x="2893690" y="2286000"/>
            <a:ext cx="2374529" cy="962897"/>
            <a:chOff x="482744" y="4218702"/>
            <a:chExt cx="2374529" cy="962897"/>
          </a:xfrm>
        </p:grpSpPr>
        <p:sp>
          <p:nvSpPr>
            <p:cNvPr id="65" name="Rectangle 64">
              <a:extLst>
                <a:ext uri="{FF2B5EF4-FFF2-40B4-BE49-F238E27FC236}">
                  <a16:creationId xmlns:a16="http://schemas.microsoft.com/office/drawing/2014/main" id="{B9304588-E046-440B-8425-25A6D6D5A1D4}"/>
                </a:ext>
              </a:extLst>
            </p:cNvPr>
            <p:cNvSpPr/>
            <p:nvPr/>
          </p:nvSpPr>
          <p:spPr>
            <a:xfrm>
              <a:off x="482744" y="4218702"/>
              <a:ext cx="2374529" cy="962897"/>
            </a:xfrm>
            <a:prstGeom prst="rect">
              <a:avLst/>
            </a:prstGeom>
            <a:solidFill>
              <a:srgbClr val="239BD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849F54FF-F301-4E16-9DAF-1F8E0FAB87BF}"/>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61" name="Group 60">
            <a:extLst>
              <a:ext uri="{FF2B5EF4-FFF2-40B4-BE49-F238E27FC236}">
                <a16:creationId xmlns:a16="http://schemas.microsoft.com/office/drawing/2014/main" id="{510BF0A4-0013-41E0-8E8F-6C47B13F986B}"/>
              </a:ext>
            </a:extLst>
          </p:cNvPr>
          <p:cNvGrpSpPr/>
          <p:nvPr/>
        </p:nvGrpSpPr>
        <p:grpSpPr>
          <a:xfrm rot="10800000">
            <a:off x="2510781" y="1552631"/>
            <a:ext cx="765819" cy="1941407"/>
            <a:chOff x="103682" y="4016509"/>
            <a:chExt cx="765819" cy="1941407"/>
          </a:xfrm>
          <a:effectLst>
            <a:outerShdw blurRad="50800" dist="38100" dir="13500000" algn="br" rotWithShape="0">
              <a:prstClr val="black">
                <a:alpha val="40000"/>
              </a:prstClr>
            </a:outerShdw>
          </a:effectLst>
        </p:grpSpPr>
        <p:sp>
          <p:nvSpPr>
            <p:cNvPr id="62" name="Freeform: Shape 61">
              <a:extLst>
                <a:ext uri="{FF2B5EF4-FFF2-40B4-BE49-F238E27FC236}">
                  <a16:creationId xmlns:a16="http://schemas.microsoft.com/office/drawing/2014/main" id="{EF65E480-0FD6-43E6-A658-DC908CDD1EE8}"/>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303F0529-7F30-4634-BF6D-4AC0DC5009C9}"/>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02</a:t>
              </a:r>
            </a:p>
          </p:txBody>
        </p:sp>
      </p:grpSp>
      <p:grpSp>
        <p:nvGrpSpPr>
          <p:cNvPr id="67" name="Group 66">
            <a:extLst>
              <a:ext uri="{FF2B5EF4-FFF2-40B4-BE49-F238E27FC236}">
                <a16:creationId xmlns:a16="http://schemas.microsoft.com/office/drawing/2014/main" id="{18AF3E20-917D-4BA1-A95A-EFF7FBB5C1BC}"/>
              </a:ext>
            </a:extLst>
          </p:cNvPr>
          <p:cNvGrpSpPr/>
          <p:nvPr/>
        </p:nvGrpSpPr>
        <p:grpSpPr>
          <a:xfrm>
            <a:off x="7578674" y="2286000"/>
            <a:ext cx="2374529" cy="962897"/>
            <a:chOff x="482744" y="4218702"/>
            <a:chExt cx="2374529" cy="962897"/>
          </a:xfrm>
        </p:grpSpPr>
        <p:sp>
          <p:nvSpPr>
            <p:cNvPr id="68" name="Rectangle 67">
              <a:extLst>
                <a:ext uri="{FF2B5EF4-FFF2-40B4-BE49-F238E27FC236}">
                  <a16:creationId xmlns:a16="http://schemas.microsoft.com/office/drawing/2014/main" id="{5E45B0CC-4999-451F-8B2A-289AB64CACB9}"/>
                </a:ext>
              </a:extLst>
            </p:cNvPr>
            <p:cNvSpPr/>
            <p:nvPr/>
          </p:nvSpPr>
          <p:spPr>
            <a:xfrm>
              <a:off x="482744" y="4218702"/>
              <a:ext cx="2374529" cy="962897"/>
            </a:xfrm>
            <a:prstGeom prst="rect">
              <a:avLst/>
            </a:prstGeom>
            <a:solidFill>
              <a:srgbClr val="0967B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6C8A0DC9-A48B-4A21-B8CA-6BEB52F1557A}"/>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0" name="Group 69">
            <a:extLst>
              <a:ext uri="{FF2B5EF4-FFF2-40B4-BE49-F238E27FC236}">
                <a16:creationId xmlns:a16="http://schemas.microsoft.com/office/drawing/2014/main" id="{E6E8B8A1-45BE-4A61-96C1-603F102A9E54}"/>
              </a:ext>
            </a:extLst>
          </p:cNvPr>
          <p:cNvGrpSpPr/>
          <p:nvPr/>
        </p:nvGrpSpPr>
        <p:grpSpPr>
          <a:xfrm rot="10800000">
            <a:off x="7195765" y="1549062"/>
            <a:ext cx="765819" cy="1941407"/>
            <a:chOff x="103682" y="4016509"/>
            <a:chExt cx="765819" cy="1941407"/>
          </a:xfrm>
          <a:effectLst>
            <a:outerShdw blurRad="50800" dist="38100" dir="13500000" algn="br" rotWithShape="0">
              <a:prstClr val="black">
                <a:alpha val="40000"/>
              </a:prstClr>
            </a:outerShdw>
          </a:effectLst>
        </p:grpSpPr>
        <p:sp>
          <p:nvSpPr>
            <p:cNvPr id="71" name="Freeform: Shape 70">
              <a:extLst>
                <a:ext uri="{FF2B5EF4-FFF2-40B4-BE49-F238E27FC236}">
                  <a16:creationId xmlns:a16="http://schemas.microsoft.com/office/drawing/2014/main" id="{6DC4F635-A85A-4FD1-A1C5-932C54B4CDDF}"/>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A9EC39DE-607F-4B1A-82AA-4C8AFDAA8EF5}"/>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04</a:t>
              </a:r>
            </a:p>
          </p:txBody>
        </p:sp>
      </p:grpSp>
      <p:grpSp>
        <p:nvGrpSpPr>
          <p:cNvPr id="73" name="Group 72">
            <a:extLst>
              <a:ext uri="{FF2B5EF4-FFF2-40B4-BE49-F238E27FC236}">
                <a16:creationId xmlns:a16="http://schemas.microsoft.com/office/drawing/2014/main" id="{8FE5A9FE-8640-4575-B73A-05DDDF6A1F9B}"/>
              </a:ext>
            </a:extLst>
          </p:cNvPr>
          <p:cNvGrpSpPr/>
          <p:nvPr/>
        </p:nvGrpSpPr>
        <p:grpSpPr>
          <a:xfrm>
            <a:off x="5204145" y="4487538"/>
            <a:ext cx="2374529" cy="962897"/>
            <a:chOff x="482744" y="4218702"/>
            <a:chExt cx="2374529" cy="962897"/>
          </a:xfrm>
        </p:grpSpPr>
        <p:sp>
          <p:nvSpPr>
            <p:cNvPr id="74" name="Rectangle 73">
              <a:extLst>
                <a:ext uri="{FF2B5EF4-FFF2-40B4-BE49-F238E27FC236}">
                  <a16:creationId xmlns:a16="http://schemas.microsoft.com/office/drawing/2014/main" id="{2DC0B19A-B438-45FE-AFE1-CB2A4B17D747}"/>
                </a:ext>
              </a:extLst>
            </p:cNvPr>
            <p:cNvSpPr/>
            <p:nvPr/>
          </p:nvSpPr>
          <p:spPr>
            <a:xfrm>
              <a:off x="482744" y="4218702"/>
              <a:ext cx="2374529" cy="962897"/>
            </a:xfrm>
            <a:prstGeom prst="rect">
              <a:avLst/>
            </a:prstGeom>
            <a:solidFill>
              <a:srgbClr val="15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Text Box 10">
              <a:extLst>
                <a:ext uri="{FF2B5EF4-FFF2-40B4-BE49-F238E27FC236}">
                  <a16:creationId xmlns:a16="http://schemas.microsoft.com/office/drawing/2014/main" id="{7F25BBAC-EAAD-4FFA-85DA-A08B3A3663D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6" name="Group 75">
            <a:extLst>
              <a:ext uri="{FF2B5EF4-FFF2-40B4-BE49-F238E27FC236}">
                <a16:creationId xmlns:a16="http://schemas.microsoft.com/office/drawing/2014/main" id="{8AD2F5AA-5D33-4D2B-98A0-F55C29B88F6A}"/>
              </a:ext>
            </a:extLst>
          </p:cNvPr>
          <p:cNvGrpSpPr/>
          <p:nvPr/>
        </p:nvGrpSpPr>
        <p:grpSpPr>
          <a:xfrm>
            <a:off x="4833791" y="4229291"/>
            <a:ext cx="765819" cy="1941407"/>
            <a:chOff x="112390" y="4016509"/>
            <a:chExt cx="765819" cy="1941407"/>
          </a:xfrm>
          <a:effectLst>
            <a:outerShdw blurRad="50800" dist="38100" dir="13500000" algn="br" rotWithShape="0">
              <a:prstClr val="black">
                <a:alpha val="40000"/>
              </a:prstClr>
            </a:outerShdw>
          </a:effectLst>
        </p:grpSpPr>
        <p:sp>
          <p:nvSpPr>
            <p:cNvPr id="77" name="Freeform: Shape 76">
              <a:extLst>
                <a:ext uri="{FF2B5EF4-FFF2-40B4-BE49-F238E27FC236}">
                  <a16:creationId xmlns:a16="http://schemas.microsoft.com/office/drawing/2014/main" id="{B0C7DB37-E382-4D83-80F3-5007C504AF85}"/>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9EA00E94-4042-411C-A9AB-E16883BC5DE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03</a:t>
              </a:r>
            </a:p>
          </p:txBody>
        </p:sp>
      </p:grpSp>
      <p:grpSp>
        <p:nvGrpSpPr>
          <p:cNvPr id="79" name="Group 78">
            <a:extLst>
              <a:ext uri="{FF2B5EF4-FFF2-40B4-BE49-F238E27FC236}">
                <a16:creationId xmlns:a16="http://schemas.microsoft.com/office/drawing/2014/main" id="{E72DB668-BD5D-4186-9927-8165A505C905}"/>
              </a:ext>
            </a:extLst>
          </p:cNvPr>
          <p:cNvGrpSpPr/>
          <p:nvPr/>
        </p:nvGrpSpPr>
        <p:grpSpPr>
          <a:xfrm>
            <a:off x="9934521" y="4449104"/>
            <a:ext cx="2304820" cy="962897"/>
            <a:chOff x="482744" y="4218702"/>
            <a:chExt cx="2304820" cy="962897"/>
          </a:xfrm>
        </p:grpSpPr>
        <p:sp>
          <p:nvSpPr>
            <p:cNvPr id="80" name="Rectangle 79">
              <a:extLst>
                <a:ext uri="{FF2B5EF4-FFF2-40B4-BE49-F238E27FC236}">
                  <a16:creationId xmlns:a16="http://schemas.microsoft.com/office/drawing/2014/main" id="{15B69F12-96E3-45D8-89C3-90BF5B3B04A7}"/>
                </a:ext>
              </a:extLst>
            </p:cNvPr>
            <p:cNvSpPr/>
            <p:nvPr/>
          </p:nvSpPr>
          <p:spPr>
            <a:xfrm>
              <a:off x="482744" y="4218702"/>
              <a:ext cx="2194560" cy="962897"/>
            </a:xfrm>
            <a:prstGeom prst="rect">
              <a:avLst/>
            </a:prstGeom>
            <a:solidFill>
              <a:srgbClr val="0050AA">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 Box 10">
              <a:extLst>
                <a:ext uri="{FF2B5EF4-FFF2-40B4-BE49-F238E27FC236}">
                  <a16:creationId xmlns:a16="http://schemas.microsoft.com/office/drawing/2014/main" id="{E7FCEA38-F331-439D-A966-D120AB89EC9D}"/>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82" name="Group 81">
            <a:extLst>
              <a:ext uri="{FF2B5EF4-FFF2-40B4-BE49-F238E27FC236}">
                <a16:creationId xmlns:a16="http://schemas.microsoft.com/office/drawing/2014/main" id="{B2615C19-729A-49C9-8CD4-40E7F9A3C17E}"/>
              </a:ext>
            </a:extLst>
          </p:cNvPr>
          <p:cNvGrpSpPr/>
          <p:nvPr/>
        </p:nvGrpSpPr>
        <p:grpSpPr>
          <a:xfrm>
            <a:off x="9551612" y="4190857"/>
            <a:ext cx="765819" cy="1941407"/>
            <a:chOff x="112390" y="4016509"/>
            <a:chExt cx="765819" cy="1941407"/>
          </a:xfrm>
          <a:effectLst>
            <a:outerShdw blurRad="50800" dist="38100" dir="13500000" algn="br" rotWithShape="0">
              <a:prstClr val="black">
                <a:alpha val="40000"/>
              </a:prstClr>
            </a:outerShdw>
          </a:effectLst>
        </p:grpSpPr>
        <p:sp>
          <p:nvSpPr>
            <p:cNvPr id="83" name="Freeform: Shape 82">
              <a:extLst>
                <a:ext uri="{FF2B5EF4-FFF2-40B4-BE49-F238E27FC236}">
                  <a16:creationId xmlns:a16="http://schemas.microsoft.com/office/drawing/2014/main" id="{458F0E87-B8F5-4434-AF44-AAA52B185A6A}"/>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0050A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ext Box 10">
              <a:extLst>
                <a:ext uri="{FF2B5EF4-FFF2-40B4-BE49-F238E27FC236}">
                  <a16:creationId xmlns:a16="http://schemas.microsoft.com/office/drawing/2014/main" id="{764B1C0F-92B2-42F7-916A-EDF4B0249219}"/>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05</a:t>
              </a:r>
            </a:p>
          </p:txBody>
        </p:sp>
      </p:grpSp>
      <p:sp>
        <p:nvSpPr>
          <p:cNvPr id="85" name="TextBox 84">
            <a:extLst>
              <a:ext uri="{FF2B5EF4-FFF2-40B4-BE49-F238E27FC236}">
                <a16:creationId xmlns:a16="http://schemas.microsoft.com/office/drawing/2014/main" id="{B5323D99-012B-401B-9E99-29FFA21E871D}"/>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2F28AA57-A01D-427E-B247-FA441C78C04F}"/>
              </a:ext>
            </a:extLst>
          </p:cNvPr>
          <p:cNvSpPr>
            <a:spLocks noChangeAspect="1"/>
          </p:cNvSpPr>
          <p:nvPr/>
        </p:nvSpPr>
        <p:spPr>
          <a:xfrm>
            <a:off x="130522" y="3468652"/>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A11F0C3-C430-44DA-B3C5-FC025910476F}"/>
              </a:ext>
            </a:extLst>
          </p:cNvPr>
          <p:cNvSpPr>
            <a:spLocks noChangeAspect="1"/>
          </p:cNvSpPr>
          <p:nvPr/>
        </p:nvSpPr>
        <p:spPr>
          <a:xfrm>
            <a:off x="200781" y="3520707"/>
            <a:ext cx="685800" cy="6858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Группа 365">
            <a:extLst>
              <a:ext uri="{FF2B5EF4-FFF2-40B4-BE49-F238E27FC236}">
                <a16:creationId xmlns:a16="http://schemas.microsoft.com/office/drawing/2014/main" id="{8563B054-F1E7-41D4-B0A0-392CE5A95AF8}"/>
              </a:ext>
            </a:extLst>
          </p:cNvPr>
          <p:cNvGrpSpPr>
            <a:grpSpLocks noChangeAspect="1"/>
          </p:cNvGrpSpPr>
          <p:nvPr/>
        </p:nvGrpSpPr>
        <p:grpSpPr>
          <a:xfrm>
            <a:off x="297422" y="3680028"/>
            <a:ext cx="438033" cy="365760"/>
            <a:chOff x="5824538" y="3263900"/>
            <a:chExt cx="3636963" cy="3036887"/>
          </a:xfrm>
          <a:solidFill>
            <a:schemeClr val="bg2">
              <a:lumMod val="25000"/>
            </a:schemeClr>
          </a:solidFill>
          <a:effectLst/>
        </p:grpSpPr>
        <p:sp>
          <p:nvSpPr>
            <p:cNvPr id="14" name="Freeform 326">
              <a:extLst>
                <a:ext uri="{FF2B5EF4-FFF2-40B4-BE49-F238E27FC236}">
                  <a16:creationId xmlns:a16="http://schemas.microsoft.com/office/drawing/2014/main" id="{A3CC7878-CCE7-4C15-9A30-7FD75EDDA2EE}"/>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27">
              <a:extLst>
                <a:ext uri="{FF2B5EF4-FFF2-40B4-BE49-F238E27FC236}">
                  <a16:creationId xmlns:a16="http://schemas.microsoft.com/office/drawing/2014/main" id="{F51D524D-E002-4272-AF4F-FF285D94097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 Box 10">
            <a:extLst>
              <a:ext uri="{FF2B5EF4-FFF2-40B4-BE49-F238E27FC236}">
                <a16:creationId xmlns:a16="http://schemas.microsoft.com/office/drawing/2014/main" id="{3BCA824B-A9EF-4BA7-A444-0C12FB4E0A67}"/>
              </a:ext>
            </a:extLst>
          </p:cNvPr>
          <p:cNvSpPr txBox="1">
            <a:spLocks noChangeArrowheads="1"/>
          </p:cNvSpPr>
          <p:nvPr/>
        </p:nvSpPr>
        <p:spPr bwMode="auto">
          <a:xfrm>
            <a:off x="898582" y="3702016"/>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27" name="Freeform: Shape 26">
            <a:extLst>
              <a:ext uri="{FF2B5EF4-FFF2-40B4-BE49-F238E27FC236}">
                <a16:creationId xmlns:a16="http://schemas.microsoft.com/office/drawing/2014/main" id="{FF1CAE18-1B2F-4385-9B25-EDB48457146C}"/>
              </a:ext>
            </a:extLst>
          </p:cNvPr>
          <p:cNvSpPr>
            <a:spLocks noChangeAspect="1"/>
          </p:cNvSpPr>
          <p:nvPr/>
        </p:nvSpPr>
        <p:spPr>
          <a:xfrm>
            <a:off x="2484888"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704725B3-95C6-44D0-AFC1-0CA8F6C4FCB1}"/>
              </a:ext>
            </a:extLst>
          </p:cNvPr>
          <p:cNvSpPr>
            <a:spLocks noChangeAspect="1"/>
          </p:cNvSpPr>
          <p:nvPr/>
        </p:nvSpPr>
        <p:spPr>
          <a:xfrm>
            <a:off x="2546116" y="3515994"/>
            <a:ext cx="685800" cy="6858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Группа 298">
            <a:extLst>
              <a:ext uri="{FF2B5EF4-FFF2-40B4-BE49-F238E27FC236}">
                <a16:creationId xmlns:a16="http://schemas.microsoft.com/office/drawing/2014/main" id="{76B81C09-E447-4790-A3F2-CC7189ED933A}"/>
              </a:ext>
            </a:extLst>
          </p:cNvPr>
          <p:cNvGrpSpPr>
            <a:grpSpLocks noChangeAspect="1"/>
          </p:cNvGrpSpPr>
          <p:nvPr/>
        </p:nvGrpSpPr>
        <p:grpSpPr>
          <a:xfrm>
            <a:off x="2705135" y="3676014"/>
            <a:ext cx="367762" cy="365760"/>
            <a:chOff x="5848350" y="3192463"/>
            <a:chExt cx="2041525" cy="2030413"/>
          </a:xfrm>
          <a:solidFill>
            <a:schemeClr val="bg2">
              <a:lumMod val="25000"/>
            </a:schemeClr>
          </a:solidFill>
          <a:effectLst/>
        </p:grpSpPr>
        <p:sp>
          <p:nvSpPr>
            <p:cNvPr id="18" name="Freeform 266">
              <a:extLst>
                <a:ext uri="{FF2B5EF4-FFF2-40B4-BE49-F238E27FC236}">
                  <a16:creationId xmlns:a16="http://schemas.microsoft.com/office/drawing/2014/main" id="{E2118FF7-15B9-4963-98DC-87A2E2A15C76}"/>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67">
              <a:extLst>
                <a:ext uri="{FF2B5EF4-FFF2-40B4-BE49-F238E27FC236}">
                  <a16:creationId xmlns:a16="http://schemas.microsoft.com/office/drawing/2014/main" id="{97C6ED4C-A49B-461D-9BAA-E2FADE974F7C}"/>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Text Box 10">
            <a:extLst>
              <a:ext uri="{FF2B5EF4-FFF2-40B4-BE49-F238E27FC236}">
                <a16:creationId xmlns:a16="http://schemas.microsoft.com/office/drawing/2014/main" id="{5FAE91D4-F73A-409D-BC4D-5003A139F26E}"/>
              </a:ext>
            </a:extLst>
          </p:cNvPr>
          <p:cNvSpPr txBox="1">
            <a:spLocks noChangeArrowheads="1"/>
          </p:cNvSpPr>
          <p:nvPr/>
        </p:nvSpPr>
        <p:spPr bwMode="auto">
          <a:xfrm>
            <a:off x="3273208" y="370787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3" name="Freeform: Shape 32">
            <a:extLst>
              <a:ext uri="{FF2B5EF4-FFF2-40B4-BE49-F238E27FC236}">
                <a16:creationId xmlns:a16="http://schemas.microsoft.com/office/drawing/2014/main" id="{019EA437-BB21-4C4E-853B-D879D5C95D60}"/>
              </a:ext>
            </a:extLst>
          </p:cNvPr>
          <p:cNvSpPr>
            <a:spLocks noChangeAspect="1"/>
          </p:cNvSpPr>
          <p:nvPr/>
        </p:nvSpPr>
        <p:spPr>
          <a:xfrm>
            <a:off x="4830223"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F64F57CF-1A0E-4FE6-AD59-428A937A902C}"/>
              </a:ext>
            </a:extLst>
          </p:cNvPr>
          <p:cNvSpPr>
            <a:spLocks noChangeAspect="1"/>
          </p:cNvSpPr>
          <p:nvPr/>
        </p:nvSpPr>
        <p:spPr>
          <a:xfrm>
            <a:off x="4900482" y="3515994"/>
            <a:ext cx="685800" cy="6858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45">
            <a:extLst>
              <a:ext uri="{FF2B5EF4-FFF2-40B4-BE49-F238E27FC236}">
                <a16:creationId xmlns:a16="http://schemas.microsoft.com/office/drawing/2014/main" id="{D4EB6C51-E8D4-4435-9989-374E0F6BF962}"/>
              </a:ext>
            </a:extLst>
          </p:cNvPr>
          <p:cNvSpPr>
            <a:spLocks noChangeAspect="1" noEditPoints="1"/>
          </p:cNvSpPr>
          <p:nvPr/>
        </p:nvSpPr>
        <p:spPr bwMode="auto">
          <a:xfrm>
            <a:off x="5081596" y="3676014"/>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7" name="Text Box 10">
            <a:extLst>
              <a:ext uri="{FF2B5EF4-FFF2-40B4-BE49-F238E27FC236}">
                <a16:creationId xmlns:a16="http://schemas.microsoft.com/office/drawing/2014/main" id="{F1374C1C-1BEC-4E13-B1D8-B5B1F275A2C4}"/>
              </a:ext>
            </a:extLst>
          </p:cNvPr>
          <p:cNvSpPr txBox="1">
            <a:spLocks noChangeArrowheads="1"/>
          </p:cNvSpPr>
          <p:nvPr/>
        </p:nvSpPr>
        <p:spPr bwMode="auto">
          <a:xfrm>
            <a:off x="5619038" y="3694720"/>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9" name="Freeform: Shape 38">
            <a:extLst>
              <a:ext uri="{FF2B5EF4-FFF2-40B4-BE49-F238E27FC236}">
                <a16:creationId xmlns:a16="http://schemas.microsoft.com/office/drawing/2014/main" id="{95FCE18E-D058-4490-9A7C-30CE356B66BA}"/>
              </a:ext>
            </a:extLst>
          </p:cNvPr>
          <p:cNvSpPr>
            <a:spLocks noChangeAspect="1"/>
          </p:cNvSpPr>
          <p:nvPr/>
        </p:nvSpPr>
        <p:spPr>
          <a:xfrm>
            <a:off x="7184589" y="3454031"/>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D513221-49BF-4FA1-8876-F77EBDB8471E}"/>
              </a:ext>
            </a:extLst>
          </p:cNvPr>
          <p:cNvSpPr>
            <a:spLocks noChangeAspect="1"/>
          </p:cNvSpPr>
          <p:nvPr/>
        </p:nvSpPr>
        <p:spPr>
          <a:xfrm>
            <a:off x="7254848" y="3515994"/>
            <a:ext cx="685800" cy="6858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Группа 314">
            <a:extLst>
              <a:ext uri="{FF2B5EF4-FFF2-40B4-BE49-F238E27FC236}">
                <a16:creationId xmlns:a16="http://schemas.microsoft.com/office/drawing/2014/main" id="{261F4D2C-4CEC-424B-86CA-844C1EF0E1B5}"/>
              </a:ext>
            </a:extLst>
          </p:cNvPr>
          <p:cNvGrpSpPr>
            <a:grpSpLocks noChangeAspect="1"/>
          </p:cNvGrpSpPr>
          <p:nvPr/>
        </p:nvGrpSpPr>
        <p:grpSpPr>
          <a:xfrm>
            <a:off x="7398602" y="3678815"/>
            <a:ext cx="374125" cy="365760"/>
            <a:chOff x="5829300" y="3186113"/>
            <a:chExt cx="2555875" cy="2498725"/>
          </a:xfrm>
          <a:solidFill>
            <a:schemeClr val="bg2">
              <a:lumMod val="25000"/>
            </a:schemeClr>
          </a:solidFill>
          <a:effectLst/>
        </p:grpSpPr>
        <p:sp>
          <p:nvSpPr>
            <p:cNvPr id="21" name="Freeform 279">
              <a:extLst>
                <a:ext uri="{FF2B5EF4-FFF2-40B4-BE49-F238E27FC236}">
                  <a16:creationId xmlns:a16="http://schemas.microsoft.com/office/drawing/2014/main" id="{B0751AEC-F0D8-42C8-B029-44C1FB67849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280">
              <a:extLst>
                <a:ext uri="{FF2B5EF4-FFF2-40B4-BE49-F238E27FC236}">
                  <a16:creationId xmlns:a16="http://schemas.microsoft.com/office/drawing/2014/main" id="{4CAB347A-7182-42EF-9144-D45A2992FC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281">
              <a:extLst>
                <a:ext uri="{FF2B5EF4-FFF2-40B4-BE49-F238E27FC236}">
                  <a16:creationId xmlns:a16="http://schemas.microsoft.com/office/drawing/2014/main" id="{008FE353-06B3-4442-87E2-46BBF67E4A2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8" name="Text Box 10">
            <a:extLst>
              <a:ext uri="{FF2B5EF4-FFF2-40B4-BE49-F238E27FC236}">
                <a16:creationId xmlns:a16="http://schemas.microsoft.com/office/drawing/2014/main" id="{3FA1B325-D28F-4053-8EA8-935B14C51530}"/>
              </a:ext>
            </a:extLst>
          </p:cNvPr>
          <p:cNvSpPr txBox="1">
            <a:spLocks noChangeArrowheads="1"/>
          </p:cNvSpPr>
          <p:nvPr/>
        </p:nvSpPr>
        <p:spPr bwMode="auto">
          <a:xfrm>
            <a:off x="7951525"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45" name="Freeform: Shape 44">
            <a:extLst>
              <a:ext uri="{FF2B5EF4-FFF2-40B4-BE49-F238E27FC236}">
                <a16:creationId xmlns:a16="http://schemas.microsoft.com/office/drawing/2014/main" id="{F1290D26-07C7-4136-A71F-4D928121AE76}"/>
              </a:ext>
            </a:extLst>
          </p:cNvPr>
          <p:cNvSpPr>
            <a:spLocks noChangeAspect="1"/>
          </p:cNvSpPr>
          <p:nvPr/>
        </p:nvSpPr>
        <p:spPr>
          <a:xfrm>
            <a:off x="9541100" y="344879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0050A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422CCA4E-D924-4911-87FD-08A5B2FC624E}"/>
              </a:ext>
            </a:extLst>
          </p:cNvPr>
          <p:cNvSpPr>
            <a:spLocks noChangeAspect="1"/>
          </p:cNvSpPr>
          <p:nvPr/>
        </p:nvSpPr>
        <p:spPr>
          <a:xfrm>
            <a:off x="9611359" y="3498014"/>
            <a:ext cx="685800" cy="6858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86">
            <a:extLst>
              <a:ext uri="{FF2B5EF4-FFF2-40B4-BE49-F238E27FC236}">
                <a16:creationId xmlns:a16="http://schemas.microsoft.com/office/drawing/2014/main" id="{F7E2A8A6-5DD7-4491-996D-E5FE5A9C33C6}"/>
              </a:ext>
            </a:extLst>
          </p:cNvPr>
          <p:cNvSpPr>
            <a:spLocks noChangeAspect="1" noEditPoints="1"/>
          </p:cNvSpPr>
          <p:nvPr/>
        </p:nvSpPr>
        <p:spPr bwMode="auto">
          <a:xfrm>
            <a:off x="9773645" y="365803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9" name="Text Box 10">
            <a:extLst>
              <a:ext uri="{FF2B5EF4-FFF2-40B4-BE49-F238E27FC236}">
                <a16:creationId xmlns:a16="http://schemas.microsoft.com/office/drawing/2014/main" id="{4606B51B-3DC9-40C0-A677-744E9CC8307F}"/>
              </a:ext>
            </a:extLst>
          </p:cNvPr>
          <p:cNvSpPr txBox="1">
            <a:spLocks noChangeArrowheads="1"/>
          </p:cNvSpPr>
          <p:nvPr/>
        </p:nvSpPr>
        <p:spPr bwMode="auto">
          <a:xfrm>
            <a:off x="10362103"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22063639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par>
                                <p:cTn id="19" presetID="53" presetClass="entr" presetSubtype="16"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1500"/>
                            </p:stCondLst>
                            <p:childTnLst>
                              <p:par>
                                <p:cTn id="25" presetID="42" presetClass="entr" presetSubtype="0" fill="hold" grpId="0" nodeType="after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fade">
                                      <p:cBhvr>
                                        <p:cTn id="27" dur="1000"/>
                                        <p:tgtEl>
                                          <p:spTgt spid="57"/>
                                        </p:tgtEl>
                                      </p:cBhvr>
                                    </p:animEffect>
                                    <p:anim calcmode="lin" valueType="num">
                                      <p:cBhvr>
                                        <p:cTn id="28" dur="1000" fill="hold"/>
                                        <p:tgtEl>
                                          <p:spTgt spid="57"/>
                                        </p:tgtEl>
                                        <p:attrNameLst>
                                          <p:attrName>ppt_x</p:attrName>
                                        </p:attrNameLst>
                                      </p:cBhvr>
                                      <p:tavLst>
                                        <p:tav tm="0">
                                          <p:val>
                                            <p:strVal val="#ppt_x"/>
                                          </p:val>
                                        </p:tav>
                                        <p:tav tm="100000">
                                          <p:val>
                                            <p:strVal val="#ppt_x"/>
                                          </p:val>
                                        </p:tav>
                                      </p:tavLst>
                                    </p:anim>
                                    <p:anim calcmode="lin" valueType="num">
                                      <p:cBhvr>
                                        <p:cTn id="29" dur="1000" fill="hold"/>
                                        <p:tgtEl>
                                          <p:spTgt spid="5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1" fill="hold"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wipe(up)">
                                      <p:cBhvr>
                                        <p:cTn id="33" dur="500"/>
                                        <p:tgtEl>
                                          <p:spTgt spid="59"/>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wipe(left)">
                                      <p:cBhvr>
                                        <p:cTn id="37" dur="500"/>
                                        <p:tgtEl>
                                          <p:spTgt spid="60"/>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1+#ppt_w/2"/>
                                          </p:val>
                                        </p:tav>
                                        <p:tav tm="100000">
                                          <p:val>
                                            <p:strVal val="#ppt_x"/>
                                          </p:val>
                                        </p:tav>
                                      </p:tavLst>
                                    </p:anim>
                                    <p:anim calcmode="lin" valueType="num">
                                      <p:cBhvr additive="base">
                                        <p:cTn id="42" dur="500" fill="hold"/>
                                        <p:tgtEl>
                                          <p:spTgt spid="27"/>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childTnLst>
                                </p:cTn>
                              </p:par>
                            </p:childTnLst>
                          </p:cTn>
                        </p:par>
                        <p:par>
                          <p:cTn id="54" fill="hold">
                            <p:stCondLst>
                              <p:cond delay="4500"/>
                            </p:stCondLst>
                            <p:childTnLst>
                              <p:par>
                                <p:cTn id="55" presetID="42" presetClass="entr" presetSubtype="0" fill="hold" grpId="0" nodeType="afterEffect">
                                  <p:stCondLst>
                                    <p:cond delay="0"/>
                                  </p:stCondLst>
                                  <p:childTnLst>
                                    <p:set>
                                      <p:cBhvr>
                                        <p:cTn id="56" dur="1" fill="hold">
                                          <p:stCondLst>
                                            <p:cond delay="0"/>
                                          </p:stCondLst>
                                        </p:cTn>
                                        <p:tgtEl>
                                          <p:spTgt spid="86"/>
                                        </p:tgtEl>
                                        <p:attrNameLst>
                                          <p:attrName>style.visibility</p:attrName>
                                        </p:attrNameLst>
                                      </p:cBhvr>
                                      <p:to>
                                        <p:strVal val="visible"/>
                                      </p:to>
                                    </p:set>
                                    <p:animEffect transition="in" filter="fade">
                                      <p:cBhvr>
                                        <p:cTn id="57" dur="1000"/>
                                        <p:tgtEl>
                                          <p:spTgt spid="86"/>
                                        </p:tgtEl>
                                      </p:cBhvr>
                                    </p:animEffect>
                                    <p:anim calcmode="lin" valueType="num">
                                      <p:cBhvr>
                                        <p:cTn id="58" dur="1000" fill="hold"/>
                                        <p:tgtEl>
                                          <p:spTgt spid="86"/>
                                        </p:tgtEl>
                                        <p:attrNameLst>
                                          <p:attrName>ppt_x</p:attrName>
                                        </p:attrNameLst>
                                      </p:cBhvr>
                                      <p:tavLst>
                                        <p:tav tm="0">
                                          <p:val>
                                            <p:strVal val="#ppt_x"/>
                                          </p:val>
                                        </p:tav>
                                        <p:tav tm="100000">
                                          <p:val>
                                            <p:strVal val="#ppt_x"/>
                                          </p:val>
                                        </p:tav>
                                      </p:tavLst>
                                    </p:anim>
                                    <p:anim calcmode="lin" valueType="num">
                                      <p:cBhvr>
                                        <p:cTn id="59" dur="1000" fill="hold"/>
                                        <p:tgtEl>
                                          <p:spTgt spid="86"/>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61"/>
                                        </p:tgtEl>
                                        <p:attrNameLst>
                                          <p:attrName>style.visibility</p:attrName>
                                        </p:attrNameLst>
                                      </p:cBhvr>
                                      <p:to>
                                        <p:strVal val="visible"/>
                                      </p:to>
                                    </p:set>
                                    <p:animEffect transition="in" filter="wipe(down)">
                                      <p:cBhvr>
                                        <p:cTn id="63" dur="500"/>
                                        <p:tgtEl>
                                          <p:spTgt spid="61"/>
                                        </p:tgtEl>
                                      </p:cBhvr>
                                    </p:animEffect>
                                  </p:childTnLst>
                                </p:cTn>
                              </p:par>
                            </p:childTnLst>
                          </p:cTn>
                        </p:par>
                        <p:par>
                          <p:cTn id="64" fill="hold">
                            <p:stCondLst>
                              <p:cond delay="6000"/>
                            </p:stCondLst>
                            <p:childTnLst>
                              <p:par>
                                <p:cTn id="65" presetID="22" presetClass="entr" presetSubtype="8" fill="hold" nodeType="afterEffect">
                                  <p:stCondLst>
                                    <p:cond delay="0"/>
                                  </p:stCondLst>
                                  <p:childTnLst>
                                    <p:set>
                                      <p:cBhvr>
                                        <p:cTn id="66" dur="1" fill="hold">
                                          <p:stCondLst>
                                            <p:cond delay="0"/>
                                          </p:stCondLst>
                                        </p:cTn>
                                        <p:tgtEl>
                                          <p:spTgt spid="64"/>
                                        </p:tgtEl>
                                        <p:attrNameLst>
                                          <p:attrName>style.visibility</p:attrName>
                                        </p:attrNameLst>
                                      </p:cBhvr>
                                      <p:to>
                                        <p:strVal val="visible"/>
                                      </p:to>
                                    </p:set>
                                    <p:animEffect transition="in" filter="wipe(left)">
                                      <p:cBhvr>
                                        <p:cTn id="67" dur="500"/>
                                        <p:tgtEl>
                                          <p:spTgt spid="64"/>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additive="base">
                                        <p:cTn id="71" dur="500" fill="hold"/>
                                        <p:tgtEl>
                                          <p:spTgt spid="33"/>
                                        </p:tgtEl>
                                        <p:attrNameLst>
                                          <p:attrName>ppt_x</p:attrName>
                                        </p:attrNameLst>
                                      </p:cBhvr>
                                      <p:tavLst>
                                        <p:tav tm="0">
                                          <p:val>
                                            <p:strVal val="1+#ppt_w/2"/>
                                          </p:val>
                                        </p:tav>
                                        <p:tav tm="100000">
                                          <p:val>
                                            <p:strVal val="#ppt_x"/>
                                          </p:val>
                                        </p:tav>
                                      </p:tavLst>
                                    </p:anim>
                                    <p:anim calcmode="lin" valueType="num">
                                      <p:cBhvr additive="base">
                                        <p:cTn id="72" dur="500" fill="hold"/>
                                        <p:tgtEl>
                                          <p:spTgt spid="33"/>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 calcmode="lin" valueType="num">
                                      <p:cBhvr>
                                        <p:cTn id="76" dur="500" fill="hold"/>
                                        <p:tgtEl>
                                          <p:spTgt spid="50"/>
                                        </p:tgtEl>
                                        <p:attrNameLst>
                                          <p:attrName>ppt_w</p:attrName>
                                        </p:attrNameLst>
                                      </p:cBhvr>
                                      <p:tavLst>
                                        <p:tav tm="0">
                                          <p:val>
                                            <p:fltVal val="0"/>
                                          </p:val>
                                        </p:tav>
                                        <p:tav tm="100000">
                                          <p:val>
                                            <p:strVal val="#ppt_w"/>
                                          </p:val>
                                        </p:tav>
                                      </p:tavLst>
                                    </p:anim>
                                    <p:anim calcmode="lin" valueType="num">
                                      <p:cBhvr>
                                        <p:cTn id="77" dur="500" fill="hold"/>
                                        <p:tgtEl>
                                          <p:spTgt spid="50"/>
                                        </p:tgtEl>
                                        <p:attrNameLst>
                                          <p:attrName>ppt_h</p:attrName>
                                        </p:attrNameLst>
                                      </p:cBhvr>
                                      <p:tavLst>
                                        <p:tav tm="0">
                                          <p:val>
                                            <p:fltVal val="0"/>
                                          </p:val>
                                        </p:tav>
                                        <p:tav tm="100000">
                                          <p:val>
                                            <p:strVal val="#ppt_h"/>
                                          </p:val>
                                        </p:tav>
                                      </p:tavLst>
                                    </p:anim>
                                    <p:animEffect transition="in" filter="fade">
                                      <p:cBhvr>
                                        <p:cTn id="78" dur="500"/>
                                        <p:tgtEl>
                                          <p:spTgt spid="50"/>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6"/>
                                        </p:tgtEl>
                                        <p:attrNameLst>
                                          <p:attrName>style.visibility</p:attrName>
                                        </p:attrNameLst>
                                      </p:cBhvr>
                                      <p:to>
                                        <p:strVal val="visible"/>
                                      </p:to>
                                    </p:set>
                                    <p:anim calcmode="lin" valueType="num">
                                      <p:cBhvr>
                                        <p:cTn id="81" dur="500" fill="hold"/>
                                        <p:tgtEl>
                                          <p:spTgt spid="16"/>
                                        </p:tgtEl>
                                        <p:attrNameLst>
                                          <p:attrName>ppt_w</p:attrName>
                                        </p:attrNameLst>
                                      </p:cBhvr>
                                      <p:tavLst>
                                        <p:tav tm="0">
                                          <p:val>
                                            <p:fltVal val="0"/>
                                          </p:val>
                                        </p:tav>
                                        <p:tav tm="100000">
                                          <p:val>
                                            <p:strVal val="#ppt_w"/>
                                          </p:val>
                                        </p:tav>
                                      </p:tavLst>
                                    </p:anim>
                                    <p:anim calcmode="lin" valueType="num">
                                      <p:cBhvr>
                                        <p:cTn id="82" dur="500" fill="hold"/>
                                        <p:tgtEl>
                                          <p:spTgt spid="16"/>
                                        </p:tgtEl>
                                        <p:attrNameLst>
                                          <p:attrName>ppt_h</p:attrName>
                                        </p:attrNameLst>
                                      </p:cBhvr>
                                      <p:tavLst>
                                        <p:tav tm="0">
                                          <p:val>
                                            <p:fltVal val="0"/>
                                          </p:val>
                                        </p:tav>
                                        <p:tav tm="100000">
                                          <p:val>
                                            <p:strVal val="#ppt_h"/>
                                          </p:val>
                                        </p:tav>
                                      </p:tavLst>
                                    </p:anim>
                                    <p:animEffect transition="in" filter="fade">
                                      <p:cBhvr>
                                        <p:cTn id="83" dur="500"/>
                                        <p:tgtEl>
                                          <p:spTgt spid="16"/>
                                        </p:tgtEl>
                                      </p:cBhvr>
                                    </p:animEffect>
                                  </p:childTnLst>
                                </p:cTn>
                              </p:par>
                            </p:childTnLst>
                          </p:cTn>
                        </p:par>
                        <p:par>
                          <p:cTn id="84" fill="hold">
                            <p:stCondLst>
                              <p:cond delay="7500"/>
                            </p:stCondLst>
                            <p:childTnLst>
                              <p:par>
                                <p:cTn id="85" presetID="42" presetClass="entr" presetSubtype="0" fill="hold" grpId="0" nodeType="afterEffect">
                                  <p:stCondLst>
                                    <p:cond delay="0"/>
                                  </p:stCondLst>
                                  <p:childTnLst>
                                    <p:set>
                                      <p:cBhvr>
                                        <p:cTn id="86" dur="1" fill="hold">
                                          <p:stCondLst>
                                            <p:cond delay="0"/>
                                          </p:stCondLst>
                                        </p:cTn>
                                        <p:tgtEl>
                                          <p:spTgt spid="87"/>
                                        </p:tgtEl>
                                        <p:attrNameLst>
                                          <p:attrName>style.visibility</p:attrName>
                                        </p:attrNameLst>
                                      </p:cBhvr>
                                      <p:to>
                                        <p:strVal val="visible"/>
                                      </p:to>
                                    </p:set>
                                    <p:animEffect transition="in" filter="fade">
                                      <p:cBhvr>
                                        <p:cTn id="87" dur="1000"/>
                                        <p:tgtEl>
                                          <p:spTgt spid="87"/>
                                        </p:tgtEl>
                                      </p:cBhvr>
                                    </p:animEffect>
                                    <p:anim calcmode="lin" valueType="num">
                                      <p:cBhvr>
                                        <p:cTn id="88" dur="1000" fill="hold"/>
                                        <p:tgtEl>
                                          <p:spTgt spid="87"/>
                                        </p:tgtEl>
                                        <p:attrNameLst>
                                          <p:attrName>ppt_x</p:attrName>
                                        </p:attrNameLst>
                                      </p:cBhvr>
                                      <p:tavLst>
                                        <p:tav tm="0">
                                          <p:val>
                                            <p:strVal val="#ppt_x"/>
                                          </p:val>
                                        </p:tav>
                                        <p:tav tm="100000">
                                          <p:val>
                                            <p:strVal val="#ppt_x"/>
                                          </p:val>
                                        </p:tav>
                                      </p:tavLst>
                                    </p:anim>
                                    <p:anim calcmode="lin" valueType="num">
                                      <p:cBhvr>
                                        <p:cTn id="89" dur="1000" fill="hold"/>
                                        <p:tgtEl>
                                          <p:spTgt spid="87"/>
                                        </p:tgtEl>
                                        <p:attrNameLst>
                                          <p:attrName>ppt_y</p:attrName>
                                        </p:attrNameLst>
                                      </p:cBhvr>
                                      <p:tavLst>
                                        <p:tav tm="0">
                                          <p:val>
                                            <p:strVal val="#ppt_y+.1"/>
                                          </p:val>
                                        </p:tav>
                                        <p:tav tm="100000">
                                          <p:val>
                                            <p:strVal val="#ppt_y"/>
                                          </p:val>
                                        </p:tav>
                                      </p:tavLst>
                                    </p:anim>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76"/>
                                        </p:tgtEl>
                                        <p:attrNameLst>
                                          <p:attrName>style.visibility</p:attrName>
                                        </p:attrNameLst>
                                      </p:cBhvr>
                                      <p:to>
                                        <p:strVal val="visible"/>
                                      </p:to>
                                    </p:set>
                                    <p:animEffect transition="in" filter="wipe(up)">
                                      <p:cBhvr>
                                        <p:cTn id="93" dur="500"/>
                                        <p:tgtEl>
                                          <p:spTgt spid="76"/>
                                        </p:tgtEl>
                                      </p:cBhvr>
                                    </p:animEffect>
                                  </p:childTnLst>
                                </p:cTn>
                              </p:par>
                            </p:childTnLst>
                          </p:cTn>
                        </p:par>
                        <p:par>
                          <p:cTn id="94" fill="hold">
                            <p:stCondLst>
                              <p:cond delay="9000"/>
                            </p:stCondLst>
                            <p:childTnLst>
                              <p:par>
                                <p:cTn id="95" presetID="22" presetClass="entr" presetSubtype="8" fill="hold" nodeType="afterEffect">
                                  <p:stCondLst>
                                    <p:cond delay="0"/>
                                  </p:stCondLst>
                                  <p:childTnLst>
                                    <p:set>
                                      <p:cBhvr>
                                        <p:cTn id="96" dur="1" fill="hold">
                                          <p:stCondLst>
                                            <p:cond delay="0"/>
                                          </p:stCondLst>
                                        </p:cTn>
                                        <p:tgtEl>
                                          <p:spTgt spid="73"/>
                                        </p:tgtEl>
                                        <p:attrNameLst>
                                          <p:attrName>style.visibility</p:attrName>
                                        </p:attrNameLst>
                                      </p:cBhvr>
                                      <p:to>
                                        <p:strVal val="visible"/>
                                      </p:to>
                                    </p:set>
                                    <p:animEffect transition="in" filter="wipe(left)">
                                      <p:cBhvr>
                                        <p:cTn id="97" dur="500"/>
                                        <p:tgtEl>
                                          <p:spTgt spid="73"/>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additive="base">
                                        <p:cTn id="101" dur="500" fill="hold"/>
                                        <p:tgtEl>
                                          <p:spTgt spid="39"/>
                                        </p:tgtEl>
                                        <p:attrNameLst>
                                          <p:attrName>ppt_x</p:attrName>
                                        </p:attrNameLst>
                                      </p:cBhvr>
                                      <p:tavLst>
                                        <p:tav tm="0">
                                          <p:val>
                                            <p:strVal val="1+#ppt_w/2"/>
                                          </p:val>
                                        </p:tav>
                                        <p:tav tm="100000">
                                          <p:val>
                                            <p:strVal val="#ppt_x"/>
                                          </p:val>
                                        </p:tav>
                                      </p:tavLst>
                                    </p:anim>
                                    <p:anim calcmode="lin" valueType="num">
                                      <p:cBhvr additive="base">
                                        <p:cTn id="102" dur="500" fill="hold"/>
                                        <p:tgtEl>
                                          <p:spTgt spid="39"/>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 calcmode="lin" valueType="num">
                                      <p:cBhvr>
                                        <p:cTn id="106" dur="500" fill="hold"/>
                                        <p:tgtEl>
                                          <p:spTgt spid="40"/>
                                        </p:tgtEl>
                                        <p:attrNameLst>
                                          <p:attrName>ppt_w</p:attrName>
                                        </p:attrNameLst>
                                      </p:cBhvr>
                                      <p:tavLst>
                                        <p:tav tm="0">
                                          <p:val>
                                            <p:fltVal val="0"/>
                                          </p:val>
                                        </p:tav>
                                        <p:tav tm="100000">
                                          <p:val>
                                            <p:strVal val="#ppt_w"/>
                                          </p:val>
                                        </p:tav>
                                      </p:tavLst>
                                    </p:anim>
                                    <p:anim calcmode="lin" valueType="num">
                                      <p:cBhvr>
                                        <p:cTn id="107" dur="500" fill="hold"/>
                                        <p:tgtEl>
                                          <p:spTgt spid="40"/>
                                        </p:tgtEl>
                                        <p:attrNameLst>
                                          <p:attrName>ppt_h</p:attrName>
                                        </p:attrNameLst>
                                      </p:cBhvr>
                                      <p:tavLst>
                                        <p:tav tm="0">
                                          <p:val>
                                            <p:fltVal val="0"/>
                                          </p:val>
                                        </p:tav>
                                        <p:tav tm="100000">
                                          <p:val>
                                            <p:strVal val="#ppt_h"/>
                                          </p:val>
                                        </p:tav>
                                      </p:tavLst>
                                    </p:anim>
                                    <p:animEffect transition="in" filter="fade">
                                      <p:cBhvr>
                                        <p:cTn id="108" dur="500"/>
                                        <p:tgtEl>
                                          <p:spTgt spid="40"/>
                                        </p:tgtEl>
                                      </p:cBhvr>
                                    </p:animEffect>
                                  </p:childTnLst>
                                </p:cTn>
                              </p:par>
                              <p:par>
                                <p:cTn id="109" presetID="53" presetClass="entr" presetSubtype="16" fill="hold" nodeType="withEffect">
                                  <p:stCondLst>
                                    <p:cond delay="0"/>
                                  </p:stCondLst>
                                  <p:childTnLst>
                                    <p:set>
                                      <p:cBhvr>
                                        <p:cTn id="110" dur="1" fill="hold">
                                          <p:stCondLst>
                                            <p:cond delay="0"/>
                                          </p:stCondLst>
                                        </p:cTn>
                                        <p:tgtEl>
                                          <p:spTgt spid="20"/>
                                        </p:tgtEl>
                                        <p:attrNameLst>
                                          <p:attrName>style.visibility</p:attrName>
                                        </p:attrNameLst>
                                      </p:cBhvr>
                                      <p:to>
                                        <p:strVal val="visible"/>
                                      </p:to>
                                    </p:set>
                                    <p:anim calcmode="lin" valueType="num">
                                      <p:cBhvr>
                                        <p:cTn id="111" dur="500" fill="hold"/>
                                        <p:tgtEl>
                                          <p:spTgt spid="20"/>
                                        </p:tgtEl>
                                        <p:attrNameLst>
                                          <p:attrName>ppt_w</p:attrName>
                                        </p:attrNameLst>
                                      </p:cBhvr>
                                      <p:tavLst>
                                        <p:tav tm="0">
                                          <p:val>
                                            <p:fltVal val="0"/>
                                          </p:val>
                                        </p:tav>
                                        <p:tav tm="100000">
                                          <p:val>
                                            <p:strVal val="#ppt_w"/>
                                          </p:val>
                                        </p:tav>
                                      </p:tavLst>
                                    </p:anim>
                                    <p:anim calcmode="lin" valueType="num">
                                      <p:cBhvr>
                                        <p:cTn id="112" dur="500" fill="hold"/>
                                        <p:tgtEl>
                                          <p:spTgt spid="20"/>
                                        </p:tgtEl>
                                        <p:attrNameLst>
                                          <p:attrName>ppt_h</p:attrName>
                                        </p:attrNameLst>
                                      </p:cBhvr>
                                      <p:tavLst>
                                        <p:tav tm="0">
                                          <p:val>
                                            <p:fltVal val="0"/>
                                          </p:val>
                                        </p:tav>
                                        <p:tav tm="100000">
                                          <p:val>
                                            <p:strVal val="#ppt_h"/>
                                          </p:val>
                                        </p:tav>
                                      </p:tavLst>
                                    </p:anim>
                                    <p:animEffect transition="in" filter="fade">
                                      <p:cBhvr>
                                        <p:cTn id="113" dur="500"/>
                                        <p:tgtEl>
                                          <p:spTgt spid="20"/>
                                        </p:tgtEl>
                                      </p:cBhvr>
                                    </p:animEffect>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88"/>
                                        </p:tgtEl>
                                        <p:attrNameLst>
                                          <p:attrName>style.visibility</p:attrName>
                                        </p:attrNameLst>
                                      </p:cBhvr>
                                      <p:to>
                                        <p:strVal val="visible"/>
                                      </p:to>
                                    </p:set>
                                    <p:animEffect transition="in" filter="fade">
                                      <p:cBhvr>
                                        <p:cTn id="117" dur="1000"/>
                                        <p:tgtEl>
                                          <p:spTgt spid="88"/>
                                        </p:tgtEl>
                                      </p:cBhvr>
                                    </p:animEffect>
                                    <p:anim calcmode="lin" valueType="num">
                                      <p:cBhvr>
                                        <p:cTn id="118" dur="1000" fill="hold"/>
                                        <p:tgtEl>
                                          <p:spTgt spid="88"/>
                                        </p:tgtEl>
                                        <p:attrNameLst>
                                          <p:attrName>ppt_x</p:attrName>
                                        </p:attrNameLst>
                                      </p:cBhvr>
                                      <p:tavLst>
                                        <p:tav tm="0">
                                          <p:val>
                                            <p:strVal val="#ppt_x"/>
                                          </p:val>
                                        </p:tav>
                                        <p:tav tm="100000">
                                          <p:val>
                                            <p:strVal val="#ppt_x"/>
                                          </p:val>
                                        </p:tav>
                                      </p:tavLst>
                                    </p:anim>
                                    <p:anim calcmode="lin" valueType="num">
                                      <p:cBhvr>
                                        <p:cTn id="119" dur="1000" fill="hold"/>
                                        <p:tgtEl>
                                          <p:spTgt spid="88"/>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22" presetClass="entr" presetSubtype="4" fill="hold" nodeType="afterEffect">
                                  <p:stCondLst>
                                    <p:cond delay="0"/>
                                  </p:stCondLst>
                                  <p:childTnLst>
                                    <p:set>
                                      <p:cBhvr>
                                        <p:cTn id="122" dur="1" fill="hold">
                                          <p:stCondLst>
                                            <p:cond delay="0"/>
                                          </p:stCondLst>
                                        </p:cTn>
                                        <p:tgtEl>
                                          <p:spTgt spid="70"/>
                                        </p:tgtEl>
                                        <p:attrNameLst>
                                          <p:attrName>style.visibility</p:attrName>
                                        </p:attrNameLst>
                                      </p:cBhvr>
                                      <p:to>
                                        <p:strVal val="visible"/>
                                      </p:to>
                                    </p:set>
                                    <p:animEffect transition="in" filter="wipe(down)">
                                      <p:cBhvr>
                                        <p:cTn id="123" dur="500"/>
                                        <p:tgtEl>
                                          <p:spTgt spid="70"/>
                                        </p:tgtEl>
                                      </p:cBhvr>
                                    </p:animEffect>
                                  </p:childTnLst>
                                </p:cTn>
                              </p:par>
                            </p:childTnLst>
                          </p:cTn>
                        </p:par>
                        <p:par>
                          <p:cTn id="124" fill="hold">
                            <p:stCondLst>
                              <p:cond delay="12000"/>
                            </p:stCondLst>
                            <p:childTnLst>
                              <p:par>
                                <p:cTn id="125" presetID="22" presetClass="entr" presetSubtype="8" fill="hold" nodeType="afterEffect">
                                  <p:stCondLst>
                                    <p:cond delay="0"/>
                                  </p:stCondLst>
                                  <p:childTnLst>
                                    <p:set>
                                      <p:cBhvr>
                                        <p:cTn id="126" dur="1" fill="hold">
                                          <p:stCondLst>
                                            <p:cond delay="0"/>
                                          </p:stCondLst>
                                        </p:cTn>
                                        <p:tgtEl>
                                          <p:spTgt spid="67"/>
                                        </p:tgtEl>
                                        <p:attrNameLst>
                                          <p:attrName>style.visibility</p:attrName>
                                        </p:attrNameLst>
                                      </p:cBhvr>
                                      <p:to>
                                        <p:strVal val="visible"/>
                                      </p:to>
                                    </p:set>
                                    <p:animEffect transition="in" filter="wipe(left)">
                                      <p:cBhvr>
                                        <p:cTn id="127" dur="500"/>
                                        <p:tgtEl>
                                          <p:spTgt spid="67"/>
                                        </p:tgtEl>
                                      </p:cBhvr>
                                    </p:animEffect>
                                  </p:childTnLst>
                                </p:cTn>
                              </p:par>
                            </p:childTnLst>
                          </p:cTn>
                        </p:par>
                        <p:par>
                          <p:cTn id="128" fill="hold">
                            <p:stCondLst>
                              <p:cond delay="12500"/>
                            </p:stCondLst>
                            <p:childTnLst>
                              <p:par>
                                <p:cTn id="129" presetID="2" presetClass="entr" presetSubtype="2"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500" fill="hold"/>
                                        <p:tgtEl>
                                          <p:spTgt spid="45"/>
                                        </p:tgtEl>
                                        <p:attrNameLst>
                                          <p:attrName>ppt_x</p:attrName>
                                        </p:attrNameLst>
                                      </p:cBhvr>
                                      <p:tavLst>
                                        <p:tav tm="0">
                                          <p:val>
                                            <p:strVal val="1+#ppt_w/2"/>
                                          </p:val>
                                        </p:tav>
                                        <p:tav tm="100000">
                                          <p:val>
                                            <p:strVal val="#ppt_x"/>
                                          </p:val>
                                        </p:tav>
                                      </p:tavLst>
                                    </p:anim>
                                    <p:anim calcmode="lin" valueType="num">
                                      <p:cBhvr additive="base">
                                        <p:cTn id="132" dur="500" fill="hold"/>
                                        <p:tgtEl>
                                          <p:spTgt spid="45"/>
                                        </p:tgtEl>
                                        <p:attrNameLst>
                                          <p:attrName>ppt_y</p:attrName>
                                        </p:attrNameLst>
                                      </p:cBhvr>
                                      <p:tavLst>
                                        <p:tav tm="0">
                                          <p:val>
                                            <p:strVal val="#ppt_y"/>
                                          </p:val>
                                        </p:tav>
                                        <p:tav tm="100000">
                                          <p:val>
                                            <p:strVal val="#ppt_y"/>
                                          </p:val>
                                        </p:tav>
                                      </p:tavLst>
                                    </p:anim>
                                  </p:childTnLst>
                                </p:cTn>
                              </p:par>
                            </p:childTnLst>
                          </p:cTn>
                        </p:par>
                        <p:par>
                          <p:cTn id="133" fill="hold">
                            <p:stCondLst>
                              <p:cond delay="13000"/>
                            </p:stCondLst>
                            <p:childTnLst>
                              <p:par>
                                <p:cTn id="134" presetID="53" presetClass="entr" presetSubtype="16" fill="hold" grpId="0" nodeType="afterEffect">
                                  <p:stCondLst>
                                    <p:cond delay="0"/>
                                  </p:stCondLst>
                                  <p:childTnLst>
                                    <p:set>
                                      <p:cBhvr>
                                        <p:cTn id="135" dur="1" fill="hold">
                                          <p:stCondLst>
                                            <p:cond delay="0"/>
                                          </p:stCondLst>
                                        </p:cTn>
                                        <p:tgtEl>
                                          <p:spTgt spid="46"/>
                                        </p:tgtEl>
                                        <p:attrNameLst>
                                          <p:attrName>style.visibility</p:attrName>
                                        </p:attrNameLst>
                                      </p:cBhvr>
                                      <p:to>
                                        <p:strVal val="visible"/>
                                      </p:to>
                                    </p:set>
                                    <p:anim calcmode="lin" valueType="num">
                                      <p:cBhvr>
                                        <p:cTn id="136" dur="500" fill="hold"/>
                                        <p:tgtEl>
                                          <p:spTgt spid="46"/>
                                        </p:tgtEl>
                                        <p:attrNameLst>
                                          <p:attrName>ppt_w</p:attrName>
                                        </p:attrNameLst>
                                      </p:cBhvr>
                                      <p:tavLst>
                                        <p:tav tm="0">
                                          <p:val>
                                            <p:fltVal val="0"/>
                                          </p:val>
                                        </p:tav>
                                        <p:tav tm="100000">
                                          <p:val>
                                            <p:strVal val="#ppt_w"/>
                                          </p:val>
                                        </p:tav>
                                      </p:tavLst>
                                    </p:anim>
                                    <p:anim calcmode="lin" valueType="num">
                                      <p:cBhvr>
                                        <p:cTn id="137" dur="500" fill="hold"/>
                                        <p:tgtEl>
                                          <p:spTgt spid="46"/>
                                        </p:tgtEl>
                                        <p:attrNameLst>
                                          <p:attrName>ppt_h</p:attrName>
                                        </p:attrNameLst>
                                      </p:cBhvr>
                                      <p:tavLst>
                                        <p:tav tm="0">
                                          <p:val>
                                            <p:fltVal val="0"/>
                                          </p:val>
                                        </p:tav>
                                        <p:tav tm="100000">
                                          <p:val>
                                            <p:strVal val="#ppt_h"/>
                                          </p:val>
                                        </p:tav>
                                      </p:tavLst>
                                    </p:anim>
                                    <p:animEffect transition="in" filter="fade">
                                      <p:cBhvr>
                                        <p:cTn id="138" dur="500"/>
                                        <p:tgtEl>
                                          <p:spTgt spid="46"/>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24"/>
                                        </p:tgtEl>
                                        <p:attrNameLst>
                                          <p:attrName>style.visibility</p:attrName>
                                        </p:attrNameLst>
                                      </p:cBhvr>
                                      <p:to>
                                        <p:strVal val="visible"/>
                                      </p:to>
                                    </p:set>
                                    <p:anim calcmode="lin" valueType="num">
                                      <p:cBhvr>
                                        <p:cTn id="141" dur="500" fill="hold"/>
                                        <p:tgtEl>
                                          <p:spTgt spid="24"/>
                                        </p:tgtEl>
                                        <p:attrNameLst>
                                          <p:attrName>ppt_w</p:attrName>
                                        </p:attrNameLst>
                                      </p:cBhvr>
                                      <p:tavLst>
                                        <p:tav tm="0">
                                          <p:val>
                                            <p:fltVal val="0"/>
                                          </p:val>
                                        </p:tav>
                                        <p:tav tm="100000">
                                          <p:val>
                                            <p:strVal val="#ppt_w"/>
                                          </p:val>
                                        </p:tav>
                                      </p:tavLst>
                                    </p:anim>
                                    <p:anim calcmode="lin" valueType="num">
                                      <p:cBhvr>
                                        <p:cTn id="142" dur="500" fill="hold"/>
                                        <p:tgtEl>
                                          <p:spTgt spid="24"/>
                                        </p:tgtEl>
                                        <p:attrNameLst>
                                          <p:attrName>ppt_h</p:attrName>
                                        </p:attrNameLst>
                                      </p:cBhvr>
                                      <p:tavLst>
                                        <p:tav tm="0">
                                          <p:val>
                                            <p:fltVal val="0"/>
                                          </p:val>
                                        </p:tav>
                                        <p:tav tm="100000">
                                          <p:val>
                                            <p:strVal val="#ppt_h"/>
                                          </p:val>
                                        </p:tav>
                                      </p:tavLst>
                                    </p:anim>
                                    <p:animEffect transition="in" filter="fade">
                                      <p:cBhvr>
                                        <p:cTn id="143" dur="500"/>
                                        <p:tgtEl>
                                          <p:spTgt spid="24"/>
                                        </p:tgtEl>
                                      </p:cBhvr>
                                    </p:animEffect>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9"/>
                                        </p:tgtEl>
                                        <p:attrNameLst>
                                          <p:attrName>style.visibility</p:attrName>
                                        </p:attrNameLst>
                                      </p:cBhvr>
                                      <p:to>
                                        <p:strVal val="visible"/>
                                      </p:to>
                                    </p:set>
                                    <p:animEffect transition="in" filter="fade">
                                      <p:cBhvr>
                                        <p:cTn id="147" dur="1000"/>
                                        <p:tgtEl>
                                          <p:spTgt spid="89"/>
                                        </p:tgtEl>
                                      </p:cBhvr>
                                    </p:animEffect>
                                    <p:anim calcmode="lin" valueType="num">
                                      <p:cBhvr>
                                        <p:cTn id="148" dur="1000" fill="hold"/>
                                        <p:tgtEl>
                                          <p:spTgt spid="89"/>
                                        </p:tgtEl>
                                        <p:attrNameLst>
                                          <p:attrName>ppt_x</p:attrName>
                                        </p:attrNameLst>
                                      </p:cBhvr>
                                      <p:tavLst>
                                        <p:tav tm="0">
                                          <p:val>
                                            <p:strVal val="#ppt_x"/>
                                          </p:val>
                                        </p:tav>
                                        <p:tav tm="100000">
                                          <p:val>
                                            <p:strVal val="#ppt_x"/>
                                          </p:val>
                                        </p:tav>
                                      </p:tavLst>
                                    </p:anim>
                                    <p:anim calcmode="lin" valueType="num">
                                      <p:cBhvr>
                                        <p:cTn id="149" dur="1000" fill="hold"/>
                                        <p:tgtEl>
                                          <p:spTgt spid="89"/>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22" presetClass="entr" presetSubtype="1" fill="hold" nodeType="afterEffect">
                                  <p:stCondLst>
                                    <p:cond delay="0"/>
                                  </p:stCondLst>
                                  <p:childTnLst>
                                    <p:set>
                                      <p:cBhvr>
                                        <p:cTn id="152" dur="1" fill="hold">
                                          <p:stCondLst>
                                            <p:cond delay="0"/>
                                          </p:stCondLst>
                                        </p:cTn>
                                        <p:tgtEl>
                                          <p:spTgt spid="82"/>
                                        </p:tgtEl>
                                        <p:attrNameLst>
                                          <p:attrName>style.visibility</p:attrName>
                                        </p:attrNameLst>
                                      </p:cBhvr>
                                      <p:to>
                                        <p:strVal val="visible"/>
                                      </p:to>
                                    </p:set>
                                    <p:animEffect transition="in" filter="wipe(up)">
                                      <p:cBhvr>
                                        <p:cTn id="153" dur="500"/>
                                        <p:tgtEl>
                                          <p:spTgt spid="82"/>
                                        </p:tgtEl>
                                      </p:cBhvr>
                                    </p:animEffect>
                                  </p:childTnLst>
                                </p:cTn>
                              </p:par>
                            </p:childTnLst>
                          </p:cTn>
                        </p:par>
                        <p:par>
                          <p:cTn id="154" fill="hold">
                            <p:stCondLst>
                              <p:cond delay="15000"/>
                            </p:stCondLst>
                            <p:childTnLst>
                              <p:par>
                                <p:cTn id="155" presetID="22" presetClass="entr" presetSubtype="8" fill="hold" nodeType="afterEffect">
                                  <p:stCondLst>
                                    <p:cond delay="0"/>
                                  </p:stCondLst>
                                  <p:childTnLst>
                                    <p:set>
                                      <p:cBhvr>
                                        <p:cTn id="156" dur="1" fill="hold">
                                          <p:stCondLst>
                                            <p:cond delay="0"/>
                                          </p:stCondLst>
                                        </p:cTn>
                                        <p:tgtEl>
                                          <p:spTgt spid="79"/>
                                        </p:tgtEl>
                                        <p:attrNameLst>
                                          <p:attrName>style.visibility</p:attrName>
                                        </p:attrNameLst>
                                      </p:cBhvr>
                                      <p:to>
                                        <p:strVal val="visible"/>
                                      </p:to>
                                    </p:set>
                                    <p:animEffect transition="in" filter="wipe(left)">
                                      <p:cBhvr>
                                        <p:cTn id="15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12" grpId="0" animBg="1"/>
      <p:bldP spid="8" grpId="0" animBg="1"/>
      <p:bldP spid="57" grpId="0"/>
      <p:bldP spid="27" grpId="0" animBg="1"/>
      <p:bldP spid="28" grpId="0" animBg="1"/>
      <p:bldP spid="86" grpId="0"/>
      <p:bldP spid="33" grpId="0" animBg="1"/>
      <p:bldP spid="50" grpId="0" animBg="1"/>
      <p:bldP spid="16" grpId="0" animBg="1"/>
      <p:bldP spid="87" grpId="0"/>
      <p:bldP spid="39" grpId="0" animBg="1"/>
      <p:bldP spid="40" grpId="0" animBg="1"/>
      <p:bldP spid="88" grpId="0"/>
      <p:bldP spid="45" grpId="0" animBg="1"/>
      <p:bldP spid="46" grpId="0" animBg="1"/>
      <p:bldP spid="24" grpId="0" animBg="1"/>
      <p:bldP spid="8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 name="Freeform 15"/>
          <p:cNvSpPr/>
          <p:nvPr/>
        </p:nvSpPr>
        <p:spPr>
          <a:xfrm>
            <a:off x="1016000" y="4811888"/>
            <a:ext cx="4978400" cy="1512711"/>
          </a:xfrm>
          <a:custGeom>
            <a:avLst/>
            <a:gdLst>
              <a:gd name="connsiteX0" fmla="*/ 0 w 4978400"/>
              <a:gd name="connsiteY0" fmla="*/ 1512711 h 1512711"/>
              <a:gd name="connsiteX1" fmla="*/ 829737 w 4978400"/>
              <a:gd name="connsiteY1" fmla="*/ 0 h 1512711"/>
              <a:gd name="connsiteX2" fmla="*/ 4148663 w 4978400"/>
              <a:gd name="connsiteY2" fmla="*/ 0 h 1512711"/>
              <a:gd name="connsiteX3" fmla="*/ 4978400 w 4978400"/>
              <a:gd name="connsiteY3" fmla="*/ 1512711 h 1512711"/>
              <a:gd name="connsiteX4" fmla="*/ 0 w 4978400"/>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78400" h="1512711">
                <a:moveTo>
                  <a:pt x="0" y="1512711"/>
                </a:moveTo>
                <a:lnTo>
                  <a:pt x="829737" y="0"/>
                </a:lnTo>
                <a:lnTo>
                  <a:pt x="4148663" y="0"/>
                </a:lnTo>
                <a:lnTo>
                  <a:pt x="4978400" y="1512711"/>
                </a:lnTo>
                <a:lnTo>
                  <a:pt x="0" y="1512711"/>
                </a:lnTo>
                <a:close/>
              </a:path>
            </a:pathLst>
          </a:custGeom>
          <a:solidFill>
            <a:srgbClr val="157EBF"/>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953769" tIns="82550" rIns="953771"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23" name="Group 22"/>
          <p:cNvGrpSpPr/>
          <p:nvPr/>
        </p:nvGrpSpPr>
        <p:grpSpPr>
          <a:xfrm>
            <a:off x="5651690" y="4787061"/>
            <a:ext cx="5321109" cy="1537537"/>
            <a:chOff x="4238767" y="3628396"/>
            <a:chExt cx="3990832" cy="1153153"/>
          </a:xfrm>
          <a:solidFill>
            <a:srgbClr val="157EBF"/>
          </a:solidFill>
          <a:effectLst>
            <a:outerShdw blurRad="50800" dist="38100" dir="2700000" algn="tl" rotWithShape="0">
              <a:prstClr val="black">
                <a:alpha val="40000"/>
              </a:prstClr>
            </a:outerShdw>
          </a:effectLst>
        </p:grpSpPr>
        <p:sp>
          <p:nvSpPr>
            <p:cNvPr id="9" name="Right Triangle 8"/>
            <p:cNvSpPr/>
            <p:nvPr/>
          </p:nvSpPr>
          <p:spPr>
            <a:xfrm flipH="1" flipV="1">
              <a:off x="4238767" y="3628396"/>
              <a:ext cx="609600" cy="1153153"/>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4848367" y="3628396"/>
              <a:ext cx="3381232" cy="115315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15" name="Freeform 14"/>
          <p:cNvSpPr/>
          <p:nvPr/>
        </p:nvSpPr>
        <p:spPr>
          <a:xfrm>
            <a:off x="1845733" y="3299177"/>
            <a:ext cx="3318933" cy="1512711"/>
          </a:xfrm>
          <a:custGeom>
            <a:avLst/>
            <a:gdLst>
              <a:gd name="connsiteX0" fmla="*/ 0 w 3318933"/>
              <a:gd name="connsiteY0" fmla="*/ 1512711 h 1512711"/>
              <a:gd name="connsiteX1" fmla="*/ 829737 w 3318933"/>
              <a:gd name="connsiteY1" fmla="*/ 0 h 1512711"/>
              <a:gd name="connsiteX2" fmla="*/ 2489196 w 3318933"/>
              <a:gd name="connsiteY2" fmla="*/ 0 h 1512711"/>
              <a:gd name="connsiteX3" fmla="*/ 3318933 w 3318933"/>
              <a:gd name="connsiteY3" fmla="*/ 1512711 h 1512711"/>
              <a:gd name="connsiteX4" fmla="*/ 0 w 3318933"/>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8933" h="1512711">
                <a:moveTo>
                  <a:pt x="0" y="1512711"/>
                </a:moveTo>
                <a:lnTo>
                  <a:pt x="829737" y="0"/>
                </a:lnTo>
                <a:lnTo>
                  <a:pt x="2489196" y="0"/>
                </a:lnTo>
                <a:lnTo>
                  <a:pt x="3318933" y="1512711"/>
                </a:lnTo>
                <a:lnTo>
                  <a:pt x="0" y="1512711"/>
                </a:lnTo>
                <a:close/>
              </a:path>
            </a:pathLst>
          </a:custGeom>
          <a:solidFill>
            <a:srgbClr val="239BD3"/>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663363" tIns="82550" rIns="663364"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24" name="Group 23"/>
          <p:cNvGrpSpPr/>
          <p:nvPr/>
        </p:nvGrpSpPr>
        <p:grpSpPr>
          <a:xfrm>
            <a:off x="4775201" y="3277187"/>
            <a:ext cx="6197599" cy="1548385"/>
            <a:chOff x="3581400" y="2495990"/>
            <a:chExt cx="4648199" cy="1161289"/>
          </a:xfrm>
          <a:solidFill>
            <a:srgbClr val="239BD3"/>
          </a:solidFill>
          <a:effectLst>
            <a:outerShdw blurRad="50800" dist="38100" dir="2700000" algn="tl" rotWithShape="0">
              <a:prstClr val="black">
                <a:alpha val="40000"/>
              </a:prstClr>
            </a:outerShdw>
          </a:effectLst>
        </p:grpSpPr>
        <p:sp>
          <p:nvSpPr>
            <p:cNvPr id="8" name="Right Triangle 7"/>
            <p:cNvSpPr/>
            <p:nvPr/>
          </p:nvSpPr>
          <p:spPr>
            <a:xfrm flipH="1" flipV="1">
              <a:off x="3581400" y="2495991"/>
              <a:ext cx="657366" cy="1161288"/>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4238766" y="2495990"/>
              <a:ext cx="3990833" cy="113240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Freeform 4"/>
          <p:cNvSpPr/>
          <p:nvPr/>
        </p:nvSpPr>
        <p:spPr>
          <a:xfrm>
            <a:off x="2675466" y="1786466"/>
            <a:ext cx="1659466" cy="1512711"/>
          </a:xfrm>
          <a:custGeom>
            <a:avLst/>
            <a:gdLst>
              <a:gd name="connsiteX0" fmla="*/ 0 w 1659466"/>
              <a:gd name="connsiteY0" fmla="*/ 1512711 h 1512711"/>
              <a:gd name="connsiteX1" fmla="*/ 829733 w 1659466"/>
              <a:gd name="connsiteY1" fmla="*/ 0 h 1512711"/>
              <a:gd name="connsiteX2" fmla="*/ 829733 w 1659466"/>
              <a:gd name="connsiteY2" fmla="*/ 0 h 1512711"/>
              <a:gd name="connsiteX3" fmla="*/ 1659466 w 1659466"/>
              <a:gd name="connsiteY3" fmla="*/ 1512711 h 1512711"/>
              <a:gd name="connsiteX4" fmla="*/ 0 w 1659466"/>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9466" h="1512711">
                <a:moveTo>
                  <a:pt x="0" y="1512711"/>
                </a:moveTo>
                <a:lnTo>
                  <a:pt x="829733" y="0"/>
                </a:lnTo>
                <a:lnTo>
                  <a:pt x="829733" y="0"/>
                </a:lnTo>
                <a:lnTo>
                  <a:pt x="1659466" y="1512711"/>
                </a:lnTo>
                <a:lnTo>
                  <a:pt x="0" y="1512711"/>
                </a:lnTo>
                <a:close/>
              </a:path>
            </a:pathLst>
          </a:custGeom>
          <a:solidFill>
            <a:srgbClr val="36B8E3"/>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7" name="Group 6"/>
          <p:cNvGrpSpPr/>
          <p:nvPr/>
        </p:nvGrpSpPr>
        <p:grpSpPr>
          <a:xfrm>
            <a:off x="3962400" y="1854199"/>
            <a:ext cx="7010400" cy="1422400"/>
            <a:chOff x="2971800" y="1428750"/>
            <a:chExt cx="5257800" cy="1066800"/>
          </a:xfrm>
          <a:solidFill>
            <a:srgbClr val="36B8E3"/>
          </a:solidFill>
          <a:effectLst>
            <a:outerShdw blurRad="50800" dist="38100" dir="2700000" algn="tl" rotWithShape="0">
              <a:prstClr val="black">
                <a:alpha val="40000"/>
              </a:prstClr>
            </a:outerShdw>
          </a:effectLst>
        </p:grpSpPr>
        <p:sp>
          <p:nvSpPr>
            <p:cNvPr id="3" name="Right Triangle 2"/>
            <p:cNvSpPr/>
            <p:nvPr/>
          </p:nvSpPr>
          <p:spPr>
            <a:xfrm flipH="1" flipV="1">
              <a:off x="2971800" y="1428750"/>
              <a:ext cx="609600" cy="10668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3581400" y="1428750"/>
              <a:ext cx="4648200" cy="1066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25" name="Group 24"/>
          <p:cNvGrpSpPr/>
          <p:nvPr/>
        </p:nvGrpSpPr>
        <p:grpSpPr>
          <a:xfrm>
            <a:off x="370046" y="304456"/>
            <a:ext cx="5845156" cy="1077095"/>
            <a:chOff x="587022" y="976809"/>
            <a:chExt cx="5845156" cy="1077095"/>
          </a:xfrm>
        </p:grpSpPr>
        <p:sp>
          <p:nvSpPr>
            <p:cNvPr id="26" name="TextBox 25"/>
            <p:cNvSpPr txBox="1"/>
            <p:nvPr/>
          </p:nvSpPr>
          <p:spPr>
            <a:xfrm>
              <a:off x="587022" y="976809"/>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32" name="TextBox 31"/>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grpSp>
        <p:nvGrpSpPr>
          <p:cNvPr id="34" name="Group 33"/>
          <p:cNvGrpSpPr/>
          <p:nvPr/>
        </p:nvGrpSpPr>
        <p:grpSpPr>
          <a:xfrm>
            <a:off x="6454808" y="4956711"/>
            <a:ext cx="4345583" cy="1223063"/>
            <a:chOff x="1107402" y="1960379"/>
            <a:chExt cx="2825837" cy="1734539"/>
          </a:xfrm>
        </p:grpSpPr>
        <p:sp>
          <p:nvSpPr>
            <p:cNvPr id="35"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6" name="TextBox 35"/>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grpSp>
        <p:nvGrpSpPr>
          <p:cNvPr id="37" name="Group 36"/>
          <p:cNvGrpSpPr/>
          <p:nvPr/>
        </p:nvGrpSpPr>
        <p:grpSpPr>
          <a:xfrm>
            <a:off x="6458764" y="3420591"/>
            <a:ext cx="4345583" cy="1223063"/>
            <a:chOff x="1107402" y="1960379"/>
            <a:chExt cx="2825837" cy="1734539"/>
          </a:xfrm>
        </p:grpSpPr>
        <p:sp>
          <p:nvSpPr>
            <p:cNvPr id="38"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TextBox 38"/>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grpSp>
        <p:nvGrpSpPr>
          <p:cNvPr id="40" name="Group 39"/>
          <p:cNvGrpSpPr/>
          <p:nvPr/>
        </p:nvGrpSpPr>
        <p:grpSpPr>
          <a:xfrm>
            <a:off x="6450057" y="1975819"/>
            <a:ext cx="4345583" cy="1223063"/>
            <a:chOff x="1107402" y="1960379"/>
            <a:chExt cx="2825837" cy="1734539"/>
          </a:xfrm>
        </p:grpSpPr>
        <p:sp>
          <p:nvSpPr>
            <p:cNvPr id="41"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sp>
        <p:nvSpPr>
          <p:cNvPr id="43" name="Freeform 37"/>
          <p:cNvSpPr>
            <a:spLocks noEditPoints="1"/>
          </p:cNvSpPr>
          <p:nvPr/>
        </p:nvSpPr>
        <p:spPr bwMode="auto">
          <a:xfrm>
            <a:off x="3284144" y="24947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4" name="Freeform 172"/>
          <p:cNvSpPr>
            <a:spLocks noEditPoints="1"/>
          </p:cNvSpPr>
          <p:nvPr/>
        </p:nvSpPr>
        <p:spPr bwMode="auto">
          <a:xfrm>
            <a:off x="3327219" y="531481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5" name="Group 44"/>
          <p:cNvGrpSpPr/>
          <p:nvPr/>
        </p:nvGrpSpPr>
        <p:grpSpPr>
          <a:xfrm>
            <a:off x="3246073" y="3810387"/>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26060997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750"/>
                                        <p:tgtEl>
                                          <p:spTgt spid="25"/>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900" decel="100000" fill="hold"/>
                                        <p:tgtEl>
                                          <p:spTgt spid="1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1000"/>
                                        <p:tgtEl>
                                          <p:spTgt spid="23"/>
                                        </p:tgtEl>
                                      </p:cBhvr>
                                    </p:animEffect>
                                    <p:anim calcmode="lin" valueType="num">
                                      <p:cBhvr>
                                        <p:cTn id="19" dur="1000" fill="hold"/>
                                        <p:tgtEl>
                                          <p:spTgt spid="23"/>
                                        </p:tgtEl>
                                        <p:attrNameLst>
                                          <p:attrName>ppt_x</p:attrName>
                                        </p:attrNameLst>
                                      </p:cBhvr>
                                      <p:tavLst>
                                        <p:tav tm="0">
                                          <p:val>
                                            <p:strVal val="#ppt_x"/>
                                          </p:val>
                                        </p:tav>
                                        <p:tav tm="100000">
                                          <p:val>
                                            <p:strVal val="#ppt_x"/>
                                          </p:val>
                                        </p:tav>
                                      </p:tavLst>
                                    </p:anim>
                                    <p:anim calcmode="lin" valueType="num">
                                      <p:cBhvr>
                                        <p:cTn id="20" dur="900" decel="100000" fill="hold"/>
                                        <p:tgtEl>
                                          <p:spTgt spid="2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53" presetClass="entr" presetSubtype="16" fill="hold" grpId="0" nodeType="afterEffect">
                                  <p:stCondLst>
                                    <p:cond delay="0"/>
                                  </p:stCondLst>
                                  <p:childTnLst>
                                    <p:set>
                                      <p:cBhvr>
                                        <p:cTn id="24" dur="1" fill="hold">
                                          <p:stCondLst>
                                            <p:cond delay="0"/>
                                          </p:stCondLst>
                                        </p:cTn>
                                        <p:tgtEl>
                                          <p:spTgt spid="44"/>
                                        </p:tgtEl>
                                        <p:attrNameLst>
                                          <p:attrName>style.visibility</p:attrName>
                                        </p:attrNameLst>
                                      </p:cBhvr>
                                      <p:to>
                                        <p:strVal val="visible"/>
                                      </p:to>
                                    </p:set>
                                    <p:anim calcmode="lin" valueType="num">
                                      <p:cBhvr>
                                        <p:cTn id="25" dur="500" fill="hold"/>
                                        <p:tgtEl>
                                          <p:spTgt spid="44"/>
                                        </p:tgtEl>
                                        <p:attrNameLst>
                                          <p:attrName>ppt_w</p:attrName>
                                        </p:attrNameLst>
                                      </p:cBhvr>
                                      <p:tavLst>
                                        <p:tav tm="0">
                                          <p:val>
                                            <p:fltVal val="0"/>
                                          </p:val>
                                        </p:tav>
                                        <p:tav tm="100000">
                                          <p:val>
                                            <p:strVal val="#ppt_w"/>
                                          </p:val>
                                        </p:tav>
                                      </p:tavLst>
                                    </p:anim>
                                    <p:anim calcmode="lin" valueType="num">
                                      <p:cBhvr>
                                        <p:cTn id="26" dur="500" fill="hold"/>
                                        <p:tgtEl>
                                          <p:spTgt spid="44"/>
                                        </p:tgtEl>
                                        <p:attrNameLst>
                                          <p:attrName>ppt_h</p:attrName>
                                        </p:attrNameLst>
                                      </p:cBhvr>
                                      <p:tavLst>
                                        <p:tav tm="0">
                                          <p:val>
                                            <p:fltVal val="0"/>
                                          </p:val>
                                        </p:tav>
                                        <p:tav tm="100000">
                                          <p:val>
                                            <p:strVal val="#ppt_h"/>
                                          </p:val>
                                        </p:tav>
                                      </p:tavLst>
                                    </p:anim>
                                    <p:animEffect transition="in" filter="fade">
                                      <p:cBhvr>
                                        <p:cTn id="27" dur="500"/>
                                        <p:tgtEl>
                                          <p:spTgt spid="44"/>
                                        </p:tgtEl>
                                      </p:cBhvr>
                                    </p:animEffect>
                                  </p:childTnLst>
                                </p:cTn>
                              </p:par>
                            </p:childTnLst>
                          </p:cTn>
                        </p:par>
                        <p:par>
                          <p:cTn id="28" fill="hold">
                            <p:stCondLst>
                              <p:cond delay="325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1000"/>
                                        <p:tgtEl>
                                          <p:spTgt spid="15"/>
                                        </p:tgtEl>
                                      </p:cBhvr>
                                    </p:animEffect>
                                    <p:anim calcmode="lin" valueType="num">
                                      <p:cBhvr>
                                        <p:cTn id="36" dur="1000" fill="hold"/>
                                        <p:tgtEl>
                                          <p:spTgt spid="15"/>
                                        </p:tgtEl>
                                        <p:attrNameLst>
                                          <p:attrName>ppt_x</p:attrName>
                                        </p:attrNameLst>
                                      </p:cBhvr>
                                      <p:tavLst>
                                        <p:tav tm="0">
                                          <p:val>
                                            <p:strVal val="#ppt_x"/>
                                          </p:val>
                                        </p:tav>
                                        <p:tav tm="100000">
                                          <p:val>
                                            <p:strVal val="#ppt_x"/>
                                          </p:val>
                                        </p:tav>
                                      </p:tavLst>
                                    </p:anim>
                                    <p:anim calcmode="lin" valueType="num">
                                      <p:cBhvr>
                                        <p:cTn id="37" dur="900" decel="100000" fill="hold"/>
                                        <p:tgtEl>
                                          <p:spTgt spid="15"/>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fade">
                                      <p:cBhvr>
                                        <p:cTn id="42" dur="1000"/>
                                        <p:tgtEl>
                                          <p:spTgt spid="24"/>
                                        </p:tgtEl>
                                      </p:cBhvr>
                                    </p:animEffect>
                                    <p:anim calcmode="lin" valueType="num">
                                      <p:cBhvr>
                                        <p:cTn id="43" dur="1000" fill="hold"/>
                                        <p:tgtEl>
                                          <p:spTgt spid="24"/>
                                        </p:tgtEl>
                                        <p:attrNameLst>
                                          <p:attrName>ppt_x</p:attrName>
                                        </p:attrNameLst>
                                      </p:cBhvr>
                                      <p:tavLst>
                                        <p:tav tm="0">
                                          <p:val>
                                            <p:strVal val="#ppt_x"/>
                                          </p:val>
                                        </p:tav>
                                        <p:tav tm="100000">
                                          <p:val>
                                            <p:strVal val="#ppt_x"/>
                                          </p:val>
                                        </p:tav>
                                      </p:tavLst>
                                    </p:anim>
                                    <p:anim calcmode="lin" valueType="num">
                                      <p:cBhvr>
                                        <p:cTn id="44" dur="900" decel="100000" fill="hold"/>
                                        <p:tgtEl>
                                          <p:spTgt spid="2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p:cTn id="49" dur="500" fill="hold"/>
                                        <p:tgtEl>
                                          <p:spTgt spid="45"/>
                                        </p:tgtEl>
                                        <p:attrNameLst>
                                          <p:attrName>ppt_w</p:attrName>
                                        </p:attrNameLst>
                                      </p:cBhvr>
                                      <p:tavLst>
                                        <p:tav tm="0">
                                          <p:val>
                                            <p:fltVal val="0"/>
                                          </p:val>
                                        </p:tav>
                                        <p:tav tm="100000">
                                          <p:val>
                                            <p:strVal val="#ppt_w"/>
                                          </p:val>
                                        </p:tav>
                                      </p:tavLst>
                                    </p:anim>
                                    <p:anim calcmode="lin" valueType="num">
                                      <p:cBhvr>
                                        <p:cTn id="50" dur="500" fill="hold"/>
                                        <p:tgtEl>
                                          <p:spTgt spid="45"/>
                                        </p:tgtEl>
                                        <p:attrNameLst>
                                          <p:attrName>ppt_h</p:attrName>
                                        </p:attrNameLst>
                                      </p:cBhvr>
                                      <p:tavLst>
                                        <p:tav tm="0">
                                          <p:val>
                                            <p:fltVal val="0"/>
                                          </p:val>
                                        </p:tav>
                                        <p:tav tm="100000">
                                          <p:val>
                                            <p:strVal val="#ppt_h"/>
                                          </p:val>
                                        </p:tav>
                                      </p:tavLst>
                                    </p:anim>
                                    <p:animEffect transition="in" filter="fade">
                                      <p:cBhvr>
                                        <p:cTn id="51" dur="500"/>
                                        <p:tgtEl>
                                          <p:spTgt spid="45"/>
                                        </p:tgtEl>
                                      </p:cBhvr>
                                    </p:animEffect>
                                  </p:childTnLst>
                                </p:cTn>
                              </p:par>
                            </p:childTnLst>
                          </p:cTn>
                        </p:par>
                        <p:par>
                          <p:cTn id="52" fill="hold">
                            <p:stCondLst>
                              <p:cond delay="6250"/>
                            </p:stCondLst>
                            <p:childTnLst>
                              <p:par>
                                <p:cTn id="53" presetID="22" presetClass="entr" presetSubtype="8" fill="hold"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childTnLst>
                          </p:cTn>
                        </p:par>
                        <p:par>
                          <p:cTn id="56" fill="hold">
                            <p:stCondLst>
                              <p:cond delay="6750"/>
                            </p:stCondLst>
                            <p:childTnLst>
                              <p:par>
                                <p:cTn id="57" presetID="37" presetClass="entr" presetSubtype="0" fill="hold" grpId="0" nodeType="afterEffect">
                                  <p:stCondLst>
                                    <p:cond delay="0"/>
                                  </p:stCondLst>
                                  <p:childTnLst>
                                    <p:set>
                                      <p:cBhvr>
                                        <p:cTn id="58" dur="1" fill="hold">
                                          <p:stCondLst>
                                            <p:cond delay="0"/>
                                          </p:stCondLst>
                                        </p:cTn>
                                        <p:tgtEl>
                                          <p:spTgt spid="5"/>
                                        </p:tgtEl>
                                        <p:attrNameLst>
                                          <p:attrName>style.visibility</p:attrName>
                                        </p:attrNameLst>
                                      </p:cBhvr>
                                      <p:to>
                                        <p:strVal val="visible"/>
                                      </p:to>
                                    </p:set>
                                    <p:animEffect transition="in" filter="fade">
                                      <p:cBhvr>
                                        <p:cTn id="59" dur="1000"/>
                                        <p:tgtEl>
                                          <p:spTgt spid="5"/>
                                        </p:tgtEl>
                                      </p:cBhvr>
                                    </p:animEffect>
                                    <p:anim calcmode="lin" valueType="num">
                                      <p:cBhvr>
                                        <p:cTn id="60" dur="1000" fill="hold"/>
                                        <p:tgtEl>
                                          <p:spTgt spid="5"/>
                                        </p:tgtEl>
                                        <p:attrNameLst>
                                          <p:attrName>ppt_x</p:attrName>
                                        </p:attrNameLst>
                                      </p:cBhvr>
                                      <p:tavLst>
                                        <p:tav tm="0">
                                          <p:val>
                                            <p:strVal val="#ppt_x"/>
                                          </p:val>
                                        </p:tav>
                                        <p:tav tm="100000">
                                          <p:val>
                                            <p:strVal val="#ppt_x"/>
                                          </p:val>
                                        </p:tav>
                                      </p:tavLst>
                                    </p:anim>
                                    <p:anim calcmode="lin" valueType="num">
                                      <p:cBhvr>
                                        <p:cTn id="61" dur="900" decel="100000" fill="hold"/>
                                        <p:tgtEl>
                                          <p:spTgt spid="5"/>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63" fill="hold">
                            <p:stCondLst>
                              <p:cond delay="7750"/>
                            </p:stCondLst>
                            <p:childTnLst>
                              <p:par>
                                <p:cTn id="64" presetID="37" presetClass="entr" presetSubtype="0"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Effect transition="in" filter="fade">
                                      <p:cBhvr>
                                        <p:cTn id="66" dur="1000"/>
                                        <p:tgtEl>
                                          <p:spTgt spid="7"/>
                                        </p:tgtEl>
                                      </p:cBhvr>
                                    </p:animEffect>
                                    <p:anim calcmode="lin" valueType="num">
                                      <p:cBhvr>
                                        <p:cTn id="67" dur="1000" fill="hold"/>
                                        <p:tgtEl>
                                          <p:spTgt spid="7"/>
                                        </p:tgtEl>
                                        <p:attrNameLst>
                                          <p:attrName>ppt_x</p:attrName>
                                        </p:attrNameLst>
                                      </p:cBhvr>
                                      <p:tavLst>
                                        <p:tav tm="0">
                                          <p:val>
                                            <p:strVal val="#ppt_x"/>
                                          </p:val>
                                        </p:tav>
                                        <p:tav tm="100000">
                                          <p:val>
                                            <p:strVal val="#ppt_x"/>
                                          </p:val>
                                        </p:tav>
                                      </p:tavLst>
                                    </p:anim>
                                    <p:anim calcmode="lin" valueType="num">
                                      <p:cBhvr>
                                        <p:cTn id="68" dur="900" decel="100000" fill="hold"/>
                                        <p:tgtEl>
                                          <p:spTgt spid="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70" fill="hold">
                            <p:stCondLst>
                              <p:cond delay="8750"/>
                            </p:stCondLst>
                            <p:childTnLst>
                              <p:par>
                                <p:cTn id="71" presetID="53" presetClass="entr" presetSubtype="16" fill="hold" grpId="0" nodeType="after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p:cTn id="73" dur="500" fill="hold"/>
                                        <p:tgtEl>
                                          <p:spTgt spid="43"/>
                                        </p:tgtEl>
                                        <p:attrNameLst>
                                          <p:attrName>ppt_w</p:attrName>
                                        </p:attrNameLst>
                                      </p:cBhvr>
                                      <p:tavLst>
                                        <p:tav tm="0">
                                          <p:val>
                                            <p:fltVal val="0"/>
                                          </p:val>
                                        </p:tav>
                                        <p:tav tm="100000">
                                          <p:val>
                                            <p:strVal val="#ppt_w"/>
                                          </p:val>
                                        </p:tav>
                                      </p:tavLst>
                                    </p:anim>
                                    <p:anim calcmode="lin" valueType="num">
                                      <p:cBhvr>
                                        <p:cTn id="74" dur="500" fill="hold"/>
                                        <p:tgtEl>
                                          <p:spTgt spid="43"/>
                                        </p:tgtEl>
                                        <p:attrNameLst>
                                          <p:attrName>ppt_h</p:attrName>
                                        </p:attrNameLst>
                                      </p:cBhvr>
                                      <p:tavLst>
                                        <p:tav tm="0">
                                          <p:val>
                                            <p:fltVal val="0"/>
                                          </p:val>
                                        </p:tav>
                                        <p:tav tm="100000">
                                          <p:val>
                                            <p:strVal val="#ppt_h"/>
                                          </p:val>
                                        </p:tav>
                                      </p:tavLst>
                                    </p:anim>
                                    <p:animEffect transition="in" filter="fade">
                                      <p:cBhvr>
                                        <p:cTn id="75" dur="500"/>
                                        <p:tgtEl>
                                          <p:spTgt spid="43"/>
                                        </p:tgtEl>
                                      </p:cBhvr>
                                    </p:animEffect>
                                  </p:childTnLst>
                                </p:cTn>
                              </p:par>
                            </p:childTnLst>
                          </p:cTn>
                        </p:par>
                        <p:par>
                          <p:cTn id="76" fill="hold">
                            <p:stCondLst>
                              <p:cond delay="9250"/>
                            </p:stCondLst>
                            <p:childTnLst>
                              <p:par>
                                <p:cTn id="77" presetID="22" presetClass="entr" presetSubtype="8" fill="hold"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5" grpId="0" animBg="1"/>
      <p:bldP spid="5" grpId="0" animBg="1"/>
      <p:bldP spid="43" grpId="0" animBg="1"/>
      <p:bldP spid="44"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D7F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44D7FB"/>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239B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239BD3"/>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6B8E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39"/>
              <a:ext cx="1382568" cy="1382568"/>
            </a:xfrm>
            <a:prstGeom prst="ellipse">
              <a:avLst/>
            </a:prstGeom>
            <a:solidFill>
              <a:srgbClr val="36B8E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57EB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157EBF"/>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00917" y="1811510"/>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44D7FB"/>
                </a:solidFill>
                <a:latin typeface="Lato"/>
              </a:rPr>
              <a:t>01</a:t>
            </a:r>
          </a:p>
        </p:txBody>
      </p:sp>
      <p:sp>
        <p:nvSpPr>
          <p:cNvPr id="24" name="Text Placeholder 3"/>
          <p:cNvSpPr txBox="1">
            <a:spLocks/>
          </p:cNvSpPr>
          <p:nvPr/>
        </p:nvSpPr>
        <p:spPr>
          <a:xfrm>
            <a:off x="913245" y="2898149"/>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36B8E3"/>
                </a:solidFill>
                <a:latin typeface="Lato"/>
              </a:rPr>
              <a:t>02</a:t>
            </a:r>
          </a:p>
        </p:txBody>
      </p:sp>
      <p:sp>
        <p:nvSpPr>
          <p:cNvPr id="27" name="Text Placeholder 3"/>
          <p:cNvSpPr txBox="1">
            <a:spLocks/>
          </p:cNvSpPr>
          <p:nvPr/>
        </p:nvSpPr>
        <p:spPr>
          <a:xfrm>
            <a:off x="898692" y="3984787"/>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239BD3"/>
                </a:solidFill>
                <a:latin typeface="Lato"/>
              </a:rPr>
              <a:t>03</a:t>
            </a:r>
          </a:p>
        </p:txBody>
      </p:sp>
      <p:sp>
        <p:nvSpPr>
          <p:cNvPr id="30" name="Text Placeholder 3"/>
          <p:cNvSpPr txBox="1">
            <a:spLocks/>
          </p:cNvSpPr>
          <p:nvPr/>
        </p:nvSpPr>
        <p:spPr>
          <a:xfrm>
            <a:off x="900917" y="5071426"/>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157EBF"/>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13629949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40" name="Group 39"/>
          <p:cNvGrpSpPr/>
          <p:nvPr/>
        </p:nvGrpSpPr>
        <p:grpSpPr>
          <a:xfrm>
            <a:off x="360388" y="1811064"/>
            <a:ext cx="2426727" cy="2426723"/>
            <a:chOff x="953424" y="1486519"/>
            <a:chExt cx="2228412" cy="2228408"/>
          </a:xfrm>
        </p:grpSpPr>
        <p:sp>
          <p:nvSpPr>
            <p:cNvPr id="41" name="Freeform 4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D7F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3" name="Oval 42"/>
            <p:cNvSpPr/>
            <p:nvPr/>
          </p:nvSpPr>
          <p:spPr>
            <a:xfrm>
              <a:off x="1376346" y="1909439"/>
              <a:ext cx="1382568" cy="1382568"/>
            </a:xfrm>
            <a:prstGeom prst="ellipse">
              <a:avLst/>
            </a:prstGeom>
            <a:solidFill>
              <a:srgbClr val="44D7FB"/>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44" name="Group 43"/>
          <p:cNvGrpSpPr>
            <a:grpSpLocks noChangeAspect="1"/>
          </p:cNvGrpSpPr>
          <p:nvPr/>
        </p:nvGrpSpPr>
        <p:grpSpPr>
          <a:xfrm>
            <a:off x="5859383" y="1811064"/>
            <a:ext cx="2377444" cy="2377440"/>
            <a:chOff x="953424" y="1486519"/>
            <a:chExt cx="2228412" cy="2228408"/>
          </a:xfrm>
        </p:grpSpPr>
        <p:sp>
          <p:nvSpPr>
            <p:cNvPr id="45" name="Freeform 4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239B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6" name="Oval 45"/>
            <p:cNvSpPr/>
            <p:nvPr/>
          </p:nvSpPr>
          <p:spPr>
            <a:xfrm>
              <a:off x="1335155" y="1868251"/>
              <a:ext cx="1464952" cy="1464946"/>
            </a:xfrm>
            <a:prstGeom prst="ellipse">
              <a:avLst/>
            </a:prstGeom>
            <a:solidFill>
              <a:srgbClr val="239BD3"/>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47" name="Group 46"/>
          <p:cNvGrpSpPr>
            <a:grpSpLocks noChangeAspect="1"/>
          </p:cNvGrpSpPr>
          <p:nvPr/>
        </p:nvGrpSpPr>
        <p:grpSpPr>
          <a:xfrm>
            <a:off x="8833604" y="2609480"/>
            <a:ext cx="1737362" cy="1737360"/>
            <a:chOff x="953424" y="1486519"/>
            <a:chExt cx="2228412" cy="2228408"/>
          </a:xfrm>
          <a:solidFill>
            <a:srgbClr val="FF3F3F"/>
          </a:solidFill>
        </p:grpSpPr>
        <p:sp>
          <p:nvSpPr>
            <p:cNvPr id="48" name="Freeform 47"/>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57EB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0" name="Oval 49"/>
            <p:cNvSpPr/>
            <p:nvPr/>
          </p:nvSpPr>
          <p:spPr>
            <a:xfrm>
              <a:off x="1376346" y="1909439"/>
              <a:ext cx="1382568" cy="1382568"/>
            </a:xfrm>
            <a:prstGeom prst="ellipse">
              <a:avLst/>
            </a:prstGeom>
            <a:solidFill>
              <a:srgbClr val="157EBF"/>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51" name="Group 50"/>
          <p:cNvGrpSpPr>
            <a:grpSpLocks noChangeAspect="1"/>
          </p:cNvGrpSpPr>
          <p:nvPr/>
        </p:nvGrpSpPr>
        <p:grpSpPr>
          <a:xfrm>
            <a:off x="3381857" y="2721793"/>
            <a:ext cx="1828802" cy="1828800"/>
            <a:chOff x="953424" y="1486519"/>
            <a:chExt cx="2228412" cy="2228408"/>
          </a:xfrm>
          <a:solidFill>
            <a:srgbClr val="FFC000"/>
          </a:solidFill>
        </p:grpSpPr>
        <p:sp>
          <p:nvSpPr>
            <p:cNvPr id="54" name="Freeform 53"/>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6B8E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7" name="Oval 56"/>
            <p:cNvSpPr/>
            <p:nvPr/>
          </p:nvSpPr>
          <p:spPr>
            <a:xfrm>
              <a:off x="1376346" y="1909439"/>
              <a:ext cx="1382568" cy="1382568"/>
            </a:xfrm>
            <a:prstGeom prst="ellipse">
              <a:avLst/>
            </a:prstGeom>
            <a:solidFill>
              <a:srgbClr val="36B8E3"/>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67" name="TextBox 66"/>
          <p:cNvSpPr txBox="1"/>
          <p:nvPr/>
        </p:nvSpPr>
        <p:spPr>
          <a:xfrm>
            <a:off x="439859"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8" name="TextBox 67"/>
          <p:cNvSpPr txBox="1"/>
          <p:nvPr/>
        </p:nvSpPr>
        <p:spPr>
          <a:xfrm>
            <a:off x="8929869"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9" name="TextBox 68"/>
          <p:cNvSpPr txBox="1"/>
          <p:nvPr/>
        </p:nvSpPr>
        <p:spPr>
          <a:xfrm>
            <a:off x="6101643"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0" name="TextBox 69"/>
          <p:cNvSpPr txBox="1"/>
          <p:nvPr/>
        </p:nvSpPr>
        <p:spPr>
          <a:xfrm>
            <a:off x="3270751"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1" name="Freeform 202"/>
          <p:cNvSpPr>
            <a:spLocks noEditPoints="1"/>
          </p:cNvSpPr>
          <p:nvPr/>
        </p:nvSpPr>
        <p:spPr bwMode="auto">
          <a:xfrm>
            <a:off x="9493016" y="322639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37"/>
          <p:cNvSpPr>
            <a:spLocks noEditPoints="1"/>
          </p:cNvSpPr>
          <p:nvPr/>
        </p:nvSpPr>
        <p:spPr bwMode="auto">
          <a:xfrm>
            <a:off x="1341103" y="275640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p:nvPr/>
        </p:nvGrpSpPr>
        <p:grpSpPr>
          <a:xfrm>
            <a:off x="4017526" y="3356684"/>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p:nvPr/>
        </p:nvGrpSpPr>
        <p:grpSpPr>
          <a:xfrm>
            <a:off x="6781472" y="2794230"/>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90525695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2000"/>
                                        <p:tgtEl>
                                          <p:spTgt spid="40"/>
                                        </p:tgtEl>
                                      </p:cBhvr>
                                    </p:animEffect>
                                    <p:anim calcmode="lin" valueType="num">
                                      <p:cBhvr>
                                        <p:cTn id="12" dur="2000" fill="hold"/>
                                        <p:tgtEl>
                                          <p:spTgt spid="40"/>
                                        </p:tgtEl>
                                        <p:attrNameLst>
                                          <p:attrName>style.rotation</p:attrName>
                                        </p:attrNameLst>
                                      </p:cBhvr>
                                      <p:tavLst>
                                        <p:tav tm="0">
                                          <p:val>
                                            <p:fltVal val="720"/>
                                          </p:val>
                                        </p:tav>
                                        <p:tav tm="100000">
                                          <p:val>
                                            <p:fltVal val="0"/>
                                          </p:val>
                                        </p:tav>
                                      </p:tavLst>
                                    </p:anim>
                                    <p:anim calcmode="lin" valueType="num">
                                      <p:cBhvr>
                                        <p:cTn id="13" dur="2000" fill="hold"/>
                                        <p:tgtEl>
                                          <p:spTgt spid="40"/>
                                        </p:tgtEl>
                                        <p:attrNameLst>
                                          <p:attrName>ppt_h</p:attrName>
                                        </p:attrNameLst>
                                      </p:cBhvr>
                                      <p:tavLst>
                                        <p:tav tm="0">
                                          <p:val>
                                            <p:fltVal val="0"/>
                                          </p:val>
                                        </p:tav>
                                        <p:tav tm="100000">
                                          <p:val>
                                            <p:strVal val="#ppt_h"/>
                                          </p:val>
                                        </p:tav>
                                      </p:tavLst>
                                    </p:anim>
                                    <p:anim calcmode="lin" valueType="num">
                                      <p:cBhvr>
                                        <p:cTn id="14" dur="2000" fill="hold"/>
                                        <p:tgtEl>
                                          <p:spTgt spid="4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72"/>
                                        </p:tgtEl>
                                        <p:attrNameLst>
                                          <p:attrName>style.visibility</p:attrName>
                                        </p:attrNameLst>
                                      </p:cBhvr>
                                      <p:to>
                                        <p:strVal val="visible"/>
                                      </p:to>
                                    </p:set>
                                    <p:anim calcmode="lin" valueType="num">
                                      <p:cBhvr>
                                        <p:cTn id="17" dur="2000" fill="hold"/>
                                        <p:tgtEl>
                                          <p:spTgt spid="72"/>
                                        </p:tgtEl>
                                        <p:attrNameLst>
                                          <p:attrName>ppt_w</p:attrName>
                                        </p:attrNameLst>
                                      </p:cBhvr>
                                      <p:tavLst>
                                        <p:tav tm="0">
                                          <p:val>
                                            <p:fltVal val="0"/>
                                          </p:val>
                                        </p:tav>
                                        <p:tav tm="100000">
                                          <p:val>
                                            <p:strVal val="#ppt_w"/>
                                          </p:val>
                                        </p:tav>
                                      </p:tavLst>
                                    </p:anim>
                                    <p:anim calcmode="lin" valueType="num">
                                      <p:cBhvr>
                                        <p:cTn id="18" dur="2000" fill="hold"/>
                                        <p:tgtEl>
                                          <p:spTgt spid="72"/>
                                        </p:tgtEl>
                                        <p:attrNameLst>
                                          <p:attrName>ppt_h</p:attrName>
                                        </p:attrNameLst>
                                      </p:cBhvr>
                                      <p:tavLst>
                                        <p:tav tm="0">
                                          <p:val>
                                            <p:fltVal val="0"/>
                                          </p:val>
                                        </p:tav>
                                        <p:tav tm="100000">
                                          <p:val>
                                            <p:strVal val="#ppt_h"/>
                                          </p:val>
                                        </p:tav>
                                      </p:tavLst>
                                    </p:anim>
                                    <p:animEffect transition="in" filter="fade">
                                      <p:cBhvr>
                                        <p:cTn id="19" dur="2000"/>
                                        <p:tgtEl>
                                          <p:spTgt spid="72"/>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wipe(left)">
                                      <p:cBhvr>
                                        <p:cTn id="23" dur="500"/>
                                        <p:tgtEl>
                                          <p:spTgt spid="67"/>
                                        </p:tgtEl>
                                      </p:cBhvr>
                                    </p:animEffect>
                                  </p:childTnLst>
                                </p:cTn>
                              </p:par>
                            </p:childTnLst>
                          </p:cTn>
                        </p:par>
                        <p:par>
                          <p:cTn id="24" fill="hold">
                            <p:stCondLst>
                              <p:cond delay="3000"/>
                            </p:stCondLst>
                            <p:childTnLst>
                              <p:par>
                                <p:cTn id="25" presetID="35" presetClass="entr" presetSubtype="0"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2000"/>
                                        <p:tgtEl>
                                          <p:spTgt spid="51"/>
                                        </p:tgtEl>
                                      </p:cBhvr>
                                    </p:animEffect>
                                    <p:anim calcmode="lin" valueType="num">
                                      <p:cBhvr>
                                        <p:cTn id="28" dur="2000" fill="hold"/>
                                        <p:tgtEl>
                                          <p:spTgt spid="51"/>
                                        </p:tgtEl>
                                        <p:attrNameLst>
                                          <p:attrName>style.rotation</p:attrName>
                                        </p:attrNameLst>
                                      </p:cBhvr>
                                      <p:tavLst>
                                        <p:tav tm="0">
                                          <p:val>
                                            <p:fltVal val="720"/>
                                          </p:val>
                                        </p:tav>
                                        <p:tav tm="100000">
                                          <p:val>
                                            <p:fltVal val="0"/>
                                          </p:val>
                                        </p:tav>
                                      </p:tavLst>
                                    </p:anim>
                                    <p:anim calcmode="lin" valueType="num">
                                      <p:cBhvr>
                                        <p:cTn id="29" dur="2000" fill="hold"/>
                                        <p:tgtEl>
                                          <p:spTgt spid="51"/>
                                        </p:tgtEl>
                                        <p:attrNameLst>
                                          <p:attrName>ppt_h</p:attrName>
                                        </p:attrNameLst>
                                      </p:cBhvr>
                                      <p:tavLst>
                                        <p:tav tm="0">
                                          <p:val>
                                            <p:fltVal val="0"/>
                                          </p:val>
                                        </p:tav>
                                        <p:tav tm="100000">
                                          <p:val>
                                            <p:strVal val="#ppt_h"/>
                                          </p:val>
                                        </p:tav>
                                      </p:tavLst>
                                    </p:anim>
                                    <p:anim calcmode="lin" valueType="num">
                                      <p:cBhvr>
                                        <p:cTn id="30" dur="2000" fill="hold"/>
                                        <p:tgtEl>
                                          <p:spTgt spid="51"/>
                                        </p:tgtEl>
                                        <p:attrNameLst>
                                          <p:attrName>ppt_w</p:attrName>
                                        </p:attrNameLst>
                                      </p:cBhvr>
                                      <p:tavLst>
                                        <p:tav tm="0">
                                          <p:val>
                                            <p:fltVal val="0"/>
                                          </p:val>
                                        </p:tav>
                                        <p:tav tm="100000">
                                          <p:val>
                                            <p:strVal val="#ppt_w"/>
                                          </p:val>
                                        </p:tav>
                                      </p:tavLst>
                                    </p:anim>
                                  </p:childTnLst>
                                </p:cTn>
                              </p:par>
                              <p:par>
                                <p:cTn id="31" presetID="53" presetClass="entr" presetSubtype="16" fill="hold" nodeType="withEffect">
                                  <p:stCondLst>
                                    <p:cond delay="0"/>
                                  </p:stCondLst>
                                  <p:childTnLst>
                                    <p:set>
                                      <p:cBhvr>
                                        <p:cTn id="32" dur="1" fill="hold">
                                          <p:stCondLst>
                                            <p:cond delay="0"/>
                                          </p:stCondLst>
                                        </p:cTn>
                                        <p:tgtEl>
                                          <p:spTgt spid="73"/>
                                        </p:tgtEl>
                                        <p:attrNameLst>
                                          <p:attrName>style.visibility</p:attrName>
                                        </p:attrNameLst>
                                      </p:cBhvr>
                                      <p:to>
                                        <p:strVal val="visible"/>
                                      </p:to>
                                    </p:set>
                                    <p:anim calcmode="lin" valueType="num">
                                      <p:cBhvr>
                                        <p:cTn id="33" dur="2000" fill="hold"/>
                                        <p:tgtEl>
                                          <p:spTgt spid="73"/>
                                        </p:tgtEl>
                                        <p:attrNameLst>
                                          <p:attrName>ppt_w</p:attrName>
                                        </p:attrNameLst>
                                      </p:cBhvr>
                                      <p:tavLst>
                                        <p:tav tm="0">
                                          <p:val>
                                            <p:fltVal val="0"/>
                                          </p:val>
                                        </p:tav>
                                        <p:tav tm="100000">
                                          <p:val>
                                            <p:strVal val="#ppt_w"/>
                                          </p:val>
                                        </p:tav>
                                      </p:tavLst>
                                    </p:anim>
                                    <p:anim calcmode="lin" valueType="num">
                                      <p:cBhvr>
                                        <p:cTn id="34" dur="2000" fill="hold"/>
                                        <p:tgtEl>
                                          <p:spTgt spid="73"/>
                                        </p:tgtEl>
                                        <p:attrNameLst>
                                          <p:attrName>ppt_h</p:attrName>
                                        </p:attrNameLst>
                                      </p:cBhvr>
                                      <p:tavLst>
                                        <p:tav tm="0">
                                          <p:val>
                                            <p:fltVal val="0"/>
                                          </p:val>
                                        </p:tav>
                                        <p:tav tm="100000">
                                          <p:val>
                                            <p:strVal val="#ppt_h"/>
                                          </p:val>
                                        </p:tav>
                                      </p:tavLst>
                                    </p:anim>
                                    <p:animEffect transition="in" filter="fade">
                                      <p:cBhvr>
                                        <p:cTn id="35" dur="2000"/>
                                        <p:tgtEl>
                                          <p:spTgt spid="73"/>
                                        </p:tgtEl>
                                      </p:cBhvr>
                                    </p:animEffect>
                                  </p:childTnLst>
                                </p:cTn>
                              </p:par>
                            </p:childTnLst>
                          </p:cTn>
                        </p:par>
                        <p:par>
                          <p:cTn id="36" fill="hold">
                            <p:stCondLst>
                              <p:cond delay="5000"/>
                            </p:stCondLst>
                            <p:childTnLst>
                              <p:par>
                                <p:cTn id="37" presetID="22" presetClass="entr" presetSubtype="8" fill="hold" grpId="0"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childTnLst>
                          </p:cTn>
                        </p:par>
                        <p:par>
                          <p:cTn id="40" fill="hold">
                            <p:stCondLst>
                              <p:cond delay="5500"/>
                            </p:stCondLst>
                            <p:childTnLst>
                              <p:par>
                                <p:cTn id="41" presetID="35" presetClass="entr" presetSubtype="0" fill="hold"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2000"/>
                                        <p:tgtEl>
                                          <p:spTgt spid="44"/>
                                        </p:tgtEl>
                                      </p:cBhvr>
                                    </p:animEffect>
                                    <p:anim calcmode="lin" valueType="num">
                                      <p:cBhvr>
                                        <p:cTn id="44" dur="2000" fill="hold"/>
                                        <p:tgtEl>
                                          <p:spTgt spid="44"/>
                                        </p:tgtEl>
                                        <p:attrNameLst>
                                          <p:attrName>style.rotation</p:attrName>
                                        </p:attrNameLst>
                                      </p:cBhvr>
                                      <p:tavLst>
                                        <p:tav tm="0">
                                          <p:val>
                                            <p:fltVal val="720"/>
                                          </p:val>
                                        </p:tav>
                                        <p:tav tm="100000">
                                          <p:val>
                                            <p:fltVal val="0"/>
                                          </p:val>
                                        </p:tav>
                                      </p:tavLst>
                                    </p:anim>
                                    <p:anim calcmode="lin" valueType="num">
                                      <p:cBhvr>
                                        <p:cTn id="45" dur="2000" fill="hold"/>
                                        <p:tgtEl>
                                          <p:spTgt spid="44"/>
                                        </p:tgtEl>
                                        <p:attrNameLst>
                                          <p:attrName>ppt_h</p:attrName>
                                        </p:attrNameLst>
                                      </p:cBhvr>
                                      <p:tavLst>
                                        <p:tav tm="0">
                                          <p:val>
                                            <p:fltVal val="0"/>
                                          </p:val>
                                        </p:tav>
                                        <p:tav tm="100000">
                                          <p:val>
                                            <p:strVal val="#ppt_h"/>
                                          </p:val>
                                        </p:tav>
                                      </p:tavLst>
                                    </p:anim>
                                    <p:anim calcmode="lin" valueType="num">
                                      <p:cBhvr>
                                        <p:cTn id="46" dur="2000" fill="hold"/>
                                        <p:tgtEl>
                                          <p:spTgt spid="44"/>
                                        </p:tgtEl>
                                        <p:attrNameLst>
                                          <p:attrName>ppt_w</p:attrName>
                                        </p:attrNameLst>
                                      </p:cBhvr>
                                      <p:tavLst>
                                        <p:tav tm="0">
                                          <p:val>
                                            <p:fltVal val="0"/>
                                          </p:val>
                                        </p:tav>
                                        <p:tav tm="100000">
                                          <p:val>
                                            <p:strVal val="#ppt_w"/>
                                          </p:val>
                                        </p:tav>
                                      </p:tavLst>
                                    </p:anim>
                                  </p:childTnLst>
                                </p:cTn>
                              </p:par>
                              <p:par>
                                <p:cTn id="47" presetID="53" presetClass="entr" presetSubtype="16" fill="hold" nodeType="withEffect">
                                  <p:stCondLst>
                                    <p:cond delay="0"/>
                                  </p:stCondLst>
                                  <p:childTnLst>
                                    <p:set>
                                      <p:cBhvr>
                                        <p:cTn id="48" dur="1" fill="hold">
                                          <p:stCondLst>
                                            <p:cond delay="0"/>
                                          </p:stCondLst>
                                        </p:cTn>
                                        <p:tgtEl>
                                          <p:spTgt spid="82"/>
                                        </p:tgtEl>
                                        <p:attrNameLst>
                                          <p:attrName>style.visibility</p:attrName>
                                        </p:attrNameLst>
                                      </p:cBhvr>
                                      <p:to>
                                        <p:strVal val="visible"/>
                                      </p:to>
                                    </p:set>
                                    <p:anim calcmode="lin" valueType="num">
                                      <p:cBhvr>
                                        <p:cTn id="49" dur="2000" fill="hold"/>
                                        <p:tgtEl>
                                          <p:spTgt spid="82"/>
                                        </p:tgtEl>
                                        <p:attrNameLst>
                                          <p:attrName>ppt_w</p:attrName>
                                        </p:attrNameLst>
                                      </p:cBhvr>
                                      <p:tavLst>
                                        <p:tav tm="0">
                                          <p:val>
                                            <p:fltVal val="0"/>
                                          </p:val>
                                        </p:tav>
                                        <p:tav tm="100000">
                                          <p:val>
                                            <p:strVal val="#ppt_w"/>
                                          </p:val>
                                        </p:tav>
                                      </p:tavLst>
                                    </p:anim>
                                    <p:anim calcmode="lin" valueType="num">
                                      <p:cBhvr>
                                        <p:cTn id="50" dur="2000" fill="hold"/>
                                        <p:tgtEl>
                                          <p:spTgt spid="82"/>
                                        </p:tgtEl>
                                        <p:attrNameLst>
                                          <p:attrName>ppt_h</p:attrName>
                                        </p:attrNameLst>
                                      </p:cBhvr>
                                      <p:tavLst>
                                        <p:tav tm="0">
                                          <p:val>
                                            <p:fltVal val="0"/>
                                          </p:val>
                                        </p:tav>
                                        <p:tav tm="100000">
                                          <p:val>
                                            <p:strVal val="#ppt_h"/>
                                          </p:val>
                                        </p:tav>
                                      </p:tavLst>
                                    </p:anim>
                                    <p:animEffect transition="in" filter="fade">
                                      <p:cBhvr>
                                        <p:cTn id="51" dur="2000"/>
                                        <p:tgtEl>
                                          <p:spTgt spid="82"/>
                                        </p:tgtEl>
                                      </p:cBhvr>
                                    </p:animEffect>
                                  </p:childTnLst>
                                </p:cTn>
                              </p:par>
                            </p:childTnLst>
                          </p:cTn>
                        </p:par>
                        <p:par>
                          <p:cTn id="52" fill="hold">
                            <p:stCondLst>
                              <p:cond delay="7500"/>
                            </p:stCondLst>
                            <p:childTnLst>
                              <p:par>
                                <p:cTn id="53" presetID="22" presetClass="entr" presetSubtype="8" fill="hold" grpId="0" nodeType="after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wipe(left)">
                                      <p:cBhvr>
                                        <p:cTn id="55" dur="500"/>
                                        <p:tgtEl>
                                          <p:spTgt spid="69"/>
                                        </p:tgtEl>
                                      </p:cBhvr>
                                    </p:animEffect>
                                  </p:childTnLst>
                                </p:cTn>
                              </p:par>
                            </p:childTnLst>
                          </p:cTn>
                        </p:par>
                        <p:par>
                          <p:cTn id="56" fill="hold">
                            <p:stCondLst>
                              <p:cond delay="8000"/>
                            </p:stCondLst>
                            <p:childTnLst>
                              <p:par>
                                <p:cTn id="57" presetID="35" presetClass="entr" presetSubtype="0"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2000"/>
                                        <p:tgtEl>
                                          <p:spTgt spid="47"/>
                                        </p:tgtEl>
                                      </p:cBhvr>
                                    </p:animEffect>
                                    <p:anim calcmode="lin" valueType="num">
                                      <p:cBhvr>
                                        <p:cTn id="60" dur="2000" fill="hold"/>
                                        <p:tgtEl>
                                          <p:spTgt spid="47"/>
                                        </p:tgtEl>
                                        <p:attrNameLst>
                                          <p:attrName>style.rotation</p:attrName>
                                        </p:attrNameLst>
                                      </p:cBhvr>
                                      <p:tavLst>
                                        <p:tav tm="0">
                                          <p:val>
                                            <p:fltVal val="720"/>
                                          </p:val>
                                        </p:tav>
                                        <p:tav tm="100000">
                                          <p:val>
                                            <p:fltVal val="0"/>
                                          </p:val>
                                        </p:tav>
                                      </p:tavLst>
                                    </p:anim>
                                    <p:anim calcmode="lin" valueType="num">
                                      <p:cBhvr>
                                        <p:cTn id="61" dur="2000" fill="hold"/>
                                        <p:tgtEl>
                                          <p:spTgt spid="47"/>
                                        </p:tgtEl>
                                        <p:attrNameLst>
                                          <p:attrName>ppt_h</p:attrName>
                                        </p:attrNameLst>
                                      </p:cBhvr>
                                      <p:tavLst>
                                        <p:tav tm="0">
                                          <p:val>
                                            <p:fltVal val="0"/>
                                          </p:val>
                                        </p:tav>
                                        <p:tav tm="100000">
                                          <p:val>
                                            <p:strVal val="#ppt_h"/>
                                          </p:val>
                                        </p:tav>
                                      </p:tavLst>
                                    </p:anim>
                                    <p:anim calcmode="lin" valueType="num">
                                      <p:cBhvr>
                                        <p:cTn id="62" dur="2000" fill="hold"/>
                                        <p:tgtEl>
                                          <p:spTgt spid="47"/>
                                        </p:tgtEl>
                                        <p:attrNameLst>
                                          <p:attrName>ppt_w</p:attrName>
                                        </p:attrNameLst>
                                      </p:cBhvr>
                                      <p:tavLst>
                                        <p:tav tm="0">
                                          <p:val>
                                            <p:fltVal val="0"/>
                                          </p:val>
                                        </p:tav>
                                        <p:tav tm="100000">
                                          <p:val>
                                            <p:strVal val="#ppt_w"/>
                                          </p:val>
                                        </p:tav>
                                      </p:tavLst>
                                    </p:anim>
                                  </p:childTnLst>
                                </p:cTn>
                              </p:par>
                              <p:par>
                                <p:cTn id="63" presetID="53" presetClass="entr" presetSubtype="16" fill="hold" grpId="0" nodeType="with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p:cTn id="65" dur="2000" fill="hold"/>
                                        <p:tgtEl>
                                          <p:spTgt spid="71"/>
                                        </p:tgtEl>
                                        <p:attrNameLst>
                                          <p:attrName>ppt_w</p:attrName>
                                        </p:attrNameLst>
                                      </p:cBhvr>
                                      <p:tavLst>
                                        <p:tav tm="0">
                                          <p:val>
                                            <p:fltVal val="0"/>
                                          </p:val>
                                        </p:tav>
                                        <p:tav tm="100000">
                                          <p:val>
                                            <p:strVal val="#ppt_w"/>
                                          </p:val>
                                        </p:tav>
                                      </p:tavLst>
                                    </p:anim>
                                    <p:anim calcmode="lin" valueType="num">
                                      <p:cBhvr>
                                        <p:cTn id="66" dur="2000" fill="hold"/>
                                        <p:tgtEl>
                                          <p:spTgt spid="71"/>
                                        </p:tgtEl>
                                        <p:attrNameLst>
                                          <p:attrName>ppt_h</p:attrName>
                                        </p:attrNameLst>
                                      </p:cBhvr>
                                      <p:tavLst>
                                        <p:tav tm="0">
                                          <p:val>
                                            <p:fltVal val="0"/>
                                          </p:val>
                                        </p:tav>
                                        <p:tav tm="100000">
                                          <p:val>
                                            <p:strVal val="#ppt_h"/>
                                          </p:val>
                                        </p:tav>
                                      </p:tavLst>
                                    </p:anim>
                                    <p:animEffect transition="in" filter="fade">
                                      <p:cBhvr>
                                        <p:cTn id="67" dur="2000"/>
                                        <p:tgtEl>
                                          <p:spTgt spid="71"/>
                                        </p:tgtEl>
                                      </p:cBhvr>
                                    </p:animEffect>
                                  </p:childTnLst>
                                </p:cTn>
                              </p:par>
                            </p:childTnLst>
                          </p:cTn>
                        </p:par>
                        <p:par>
                          <p:cTn id="68" fill="hold">
                            <p:stCondLst>
                              <p:cond delay="10000"/>
                            </p:stCondLst>
                            <p:childTnLst>
                              <p:par>
                                <p:cTn id="69" presetID="22" presetClass="entr" presetSubtype="8"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wipe(left)">
                                      <p:cBhvr>
                                        <p:cTn id="7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animBg="1"/>
      <p:bldP spid="7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34" name="Round Same Side Corner Rectangle 33"/>
          <p:cNvSpPr/>
          <p:nvPr/>
        </p:nvSpPr>
        <p:spPr bwMode="auto">
          <a:xfrm flipH="1">
            <a:off x="9067877" y="4136299"/>
            <a:ext cx="783513" cy="1781479"/>
          </a:xfrm>
          <a:prstGeom prst="round2SameRect">
            <a:avLst>
              <a:gd name="adj1" fmla="val 50000"/>
              <a:gd name="adj2" fmla="val 0"/>
            </a:avLst>
          </a:prstGeom>
          <a:solidFill>
            <a:srgbClr val="0050A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 name="Oval 40"/>
          <p:cNvSpPr>
            <a:spLocks noChangeAspect="1"/>
          </p:cNvSpPr>
          <p:nvPr/>
        </p:nvSpPr>
        <p:spPr bwMode="auto">
          <a:xfrm rot="16200000">
            <a:off x="9090297" y="4160156"/>
            <a:ext cx="731520" cy="73152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2" name="Cube 121"/>
          <p:cNvSpPr/>
          <p:nvPr/>
        </p:nvSpPr>
        <p:spPr bwMode="auto">
          <a:xfrm>
            <a:off x="8890000" y="5917753"/>
            <a:ext cx="965200" cy="721807"/>
          </a:xfrm>
          <a:prstGeom prst="cube">
            <a:avLst/>
          </a:prstGeom>
          <a:solidFill>
            <a:srgbClr val="0050AA"/>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50%</a:t>
            </a:r>
          </a:p>
        </p:txBody>
      </p:sp>
      <p:sp>
        <p:nvSpPr>
          <p:cNvPr id="22" name="Round Same Side Corner Rectangle 21"/>
          <p:cNvSpPr/>
          <p:nvPr/>
        </p:nvSpPr>
        <p:spPr bwMode="auto">
          <a:xfrm>
            <a:off x="2515858" y="3856899"/>
            <a:ext cx="783513" cy="2060879"/>
          </a:xfrm>
          <a:prstGeom prst="round2SameRect">
            <a:avLst>
              <a:gd name="adj1" fmla="val 50000"/>
              <a:gd name="adj2" fmla="val 0"/>
            </a:avLst>
          </a:prstGeom>
          <a:solidFill>
            <a:srgbClr val="44D7F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Oval 36"/>
          <p:cNvSpPr>
            <a:spLocks noChangeAspect="1"/>
          </p:cNvSpPr>
          <p:nvPr/>
        </p:nvSpPr>
        <p:spPr bwMode="auto">
          <a:xfrm rot="5400000">
            <a:off x="2546572" y="3875598"/>
            <a:ext cx="731520" cy="73152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5" name="Cube 124"/>
          <p:cNvSpPr/>
          <p:nvPr/>
        </p:nvSpPr>
        <p:spPr bwMode="auto">
          <a:xfrm>
            <a:off x="2336800" y="5917753"/>
            <a:ext cx="965200" cy="721807"/>
          </a:xfrm>
          <a:prstGeom prst="cube">
            <a:avLst/>
          </a:prstGeom>
          <a:solidFill>
            <a:srgbClr val="44D7FB"/>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60%</a:t>
            </a:r>
          </a:p>
        </p:txBody>
      </p:sp>
      <p:sp>
        <p:nvSpPr>
          <p:cNvPr id="26" name="Round Same Side Corner Rectangle 25"/>
          <p:cNvSpPr/>
          <p:nvPr/>
        </p:nvSpPr>
        <p:spPr bwMode="auto">
          <a:xfrm flipH="1">
            <a:off x="3826261" y="3694339"/>
            <a:ext cx="783513" cy="2225979"/>
          </a:xfrm>
          <a:prstGeom prst="round2SameRect">
            <a:avLst>
              <a:gd name="adj1" fmla="val 50000"/>
              <a:gd name="adj2" fmla="val 0"/>
            </a:avLst>
          </a:prstGeom>
          <a:solidFill>
            <a:srgbClr val="36B8E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Oval 37"/>
          <p:cNvSpPr>
            <a:spLocks noChangeAspect="1"/>
          </p:cNvSpPr>
          <p:nvPr/>
        </p:nvSpPr>
        <p:spPr bwMode="auto">
          <a:xfrm rot="16200000">
            <a:off x="3847543" y="3718197"/>
            <a:ext cx="731520" cy="73152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Cube 125"/>
          <p:cNvSpPr/>
          <p:nvPr/>
        </p:nvSpPr>
        <p:spPr bwMode="auto">
          <a:xfrm>
            <a:off x="3647440" y="5917753"/>
            <a:ext cx="965200" cy="721807"/>
          </a:xfrm>
          <a:prstGeom prst="cube">
            <a:avLst/>
          </a:prstGeom>
          <a:solidFill>
            <a:srgbClr val="36B8E3"/>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70%</a:t>
            </a:r>
          </a:p>
        </p:txBody>
      </p:sp>
      <p:sp>
        <p:nvSpPr>
          <p:cNvPr id="7" name="Round Same Side Corner Rectangle 6"/>
          <p:cNvSpPr/>
          <p:nvPr/>
        </p:nvSpPr>
        <p:spPr bwMode="auto">
          <a:xfrm>
            <a:off x="5136666" y="2785918"/>
            <a:ext cx="783513" cy="3131861"/>
          </a:xfrm>
          <a:prstGeom prst="round2SameRect">
            <a:avLst>
              <a:gd name="adj1" fmla="val 50000"/>
              <a:gd name="adj2" fmla="val 0"/>
            </a:avLst>
          </a:prstGeom>
          <a:solidFill>
            <a:srgbClr val="239B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Oval 35"/>
          <p:cNvSpPr>
            <a:spLocks noChangeAspect="1"/>
          </p:cNvSpPr>
          <p:nvPr/>
        </p:nvSpPr>
        <p:spPr bwMode="auto">
          <a:xfrm rot="5400000">
            <a:off x="5165677" y="2805953"/>
            <a:ext cx="731520" cy="73152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7" name="Cube 126"/>
          <p:cNvSpPr/>
          <p:nvPr/>
        </p:nvSpPr>
        <p:spPr bwMode="auto">
          <a:xfrm>
            <a:off x="4958080" y="5917753"/>
            <a:ext cx="965200" cy="721807"/>
          </a:xfrm>
          <a:prstGeom prst="cube">
            <a:avLst/>
          </a:prstGeom>
          <a:solidFill>
            <a:srgbClr val="239BD3"/>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90%</a:t>
            </a:r>
          </a:p>
        </p:txBody>
      </p:sp>
      <p:sp>
        <p:nvSpPr>
          <p:cNvPr id="12" name="Round Same Side Corner Rectangle 11"/>
          <p:cNvSpPr/>
          <p:nvPr/>
        </p:nvSpPr>
        <p:spPr bwMode="auto">
          <a:xfrm flipH="1">
            <a:off x="6447069" y="3535217"/>
            <a:ext cx="783513" cy="2382561"/>
          </a:xfrm>
          <a:prstGeom prst="round2SameRect">
            <a:avLst>
              <a:gd name="adj1" fmla="val 50000"/>
              <a:gd name="adj2" fmla="val 0"/>
            </a:avLst>
          </a:prstGeom>
          <a:solidFill>
            <a:srgbClr val="157EBF"/>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Oval 38"/>
          <p:cNvSpPr>
            <a:spLocks noChangeAspect="1"/>
          </p:cNvSpPr>
          <p:nvPr/>
        </p:nvSpPr>
        <p:spPr bwMode="auto">
          <a:xfrm rot="16200000">
            <a:off x="6466275" y="3553001"/>
            <a:ext cx="731520" cy="73152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8" name="Cube 127"/>
          <p:cNvSpPr/>
          <p:nvPr/>
        </p:nvSpPr>
        <p:spPr bwMode="auto">
          <a:xfrm>
            <a:off x="6268720" y="5917753"/>
            <a:ext cx="965200" cy="721807"/>
          </a:xfrm>
          <a:prstGeom prst="cube">
            <a:avLst/>
          </a:prstGeom>
          <a:solidFill>
            <a:srgbClr val="157EBF"/>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75%</a:t>
            </a:r>
          </a:p>
        </p:txBody>
      </p:sp>
      <p:sp>
        <p:nvSpPr>
          <p:cNvPr id="31" name="Round Same Side Corner Rectangle 30"/>
          <p:cNvSpPr/>
          <p:nvPr/>
        </p:nvSpPr>
        <p:spPr bwMode="auto">
          <a:xfrm>
            <a:off x="7757474" y="3332388"/>
            <a:ext cx="783513" cy="2588072"/>
          </a:xfrm>
          <a:prstGeom prst="round2SameRect">
            <a:avLst>
              <a:gd name="adj1" fmla="val 50000"/>
              <a:gd name="adj2" fmla="val 0"/>
            </a:avLst>
          </a:prstGeom>
          <a:solidFill>
            <a:srgbClr val="0967B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0" name="Oval 39"/>
          <p:cNvSpPr>
            <a:spLocks noChangeAspect="1"/>
          </p:cNvSpPr>
          <p:nvPr/>
        </p:nvSpPr>
        <p:spPr bwMode="auto">
          <a:xfrm rot="5400000">
            <a:off x="7787049" y="3351087"/>
            <a:ext cx="731520" cy="73152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9" name="Cube 128"/>
          <p:cNvSpPr/>
          <p:nvPr/>
        </p:nvSpPr>
        <p:spPr bwMode="auto">
          <a:xfrm>
            <a:off x="7579360" y="5917753"/>
            <a:ext cx="965200" cy="721807"/>
          </a:xfrm>
          <a:prstGeom prst="cube">
            <a:avLst/>
          </a:prstGeom>
          <a:solidFill>
            <a:srgbClr val="0967B9"/>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80%</a:t>
            </a:r>
          </a:p>
        </p:txBody>
      </p:sp>
      <p:cxnSp>
        <p:nvCxnSpPr>
          <p:cNvPr id="197" name="Shape 196"/>
          <p:cNvCxnSpPr/>
          <p:nvPr/>
        </p:nvCxnSpPr>
        <p:spPr>
          <a:xfrm rot="10800000">
            <a:off x="2222500" y="3666067"/>
            <a:ext cx="679392" cy="171483"/>
          </a:xfrm>
          <a:prstGeom prst="bentConnector3">
            <a:avLst>
              <a:gd name="adj1" fmla="val 151"/>
            </a:avLst>
          </a:prstGeom>
          <a:ln w="19050">
            <a:solidFill>
              <a:srgbClr val="44D7FB"/>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3" name="Shape 196"/>
          <p:cNvCxnSpPr/>
          <p:nvPr/>
        </p:nvCxnSpPr>
        <p:spPr>
          <a:xfrm rot="16200000" flipV="1">
            <a:off x="3497533" y="2959149"/>
            <a:ext cx="1060492" cy="374595"/>
          </a:xfrm>
          <a:prstGeom prst="bentConnector3">
            <a:avLst>
              <a:gd name="adj1" fmla="val 100296"/>
            </a:avLst>
          </a:prstGeom>
          <a:ln w="19050">
            <a:solidFill>
              <a:srgbClr val="36B8E3"/>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6" name="Shape 196"/>
          <p:cNvCxnSpPr/>
          <p:nvPr/>
        </p:nvCxnSpPr>
        <p:spPr>
          <a:xfrm flipV="1">
            <a:off x="9461229" y="3962400"/>
            <a:ext cx="558800" cy="171483"/>
          </a:xfrm>
          <a:prstGeom prst="bentConnector3">
            <a:avLst>
              <a:gd name="adj1" fmla="val 0"/>
            </a:avLst>
          </a:prstGeom>
          <a:ln w="19050">
            <a:solidFill>
              <a:srgbClr val="0050AA"/>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9" name="Shape 196"/>
          <p:cNvCxnSpPr/>
          <p:nvPr/>
        </p:nvCxnSpPr>
        <p:spPr>
          <a:xfrm rot="5400000" flipH="1" flipV="1">
            <a:off x="6285847" y="2545739"/>
            <a:ext cx="1517695" cy="414020"/>
          </a:xfrm>
          <a:prstGeom prst="bentConnector3">
            <a:avLst>
              <a:gd name="adj1" fmla="val 100208"/>
            </a:avLst>
          </a:prstGeom>
          <a:ln w="19050">
            <a:solidFill>
              <a:srgbClr val="157EBF"/>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2" name="Shape 196"/>
          <p:cNvCxnSpPr/>
          <p:nvPr/>
        </p:nvCxnSpPr>
        <p:spPr>
          <a:xfrm rot="5400000" flipH="1" flipV="1">
            <a:off x="8081437" y="2905147"/>
            <a:ext cx="488995" cy="317501"/>
          </a:xfrm>
          <a:prstGeom prst="bentConnector3">
            <a:avLst>
              <a:gd name="adj1" fmla="val 99346"/>
            </a:avLst>
          </a:prstGeom>
          <a:ln w="19050">
            <a:solidFill>
              <a:srgbClr val="0967B9"/>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5400000" flipH="1" flipV="1">
            <a:off x="5319200" y="2577042"/>
            <a:ext cx="406400" cy="2117"/>
          </a:xfrm>
          <a:prstGeom prst="line">
            <a:avLst/>
          </a:prstGeom>
          <a:ln w="19050">
            <a:solidFill>
              <a:srgbClr val="239BD3"/>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6" name="Freeform 517"/>
          <p:cNvSpPr>
            <a:spLocks noChangeAspect="1" noEditPoints="1"/>
          </p:cNvSpPr>
          <p:nvPr/>
        </p:nvSpPr>
        <p:spPr bwMode="auto">
          <a:xfrm>
            <a:off x="3901243" y="3933714"/>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525"/>
          <p:cNvSpPr>
            <a:spLocks noChangeAspect="1" noEditPoints="1"/>
          </p:cNvSpPr>
          <p:nvPr/>
        </p:nvSpPr>
        <p:spPr bwMode="auto">
          <a:xfrm>
            <a:off x="5202889" y="2998934"/>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543"/>
          <p:cNvSpPr>
            <a:spLocks noChangeAspect="1" noEditPoints="1"/>
          </p:cNvSpPr>
          <p:nvPr/>
        </p:nvSpPr>
        <p:spPr bwMode="auto">
          <a:xfrm>
            <a:off x="2627528" y="407125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78"/>
          <p:cNvSpPr>
            <a:spLocks noChangeAspect="1" noEditPoints="1"/>
          </p:cNvSpPr>
          <p:nvPr/>
        </p:nvSpPr>
        <p:spPr bwMode="auto">
          <a:xfrm>
            <a:off x="6568905" y="379505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59"/>
          <p:cNvSpPr>
            <a:spLocks noChangeAspect="1" noEditPoints="1"/>
          </p:cNvSpPr>
          <p:nvPr/>
        </p:nvSpPr>
        <p:spPr bwMode="auto">
          <a:xfrm>
            <a:off x="7880633" y="3567235"/>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596"/>
          <p:cNvSpPr>
            <a:spLocks noChangeAspect="1" noEditPoints="1"/>
          </p:cNvSpPr>
          <p:nvPr/>
        </p:nvSpPr>
        <p:spPr bwMode="auto">
          <a:xfrm>
            <a:off x="9334271" y="4311894"/>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0050A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TextBox 111"/>
          <p:cNvSpPr txBox="1"/>
          <p:nvPr/>
        </p:nvSpPr>
        <p:spPr>
          <a:xfrm>
            <a:off x="6883" y="3541421"/>
            <a:ext cx="2177225" cy="1298817"/>
          </a:xfrm>
          <a:prstGeom prst="rect">
            <a:avLst/>
          </a:prstGeom>
          <a:noFill/>
        </p:spPr>
        <p:txBody>
          <a:bodyPr wrap="square" rtlCol="0">
            <a:spAutoFit/>
          </a:bodyPr>
          <a:lstStyle/>
          <a:p>
            <a:pPr algn="r" defTabSz="1219170">
              <a:spcBef>
                <a:spcPct val="20000"/>
              </a:spcBef>
              <a:defRPr/>
            </a:pPr>
            <a:r>
              <a:rPr lang="en-US" sz="1600" b="1" dirty="0">
                <a:solidFill>
                  <a:srgbClr val="44D7F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3" name="TextBox 112"/>
          <p:cNvSpPr txBox="1"/>
          <p:nvPr/>
        </p:nvSpPr>
        <p:spPr>
          <a:xfrm>
            <a:off x="828575" y="2442470"/>
            <a:ext cx="3017520" cy="929485"/>
          </a:xfrm>
          <a:prstGeom prst="rect">
            <a:avLst/>
          </a:prstGeom>
          <a:noFill/>
        </p:spPr>
        <p:txBody>
          <a:bodyPr wrap="square" rtlCol="0">
            <a:spAutoFit/>
          </a:bodyPr>
          <a:lstStyle/>
          <a:p>
            <a:pPr algn="r" defTabSz="1219170">
              <a:spcBef>
                <a:spcPct val="20000"/>
              </a:spcBef>
              <a:defRPr/>
            </a:pPr>
            <a:r>
              <a:rPr lang="en-US" sz="1600" b="1" dirty="0">
                <a:solidFill>
                  <a:srgbClr val="36B8E3"/>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4" name="TextBox 113"/>
          <p:cNvSpPr txBox="1"/>
          <p:nvPr/>
        </p:nvSpPr>
        <p:spPr>
          <a:xfrm>
            <a:off x="4424061" y="895553"/>
            <a:ext cx="2194560" cy="1298817"/>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7254110" y="1808261"/>
            <a:ext cx="301752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8617768" y="2667894"/>
            <a:ext cx="3017520" cy="929485"/>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10020029" y="3795052"/>
            <a:ext cx="2194560" cy="1298817"/>
          </a:xfrm>
          <a:prstGeom prst="rect">
            <a:avLst/>
          </a:prstGeom>
          <a:noFill/>
        </p:spPr>
        <p:txBody>
          <a:bodyPr wrap="square" rtlCol="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18" name="Group 117"/>
          <p:cNvGrpSpPr/>
          <p:nvPr/>
        </p:nvGrpSpPr>
        <p:grpSpPr>
          <a:xfrm>
            <a:off x="6310489" y="258228"/>
            <a:ext cx="5508978" cy="954108"/>
            <a:chOff x="3341511" y="258228"/>
            <a:chExt cx="5508978" cy="954108"/>
          </a:xfrm>
        </p:grpSpPr>
        <p:sp>
          <p:nvSpPr>
            <p:cNvPr id="119" name="TextBox 118"/>
            <p:cNvSpPr txBox="1"/>
            <p:nvPr/>
          </p:nvSpPr>
          <p:spPr>
            <a:xfrm>
              <a:off x="3341511" y="258228"/>
              <a:ext cx="5508978" cy="769441"/>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p:txBody>
        </p:sp>
        <p:sp>
          <p:nvSpPr>
            <p:cNvPr id="123" name="TextBox 122"/>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2947936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5"/>
                                        </p:tgtEl>
                                        <p:attrNameLst>
                                          <p:attrName>style.visibility</p:attrName>
                                        </p:attrNameLst>
                                      </p:cBhvr>
                                      <p:to>
                                        <p:strVal val="visible"/>
                                      </p:to>
                                    </p:set>
                                    <p:anim calcmode="lin" valueType="num">
                                      <p:cBhvr additive="base">
                                        <p:cTn id="11" dur="500" fill="hold"/>
                                        <p:tgtEl>
                                          <p:spTgt spid="125"/>
                                        </p:tgtEl>
                                        <p:attrNameLst>
                                          <p:attrName>ppt_x</p:attrName>
                                        </p:attrNameLst>
                                      </p:cBhvr>
                                      <p:tavLst>
                                        <p:tav tm="0">
                                          <p:val>
                                            <p:strVal val="#ppt_x"/>
                                          </p:val>
                                        </p:tav>
                                        <p:tav tm="100000">
                                          <p:val>
                                            <p:strVal val="#ppt_x"/>
                                          </p:val>
                                        </p:tav>
                                      </p:tavLst>
                                    </p:anim>
                                    <p:anim calcmode="lin" valueType="num">
                                      <p:cBhvr additive="base">
                                        <p:cTn id="12" dur="500" fill="hold"/>
                                        <p:tgtEl>
                                          <p:spTgt spid="12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down)">
                                      <p:cBhvr>
                                        <p:cTn id="16" dur="500"/>
                                        <p:tgtEl>
                                          <p:spTgt spid="22"/>
                                        </p:tgtEl>
                                      </p:cBhvr>
                                    </p:animEffect>
                                  </p:childTnLst>
                                </p:cTn>
                              </p:par>
                            </p:childTnLst>
                          </p:cTn>
                        </p:par>
                        <p:par>
                          <p:cTn id="17" fill="hold">
                            <p:stCondLst>
                              <p:cond delay="1500"/>
                            </p:stCondLst>
                            <p:childTnLst>
                              <p:par>
                                <p:cTn id="18" presetID="23" presetClass="entr" presetSubtype="16" fill="hold" grpId="0" nodeType="afterEffect">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cBhvr>
                                        <p:cTn id="20" dur="500" fill="hold"/>
                                        <p:tgtEl>
                                          <p:spTgt spid="37"/>
                                        </p:tgtEl>
                                        <p:attrNameLst>
                                          <p:attrName>ppt_w</p:attrName>
                                        </p:attrNameLst>
                                      </p:cBhvr>
                                      <p:tavLst>
                                        <p:tav tm="0">
                                          <p:val>
                                            <p:fltVal val="0"/>
                                          </p:val>
                                        </p:tav>
                                        <p:tav tm="100000">
                                          <p:val>
                                            <p:strVal val="#ppt_w"/>
                                          </p:val>
                                        </p:tav>
                                      </p:tavLst>
                                    </p:anim>
                                    <p:anim calcmode="lin" valueType="num">
                                      <p:cBhvr>
                                        <p:cTn id="21" dur="500" fill="hold"/>
                                        <p:tgtEl>
                                          <p:spTgt spid="37"/>
                                        </p:tgtEl>
                                        <p:attrNameLst>
                                          <p:attrName>ppt_h</p:attrName>
                                        </p:attrNameLst>
                                      </p:cBhvr>
                                      <p:tavLst>
                                        <p:tav tm="0">
                                          <p:val>
                                            <p:fltVal val="0"/>
                                          </p:val>
                                        </p:tav>
                                        <p:tav tm="100000">
                                          <p:val>
                                            <p:strVal val="#ppt_h"/>
                                          </p:val>
                                        </p:tav>
                                      </p:tavLst>
                                    </p:anim>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108"/>
                                        </p:tgtEl>
                                        <p:attrNameLst>
                                          <p:attrName>style.visibility</p:attrName>
                                        </p:attrNameLst>
                                      </p:cBhvr>
                                      <p:to>
                                        <p:strVal val="visible"/>
                                      </p:to>
                                    </p:set>
                                    <p:anim calcmode="lin" valueType="num">
                                      <p:cBhvr>
                                        <p:cTn id="25" dur="500" fill="hold"/>
                                        <p:tgtEl>
                                          <p:spTgt spid="108"/>
                                        </p:tgtEl>
                                        <p:attrNameLst>
                                          <p:attrName>ppt_w</p:attrName>
                                        </p:attrNameLst>
                                      </p:cBhvr>
                                      <p:tavLst>
                                        <p:tav tm="0">
                                          <p:val>
                                            <p:fltVal val="0"/>
                                          </p:val>
                                        </p:tav>
                                        <p:tav tm="100000">
                                          <p:val>
                                            <p:strVal val="#ppt_w"/>
                                          </p:val>
                                        </p:tav>
                                      </p:tavLst>
                                    </p:anim>
                                    <p:anim calcmode="lin" valueType="num">
                                      <p:cBhvr>
                                        <p:cTn id="26" dur="500" fill="hold"/>
                                        <p:tgtEl>
                                          <p:spTgt spid="108"/>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4" fill="hold" nodeType="afterEffect">
                                  <p:stCondLst>
                                    <p:cond delay="0"/>
                                  </p:stCondLst>
                                  <p:childTnLst>
                                    <p:set>
                                      <p:cBhvr>
                                        <p:cTn id="29" dur="1" fill="hold">
                                          <p:stCondLst>
                                            <p:cond delay="0"/>
                                          </p:stCondLst>
                                        </p:cTn>
                                        <p:tgtEl>
                                          <p:spTgt spid="197"/>
                                        </p:tgtEl>
                                        <p:attrNameLst>
                                          <p:attrName>style.visibility</p:attrName>
                                        </p:attrNameLst>
                                      </p:cBhvr>
                                      <p:to>
                                        <p:strVal val="visible"/>
                                      </p:to>
                                    </p:set>
                                    <p:animEffect transition="in" filter="wipe(down)">
                                      <p:cBhvr>
                                        <p:cTn id="30" dur="500"/>
                                        <p:tgtEl>
                                          <p:spTgt spid="19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up)">
                                      <p:cBhvr>
                                        <p:cTn id="34" dur="500"/>
                                        <p:tgtEl>
                                          <p:spTgt spid="112"/>
                                        </p:tgtEl>
                                      </p:cBhvr>
                                    </p:animEffect>
                                  </p:childTnLst>
                                </p:cTn>
                              </p:par>
                            </p:childTnLst>
                          </p:cTn>
                        </p:par>
                        <p:par>
                          <p:cTn id="35" fill="hold">
                            <p:stCondLst>
                              <p:cond delay="3500"/>
                            </p:stCondLst>
                            <p:childTnLst>
                              <p:par>
                                <p:cTn id="36" presetID="2" presetClass="entr" presetSubtype="4" fill="hold" grpId="0" nodeType="afterEffect">
                                  <p:stCondLst>
                                    <p:cond delay="0"/>
                                  </p:stCondLst>
                                  <p:childTnLst>
                                    <p:set>
                                      <p:cBhvr>
                                        <p:cTn id="37" dur="1" fill="hold">
                                          <p:stCondLst>
                                            <p:cond delay="0"/>
                                          </p:stCondLst>
                                        </p:cTn>
                                        <p:tgtEl>
                                          <p:spTgt spid="126"/>
                                        </p:tgtEl>
                                        <p:attrNameLst>
                                          <p:attrName>style.visibility</p:attrName>
                                        </p:attrNameLst>
                                      </p:cBhvr>
                                      <p:to>
                                        <p:strVal val="visible"/>
                                      </p:to>
                                    </p:set>
                                    <p:anim calcmode="lin" valueType="num">
                                      <p:cBhvr additive="base">
                                        <p:cTn id="38" dur="500" fill="hold"/>
                                        <p:tgtEl>
                                          <p:spTgt spid="126"/>
                                        </p:tgtEl>
                                        <p:attrNameLst>
                                          <p:attrName>ppt_x</p:attrName>
                                        </p:attrNameLst>
                                      </p:cBhvr>
                                      <p:tavLst>
                                        <p:tav tm="0">
                                          <p:val>
                                            <p:strVal val="#ppt_x"/>
                                          </p:val>
                                        </p:tav>
                                        <p:tav tm="100000">
                                          <p:val>
                                            <p:strVal val="#ppt_x"/>
                                          </p:val>
                                        </p:tav>
                                      </p:tavLst>
                                    </p:anim>
                                    <p:anim calcmode="lin" valueType="num">
                                      <p:cBhvr additive="base">
                                        <p:cTn id="39" dur="500" fill="hold"/>
                                        <p:tgtEl>
                                          <p:spTgt spid="126"/>
                                        </p:tgtEl>
                                        <p:attrNameLst>
                                          <p:attrName>ppt_y</p:attrName>
                                        </p:attrNameLst>
                                      </p:cBhvr>
                                      <p:tavLst>
                                        <p:tav tm="0">
                                          <p:val>
                                            <p:strVal val="1+#ppt_h/2"/>
                                          </p:val>
                                        </p:tav>
                                        <p:tav tm="100000">
                                          <p:val>
                                            <p:strVal val="#ppt_y"/>
                                          </p:val>
                                        </p:tav>
                                      </p:tavLst>
                                    </p:anim>
                                  </p:childTnLst>
                                </p:cTn>
                              </p:par>
                            </p:childTnLst>
                          </p:cTn>
                        </p:par>
                        <p:par>
                          <p:cTn id="40" fill="hold">
                            <p:stCondLst>
                              <p:cond delay="4000"/>
                            </p:stCondLst>
                            <p:childTnLst>
                              <p:par>
                                <p:cTn id="41" presetID="22" presetClass="entr" presetSubtype="4"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down)">
                                      <p:cBhvr>
                                        <p:cTn id="43" dur="500"/>
                                        <p:tgtEl>
                                          <p:spTgt spid="26"/>
                                        </p:tgtEl>
                                      </p:cBhvr>
                                    </p:animEffect>
                                  </p:childTnLst>
                                </p:cTn>
                              </p:par>
                            </p:childTnLst>
                          </p:cTn>
                        </p:par>
                        <p:par>
                          <p:cTn id="44" fill="hold">
                            <p:stCondLst>
                              <p:cond delay="4500"/>
                            </p:stCondLst>
                            <p:childTnLst>
                              <p:par>
                                <p:cTn id="45" presetID="23" presetClass="entr" presetSubtype="16" fill="hold" grpId="0" nodeType="after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childTnLst>
                                </p:cTn>
                              </p:par>
                            </p:childTnLst>
                          </p:cTn>
                        </p:par>
                        <p:par>
                          <p:cTn id="49" fill="hold">
                            <p:stCondLst>
                              <p:cond delay="5000"/>
                            </p:stCondLst>
                            <p:childTnLst>
                              <p:par>
                                <p:cTn id="50" presetID="23" presetClass="entr" presetSubtype="16" fill="hold" grpId="0" nodeType="afterEffect">
                                  <p:stCondLst>
                                    <p:cond delay="0"/>
                                  </p:stCondLst>
                                  <p:childTnLst>
                                    <p:set>
                                      <p:cBhvr>
                                        <p:cTn id="51" dur="1" fill="hold">
                                          <p:stCondLst>
                                            <p:cond delay="0"/>
                                          </p:stCondLst>
                                        </p:cTn>
                                        <p:tgtEl>
                                          <p:spTgt spid="106"/>
                                        </p:tgtEl>
                                        <p:attrNameLst>
                                          <p:attrName>style.visibility</p:attrName>
                                        </p:attrNameLst>
                                      </p:cBhvr>
                                      <p:to>
                                        <p:strVal val="visible"/>
                                      </p:to>
                                    </p:set>
                                    <p:anim calcmode="lin" valueType="num">
                                      <p:cBhvr>
                                        <p:cTn id="52" dur="500" fill="hold"/>
                                        <p:tgtEl>
                                          <p:spTgt spid="106"/>
                                        </p:tgtEl>
                                        <p:attrNameLst>
                                          <p:attrName>ppt_w</p:attrName>
                                        </p:attrNameLst>
                                      </p:cBhvr>
                                      <p:tavLst>
                                        <p:tav tm="0">
                                          <p:val>
                                            <p:fltVal val="0"/>
                                          </p:val>
                                        </p:tav>
                                        <p:tav tm="100000">
                                          <p:val>
                                            <p:strVal val="#ppt_w"/>
                                          </p:val>
                                        </p:tav>
                                      </p:tavLst>
                                    </p:anim>
                                    <p:anim calcmode="lin" valueType="num">
                                      <p:cBhvr>
                                        <p:cTn id="53" dur="500" fill="hold"/>
                                        <p:tgtEl>
                                          <p:spTgt spid="106"/>
                                        </p:tgtEl>
                                        <p:attrNameLst>
                                          <p:attrName>ppt_h</p:attrName>
                                        </p:attrNameLst>
                                      </p:cBhvr>
                                      <p:tavLst>
                                        <p:tav tm="0">
                                          <p:val>
                                            <p:fltVal val="0"/>
                                          </p:val>
                                        </p:tav>
                                        <p:tav tm="100000">
                                          <p:val>
                                            <p:strVal val="#ppt_h"/>
                                          </p:val>
                                        </p:tav>
                                      </p:tavLst>
                                    </p:anim>
                                  </p:childTnLst>
                                </p:cTn>
                              </p:par>
                            </p:childTnLst>
                          </p:cTn>
                        </p:par>
                        <p:par>
                          <p:cTn id="54" fill="hold">
                            <p:stCondLst>
                              <p:cond delay="5500"/>
                            </p:stCondLst>
                            <p:childTnLst>
                              <p:par>
                                <p:cTn id="55" presetID="22" presetClass="entr" presetSubtype="4" fill="hold" nodeType="afterEffect">
                                  <p:stCondLst>
                                    <p:cond delay="0"/>
                                  </p:stCondLst>
                                  <p:childTnLst>
                                    <p:set>
                                      <p:cBhvr>
                                        <p:cTn id="56" dur="1" fill="hold">
                                          <p:stCondLst>
                                            <p:cond delay="0"/>
                                          </p:stCondLst>
                                        </p:cTn>
                                        <p:tgtEl>
                                          <p:spTgt spid="203"/>
                                        </p:tgtEl>
                                        <p:attrNameLst>
                                          <p:attrName>style.visibility</p:attrName>
                                        </p:attrNameLst>
                                      </p:cBhvr>
                                      <p:to>
                                        <p:strVal val="visible"/>
                                      </p:to>
                                    </p:set>
                                    <p:animEffect transition="in" filter="wipe(down)">
                                      <p:cBhvr>
                                        <p:cTn id="57" dur="500"/>
                                        <p:tgtEl>
                                          <p:spTgt spid="203"/>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13"/>
                                        </p:tgtEl>
                                        <p:attrNameLst>
                                          <p:attrName>style.visibility</p:attrName>
                                        </p:attrNameLst>
                                      </p:cBhvr>
                                      <p:to>
                                        <p:strVal val="visible"/>
                                      </p:to>
                                    </p:set>
                                    <p:animEffect transition="in" filter="wipe(up)">
                                      <p:cBhvr>
                                        <p:cTn id="61" dur="500"/>
                                        <p:tgtEl>
                                          <p:spTgt spid="113"/>
                                        </p:tgtEl>
                                      </p:cBhvr>
                                    </p:animEffect>
                                  </p:childTnLst>
                                </p:cTn>
                              </p:par>
                            </p:childTnLst>
                          </p:cTn>
                        </p:par>
                        <p:par>
                          <p:cTn id="62" fill="hold">
                            <p:stCondLst>
                              <p:cond delay="6500"/>
                            </p:stCondLst>
                            <p:childTnLst>
                              <p:par>
                                <p:cTn id="63" presetID="2" presetClass="entr" presetSubtype="4" fill="hold" grpId="0" nodeType="afterEffect">
                                  <p:stCondLst>
                                    <p:cond delay="0"/>
                                  </p:stCondLst>
                                  <p:childTnLst>
                                    <p:set>
                                      <p:cBhvr>
                                        <p:cTn id="64" dur="1" fill="hold">
                                          <p:stCondLst>
                                            <p:cond delay="0"/>
                                          </p:stCondLst>
                                        </p:cTn>
                                        <p:tgtEl>
                                          <p:spTgt spid="127"/>
                                        </p:tgtEl>
                                        <p:attrNameLst>
                                          <p:attrName>style.visibility</p:attrName>
                                        </p:attrNameLst>
                                      </p:cBhvr>
                                      <p:to>
                                        <p:strVal val="visible"/>
                                      </p:to>
                                    </p:set>
                                    <p:anim calcmode="lin" valueType="num">
                                      <p:cBhvr additive="base">
                                        <p:cTn id="65" dur="500" fill="hold"/>
                                        <p:tgtEl>
                                          <p:spTgt spid="127"/>
                                        </p:tgtEl>
                                        <p:attrNameLst>
                                          <p:attrName>ppt_x</p:attrName>
                                        </p:attrNameLst>
                                      </p:cBhvr>
                                      <p:tavLst>
                                        <p:tav tm="0">
                                          <p:val>
                                            <p:strVal val="#ppt_x"/>
                                          </p:val>
                                        </p:tav>
                                        <p:tav tm="100000">
                                          <p:val>
                                            <p:strVal val="#ppt_x"/>
                                          </p:val>
                                        </p:tav>
                                      </p:tavLst>
                                    </p:anim>
                                    <p:anim calcmode="lin" valueType="num">
                                      <p:cBhvr additive="base">
                                        <p:cTn id="66" dur="500" fill="hold"/>
                                        <p:tgtEl>
                                          <p:spTgt spid="127"/>
                                        </p:tgtEl>
                                        <p:attrNameLst>
                                          <p:attrName>ppt_y</p:attrName>
                                        </p:attrNameLst>
                                      </p:cBhvr>
                                      <p:tavLst>
                                        <p:tav tm="0">
                                          <p:val>
                                            <p:strVal val="1+#ppt_h/2"/>
                                          </p:val>
                                        </p:tav>
                                        <p:tav tm="100000">
                                          <p:val>
                                            <p:strVal val="#ppt_y"/>
                                          </p:val>
                                        </p:tav>
                                      </p:tavLst>
                                    </p:anim>
                                  </p:childTnLst>
                                </p:cTn>
                              </p:par>
                            </p:childTnLst>
                          </p:cTn>
                        </p:par>
                        <p:par>
                          <p:cTn id="67" fill="hold">
                            <p:stCondLst>
                              <p:cond delay="7000"/>
                            </p:stCondLst>
                            <p:childTnLst>
                              <p:par>
                                <p:cTn id="68" presetID="22" presetClass="entr" presetSubtype="4" fill="hold" grpId="0" nodeType="afterEffect">
                                  <p:stCondLst>
                                    <p:cond delay="0"/>
                                  </p:stCondLst>
                                  <p:childTnLst>
                                    <p:set>
                                      <p:cBhvr>
                                        <p:cTn id="69" dur="1" fill="hold">
                                          <p:stCondLst>
                                            <p:cond delay="0"/>
                                          </p:stCondLst>
                                        </p:cTn>
                                        <p:tgtEl>
                                          <p:spTgt spid="7"/>
                                        </p:tgtEl>
                                        <p:attrNameLst>
                                          <p:attrName>style.visibility</p:attrName>
                                        </p:attrNameLst>
                                      </p:cBhvr>
                                      <p:to>
                                        <p:strVal val="visible"/>
                                      </p:to>
                                    </p:set>
                                    <p:animEffect transition="in" filter="wipe(down)">
                                      <p:cBhvr>
                                        <p:cTn id="70" dur="500"/>
                                        <p:tgtEl>
                                          <p:spTgt spid="7"/>
                                        </p:tgtEl>
                                      </p:cBhvr>
                                    </p:animEffect>
                                  </p:childTnLst>
                                </p:cTn>
                              </p:par>
                            </p:childTnLst>
                          </p:cTn>
                        </p:par>
                        <p:par>
                          <p:cTn id="71" fill="hold">
                            <p:stCondLst>
                              <p:cond delay="7500"/>
                            </p:stCondLst>
                            <p:childTnLst>
                              <p:par>
                                <p:cTn id="72" presetID="23" presetClass="entr" presetSubtype="16"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childTnLst>
                                </p:cTn>
                              </p:par>
                            </p:childTnLst>
                          </p:cTn>
                        </p:par>
                        <p:par>
                          <p:cTn id="76" fill="hold">
                            <p:stCondLst>
                              <p:cond delay="8000"/>
                            </p:stCondLst>
                            <p:childTnLst>
                              <p:par>
                                <p:cTn id="77" presetID="23" presetClass="entr" presetSubtype="16"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500" fill="hold"/>
                                        <p:tgtEl>
                                          <p:spTgt spid="107"/>
                                        </p:tgtEl>
                                        <p:attrNameLst>
                                          <p:attrName>ppt_w</p:attrName>
                                        </p:attrNameLst>
                                      </p:cBhvr>
                                      <p:tavLst>
                                        <p:tav tm="0">
                                          <p:val>
                                            <p:fltVal val="0"/>
                                          </p:val>
                                        </p:tav>
                                        <p:tav tm="100000">
                                          <p:val>
                                            <p:strVal val="#ppt_w"/>
                                          </p:val>
                                        </p:tav>
                                      </p:tavLst>
                                    </p:anim>
                                    <p:anim calcmode="lin" valueType="num">
                                      <p:cBhvr>
                                        <p:cTn id="80" dur="500" fill="hold"/>
                                        <p:tgtEl>
                                          <p:spTgt spid="107"/>
                                        </p:tgtEl>
                                        <p:attrNameLst>
                                          <p:attrName>ppt_h</p:attrName>
                                        </p:attrNameLst>
                                      </p:cBhvr>
                                      <p:tavLst>
                                        <p:tav tm="0">
                                          <p:val>
                                            <p:fltVal val="0"/>
                                          </p:val>
                                        </p:tav>
                                        <p:tav tm="100000">
                                          <p:val>
                                            <p:strVal val="#ppt_h"/>
                                          </p:val>
                                        </p:tav>
                                      </p:tavLst>
                                    </p:anim>
                                  </p:childTnLst>
                                </p:cTn>
                              </p:par>
                            </p:childTnLst>
                          </p:cTn>
                        </p:par>
                        <p:par>
                          <p:cTn id="81" fill="hold">
                            <p:stCondLst>
                              <p:cond delay="8500"/>
                            </p:stCondLst>
                            <p:childTnLst>
                              <p:par>
                                <p:cTn id="82" presetID="22" presetClass="entr" presetSubtype="4" fill="hold" nodeType="afterEffect">
                                  <p:stCondLst>
                                    <p:cond delay="0"/>
                                  </p:stCondLst>
                                  <p:childTnLst>
                                    <p:set>
                                      <p:cBhvr>
                                        <p:cTn id="83" dur="1" fill="hold">
                                          <p:stCondLst>
                                            <p:cond delay="0"/>
                                          </p:stCondLst>
                                        </p:cTn>
                                        <p:tgtEl>
                                          <p:spTgt spid="227"/>
                                        </p:tgtEl>
                                        <p:attrNameLst>
                                          <p:attrName>style.visibility</p:attrName>
                                        </p:attrNameLst>
                                      </p:cBhvr>
                                      <p:to>
                                        <p:strVal val="visible"/>
                                      </p:to>
                                    </p:set>
                                    <p:animEffect transition="in" filter="wipe(down)">
                                      <p:cBhvr>
                                        <p:cTn id="84" dur="500"/>
                                        <p:tgtEl>
                                          <p:spTgt spid="227"/>
                                        </p:tgtEl>
                                      </p:cBhvr>
                                    </p:animEffect>
                                  </p:childTnLst>
                                </p:cTn>
                              </p:par>
                            </p:childTnLst>
                          </p:cTn>
                        </p:par>
                        <p:par>
                          <p:cTn id="85" fill="hold">
                            <p:stCondLst>
                              <p:cond delay="9000"/>
                            </p:stCondLst>
                            <p:childTnLst>
                              <p:par>
                                <p:cTn id="86" presetID="22" presetClass="entr" presetSubtype="1" fill="hold" grpId="0" nodeType="afterEffect">
                                  <p:stCondLst>
                                    <p:cond delay="0"/>
                                  </p:stCondLst>
                                  <p:childTnLst>
                                    <p:set>
                                      <p:cBhvr>
                                        <p:cTn id="87" dur="1" fill="hold">
                                          <p:stCondLst>
                                            <p:cond delay="0"/>
                                          </p:stCondLst>
                                        </p:cTn>
                                        <p:tgtEl>
                                          <p:spTgt spid="114"/>
                                        </p:tgtEl>
                                        <p:attrNameLst>
                                          <p:attrName>style.visibility</p:attrName>
                                        </p:attrNameLst>
                                      </p:cBhvr>
                                      <p:to>
                                        <p:strVal val="visible"/>
                                      </p:to>
                                    </p:set>
                                    <p:animEffect transition="in" filter="wipe(up)">
                                      <p:cBhvr>
                                        <p:cTn id="88" dur="500"/>
                                        <p:tgtEl>
                                          <p:spTgt spid="114"/>
                                        </p:tgtEl>
                                      </p:cBhvr>
                                    </p:animEffect>
                                  </p:childTnLst>
                                </p:cTn>
                              </p:par>
                            </p:childTnLst>
                          </p:cTn>
                        </p:par>
                        <p:par>
                          <p:cTn id="89" fill="hold">
                            <p:stCondLst>
                              <p:cond delay="9500"/>
                            </p:stCondLst>
                            <p:childTnLst>
                              <p:par>
                                <p:cTn id="90" presetID="2" presetClass="entr" presetSubtype="4" fill="hold" grpId="0" nodeType="afterEffect">
                                  <p:stCondLst>
                                    <p:cond delay="0"/>
                                  </p:stCondLst>
                                  <p:childTnLst>
                                    <p:set>
                                      <p:cBhvr>
                                        <p:cTn id="91" dur="1" fill="hold">
                                          <p:stCondLst>
                                            <p:cond delay="0"/>
                                          </p:stCondLst>
                                        </p:cTn>
                                        <p:tgtEl>
                                          <p:spTgt spid="128"/>
                                        </p:tgtEl>
                                        <p:attrNameLst>
                                          <p:attrName>style.visibility</p:attrName>
                                        </p:attrNameLst>
                                      </p:cBhvr>
                                      <p:to>
                                        <p:strVal val="visible"/>
                                      </p:to>
                                    </p:set>
                                    <p:anim calcmode="lin" valueType="num">
                                      <p:cBhvr additive="base">
                                        <p:cTn id="92" dur="500" fill="hold"/>
                                        <p:tgtEl>
                                          <p:spTgt spid="128"/>
                                        </p:tgtEl>
                                        <p:attrNameLst>
                                          <p:attrName>ppt_x</p:attrName>
                                        </p:attrNameLst>
                                      </p:cBhvr>
                                      <p:tavLst>
                                        <p:tav tm="0">
                                          <p:val>
                                            <p:strVal val="#ppt_x"/>
                                          </p:val>
                                        </p:tav>
                                        <p:tav tm="100000">
                                          <p:val>
                                            <p:strVal val="#ppt_x"/>
                                          </p:val>
                                        </p:tav>
                                      </p:tavLst>
                                    </p:anim>
                                    <p:anim calcmode="lin" valueType="num">
                                      <p:cBhvr additive="base">
                                        <p:cTn id="93" dur="500" fill="hold"/>
                                        <p:tgtEl>
                                          <p:spTgt spid="128"/>
                                        </p:tgtEl>
                                        <p:attrNameLst>
                                          <p:attrName>ppt_y</p:attrName>
                                        </p:attrNameLst>
                                      </p:cBhvr>
                                      <p:tavLst>
                                        <p:tav tm="0">
                                          <p:val>
                                            <p:strVal val="1+#ppt_h/2"/>
                                          </p:val>
                                        </p:tav>
                                        <p:tav tm="100000">
                                          <p:val>
                                            <p:strVal val="#ppt_y"/>
                                          </p:val>
                                        </p:tav>
                                      </p:tavLst>
                                    </p:anim>
                                  </p:childTnLst>
                                </p:cTn>
                              </p:par>
                            </p:childTnLst>
                          </p:cTn>
                        </p:par>
                        <p:par>
                          <p:cTn id="94" fill="hold">
                            <p:stCondLst>
                              <p:cond delay="10000"/>
                            </p:stCondLst>
                            <p:childTnLst>
                              <p:par>
                                <p:cTn id="95" presetID="22" presetClass="entr" presetSubtype="4" fill="hold" grpId="0" nodeType="after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wipe(down)">
                                      <p:cBhvr>
                                        <p:cTn id="97" dur="500"/>
                                        <p:tgtEl>
                                          <p:spTgt spid="12"/>
                                        </p:tgtEl>
                                      </p:cBhvr>
                                    </p:animEffect>
                                  </p:childTnLst>
                                </p:cTn>
                              </p:par>
                            </p:childTnLst>
                          </p:cTn>
                        </p:par>
                        <p:par>
                          <p:cTn id="98" fill="hold">
                            <p:stCondLst>
                              <p:cond delay="10500"/>
                            </p:stCondLst>
                            <p:childTnLst>
                              <p:par>
                                <p:cTn id="99" presetID="23" presetClass="entr" presetSubtype="16"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p:cTn id="101" dur="500" fill="hold"/>
                                        <p:tgtEl>
                                          <p:spTgt spid="39"/>
                                        </p:tgtEl>
                                        <p:attrNameLst>
                                          <p:attrName>ppt_w</p:attrName>
                                        </p:attrNameLst>
                                      </p:cBhvr>
                                      <p:tavLst>
                                        <p:tav tm="0">
                                          <p:val>
                                            <p:fltVal val="0"/>
                                          </p:val>
                                        </p:tav>
                                        <p:tav tm="100000">
                                          <p:val>
                                            <p:strVal val="#ppt_w"/>
                                          </p:val>
                                        </p:tav>
                                      </p:tavLst>
                                    </p:anim>
                                    <p:anim calcmode="lin" valueType="num">
                                      <p:cBhvr>
                                        <p:cTn id="102" dur="500" fill="hold"/>
                                        <p:tgtEl>
                                          <p:spTgt spid="39"/>
                                        </p:tgtEl>
                                        <p:attrNameLst>
                                          <p:attrName>ppt_h</p:attrName>
                                        </p:attrNameLst>
                                      </p:cBhvr>
                                      <p:tavLst>
                                        <p:tav tm="0">
                                          <p:val>
                                            <p:fltVal val="0"/>
                                          </p:val>
                                        </p:tav>
                                        <p:tav tm="100000">
                                          <p:val>
                                            <p:strVal val="#ppt_h"/>
                                          </p:val>
                                        </p:tav>
                                      </p:tavLst>
                                    </p:anim>
                                  </p:childTnLst>
                                </p:cTn>
                              </p:par>
                            </p:childTnLst>
                          </p:cTn>
                        </p:par>
                        <p:par>
                          <p:cTn id="103" fill="hold">
                            <p:stCondLst>
                              <p:cond delay="11000"/>
                            </p:stCondLst>
                            <p:childTnLst>
                              <p:par>
                                <p:cTn id="104" presetID="23" presetClass="entr" presetSubtype="16" fill="hold" grpId="0" nodeType="afterEffect">
                                  <p:stCondLst>
                                    <p:cond delay="0"/>
                                  </p:stCondLst>
                                  <p:childTnLst>
                                    <p:set>
                                      <p:cBhvr>
                                        <p:cTn id="105" dur="1" fill="hold">
                                          <p:stCondLst>
                                            <p:cond delay="0"/>
                                          </p:stCondLst>
                                        </p:cTn>
                                        <p:tgtEl>
                                          <p:spTgt spid="109"/>
                                        </p:tgtEl>
                                        <p:attrNameLst>
                                          <p:attrName>style.visibility</p:attrName>
                                        </p:attrNameLst>
                                      </p:cBhvr>
                                      <p:to>
                                        <p:strVal val="visible"/>
                                      </p:to>
                                    </p:set>
                                    <p:anim calcmode="lin" valueType="num">
                                      <p:cBhvr>
                                        <p:cTn id="106" dur="500" fill="hold"/>
                                        <p:tgtEl>
                                          <p:spTgt spid="109"/>
                                        </p:tgtEl>
                                        <p:attrNameLst>
                                          <p:attrName>ppt_w</p:attrName>
                                        </p:attrNameLst>
                                      </p:cBhvr>
                                      <p:tavLst>
                                        <p:tav tm="0">
                                          <p:val>
                                            <p:fltVal val="0"/>
                                          </p:val>
                                        </p:tav>
                                        <p:tav tm="100000">
                                          <p:val>
                                            <p:strVal val="#ppt_w"/>
                                          </p:val>
                                        </p:tav>
                                      </p:tavLst>
                                    </p:anim>
                                    <p:anim calcmode="lin" valueType="num">
                                      <p:cBhvr>
                                        <p:cTn id="107" dur="500" fill="hold"/>
                                        <p:tgtEl>
                                          <p:spTgt spid="109"/>
                                        </p:tgtEl>
                                        <p:attrNameLst>
                                          <p:attrName>ppt_h</p:attrName>
                                        </p:attrNameLst>
                                      </p:cBhvr>
                                      <p:tavLst>
                                        <p:tav tm="0">
                                          <p:val>
                                            <p:fltVal val="0"/>
                                          </p:val>
                                        </p:tav>
                                        <p:tav tm="100000">
                                          <p:val>
                                            <p:strVal val="#ppt_h"/>
                                          </p:val>
                                        </p:tav>
                                      </p:tavLst>
                                    </p:anim>
                                  </p:childTnLst>
                                </p:cTn>
                              </p:par>
                            </p:childTnLst>
                          </p:cTn>
                        </p:par>
                        <p:par>
                          <p:cTn id="108" fill="hold">
                            <p:stCondLst>
                              <p:cond delay="11500"/>
                            </p:stCondLst>
                            <p:childTnLst>
                              <p:par>
                                <p:cTn id="109" presetID="22" presetClass="entr" presetSubtype="4" fill="hold" nodeType="afterEffect">
                                  <p:stCondLst>
                                    <p:cond delay="0"/>
                                  </p:stCondLst>
                                  <p:childTnLst>
                                    <p:set>
                                      <p:cBhvr>
                                        <p:cTn id="110" dur="1" fill="hold">
                                          <p:stCondLst>
                                            <p:cond delay="0"/>
                                          </p:stCondLst>
                                        </p:cTn>
                                        <p:tgtEl>
                                          <p:spTgt spid="219"/>
                                        </p:tgtEl>
                                        <p:attrNameLst>
                                          <p:attrName>style.visibility</p:attrName>
                                        </p:attrNameLst>
                                      </p:cBhvr>
                                      <p:to>
                                        <p:strVal val="visible"/>
                                      </p:to>
                                    </p:set>
                                    <p:animEffect transition="in" filter="wipe(down)">
                                      <p:cBhvr>
                                        <p:cTn id="111" dur="500"/>
                                        <p:tgtEl>
                                          <p:spTgt spid="219"/>
                                        </p:tgtEl>
                                      </p:cBhvr>
                                    </p:animEffect>
                                  </p:childTnLst>
                                </p:cTn>
                              </p:par>
                            </p:childTnLst>
                          </p:cTn>
                        </p:par>
                        <p:par>
                          <p:cTn id="112" fill="hold">
                            <p:stCondLst>
                              <p:cond delay="12000"/>
                            </p:stCondLst>
                            <p:childTnLst>
                              <p:par>
                                <p:cTn id="113" presetID="22" presetClass="entr" presetSubtype="1" fill="hold" grpId="0" nodeType="afterEffect">
                                  <p:stCondLst>
                                    <p:cond delay="0"/>
                                  </p:stCondLst>
                                  <p:childTnLst>
                                    <p:set>
                                      <p:cBhvr>
                                        <p:cTn id="114" dur="1" fill="hold">
                                          <p:stCondLst>
                                            <p:cond delay="0"/>
                                          </p:stCondLst>
                                        </p:cTn>
                                        <p:tgtEl>
                                          <p:spTgt spid="115"/>
                                        </p:tgtEl>
                                        <p:attrNameLst>
                                          <p:attrName>style.visibility</p:attrName>
                                        </p:attrNameLst>
                                      </p:cBhvr>
                                      <p:to>
                                        <p:strVal val="visible"/>
                                      </p:to>
                                    </p:set>
                                    <p:animEffect transition="in" filter="wipe(up)">
                                      <p:cBhvr>
                                        <p:cTn id="115" dur="500"/>
                                        <p:tgtEl>
                                          <p:spTgt spid="115"/>
                                        </p:tgtEl>
                                      </p:cBhvr>
                                    </p:animEffect>
                                  </p:childTnLst>
                                </p:cTn>
                              </p:par>
                            </p:childTnLst>
                          </p:cTn>
                        </p:par>
                        <p:par>
                          <p:cTn id="116" fill="hold">
                            <p:stCondLst>
                              <p:cond delay="12500"/>
                            </p:stCondLst>
                            <p:childTnLst>
                              <p:par>
                                <p:cTn id="117" presetID="2" presetClass="entr" presetSubtype="4" fill="hold" grpId="0"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additive="base">
                                        <p:cTn id="119" dur="500" fill="hold"/>
                                        <p:tgtEl>
                                          <p:spTgt spid="129"/>
                                        </p:tgtEl>
                                        <p:attrNameLst>
                                          <p:attrName>ppt_x</p:attrName>
                                        </p:attrNameLst>
                                      </p:cBhvr>
                                      <p:tavLst>
                                        <p:tav tm="0">
                                          <p:val>
                                            <p:strVal val="#ppt_x"/>
                                          </p:val>
                                        </p:tav>
                                        <p:tav tm="100000">
                                          <p:val>
                                            <p:strVal val="#ppt_x"/>
                                          </p:val>
                                        </p:tav>
                                      </p:tavLst>
                                    </p:anim>
                                    <p:anim calcmode="lin" valueType="num">
                                      <p:cBhvr additive="base">
                                        <p:cTn id="120" dur="500" fill="hold"/>
                                        <p:tgtEl>
                                          <p:spTgt spid="129"/>
                                        </p:tgtEl>
                                        <p:attrNameLst>
                                          <p:attrName>ppt_y</p:attrName>
                                        </p:attrNameLst>
                                      </p:cBhvr>
                                      <p:tavLst>
                                        <p:tav tm="0">
                                          <p:val>
                                            <p:strVal val="1+#ppt_h/2"/>
                                          </p:val>
                                        </p:tav>
                                        <p:tav tm="100000">
                                          <p:val>
                                            <p:strVal val="#ppt_y"/>
                                          </p:val>
                                        </p:tav>
                                      </p:tavLst>
                                    </p:anim>
                                  </p:childTnLst>
                                </p:cTn>
                              </p:par>
                            </p:childTnLst>
                          </p:cTn>
                        </p:par>
                        <p:par>
                          <p:cTn id="121" fill="hold">
                            <p:stCondLst>
                              <p:cond delay="13000"/>
                            </p:stCondLst>
                            <p:childTnLst>
                              <p:par>
                                <p:cTn id="122" presetID="22" presetClass="entr" presetSubtype="4" fill="hold" grpId="0" nodeType="afterEffect">
                                  <p:stCondLst>
                                    <p:cond delay="0"/>
                                  </p:stCondLst>
                                  <p:childTnLst>
                                    <p:set>
                                      <p:cBhvr>
                                        <p:cTn id="123" dur="1" fill="hold">
                                          <p:stCondLst>
                                            <p:cond delay="0"/>
                                          </p:stCondLst>
                                        </p:cTn>
                                        <p:tgtEl>
                                          <p:spTgt spid="31"/>
                                        </p:tgtEl>
                                        <p:attrNameLst>
                                          <p:attrName>style.visibility</p:attrName>
                                        </p:attrNameLst>
                                      </p:cBhvr>
                                      <p:to>
                                        <p:strVal val="visible"/>
                                      </p:to>
                                    </p:set>
                                    <p:animEffect transition="in" filter="wipe(down)">
                                      <p:cBhvr>
                                        <p:cTn id="124" dur="500"/>
                                        <p:tgtEl>
                                          <p:spTgt spid="31"/>
                                        </p:tgtEl>
                                      </p:cBhvr>
                                    </p:animEffect>
                                  </p:childTnLst>
                                </p:cTn>
                              </p:par>
                            </p:childTnLst>
                          </p:cTn>
                        </p:par>
                        <p:par>
                          <p:cTn id="125" fill="hold">
                            <p:stCondLst>
                              <p:cond delay="13500"/>
                            </p:stCondLst>
                            <p:childTnLst>
                              <p:par>
                                <p:cTn id="126" presetID="23" presetClass="entr" presetSubtype="16" fill="hold" grpId="0" nodeType="afterEffect">
                                  <p:stCondLst>
                                    <p:cond delay="0"/>
                                  </p:stCondLst>
                                  <p:childTnLst>
                                    <p:set>
                                      <p:cBhvr>
                                        <p:cTn id="127" dur="1" fill="hold">
                                          <p:stCondLst>
                                            <p:cond delay="0"/>
                                          </p:stCondLst>
                                        </p:cTn>
                                        <p:tgtEl>
                                          <p:spTgt spid="40"/>
                                        </p:tgtEl>
                                        <p:attrNameLst>
                                          <p:attrName>style.visibility</p:attrName>
                                        </p:attrNameLst>
                                      </p:cBhvr>
                                      <p:to>
                                        <p:strVal val="visible"/>
                                      </p:to>
                                    </p:set>
                                    <p:anim calcmode="lin" valueType="num">
                                      <p:cBhvr>
                                        <p:cTn id="128" dur="500" fill="hold"/>
                                        <p:tgtEl>
                                          <p:spTgt spid="40"/>
                                        </p:tgtEl>
                                        <p:attrNameLst>
                                          <p:attrName>ppt_w</p:attrName>
                                        </p:attrNameLst>
                                      </p:cBhvr>
                                      <p:tavLst>
                                        <p:tav tm="0">
                                          <p:val>
                                            <p:fltVal val="0"/>
                                          </p:val>
                                        </p:tav>
                                        <p:tav tm="100000">
                                          <p:val>
                                            <p:strVal val="#ppt_w"/>
                                          </p:val>
                                        </p:tav>
                                      </p:tavLst>
                                    </p:anim>
                                    <p:anim calcmode="lin" valueType="num">
                                      <p:cBhvr>
                                        <p:cTn id="129" dur="500" fill="hold"/>
                                        <p:tgtEl>
                                          <p:spTgt spid="40"/>
                                        </p:tgtEl>
                                        <p:attrNameLst>
                                          <p:attrName>ppt_h</p:attrName>
                                        </p:attrNameLst>
                                      </p:cBhvr>
                                      <p:tavLst>
                                        <p:tav tm="0">
                                          <p:val>
                                            <p:fltVal val="0"/>
                                          </p:val>
                                        </p:tav>
                                        <p:tav tm="100000">
                                          <p:val>
                                            <p:strVal val="#ppt_h"/>
                                          </p:val>
                                        </p:tav>
                                      </p:tavLst>
                                    </p:anim>
                                  </p:childTnLst>
                                </p:cTn>
                              </p:par>
                            </p:childTnLst>
                          </p:cTn>
                        </p:par>
                        <p:par>
                          <p:cTn id="130" fill="hold">
                            <p:stCondLst>
                              <p:cond delay="14000"/>
                            </p:stCondLst>
                            <p:childTnLst>
                              <p:par>
                                <p:cTn id="131" presetID="23" presetClass="entr" presetSubtype="16" fill="hold" grpId="0" nodeType="afterEffect">
                                  <p:stCondLst>
                                    <p:cond delay="0"/>
                                  </p:stCondLst>
                                  <p:childTnLst>
                                    <p:set>
                                      <p:cBhvr>
                                        <p:cTn id="132" dur="1" fill="hold">
                                          <p:stCondLst>
                                            <p:cond delay="0"/>
                                          </p:stCondLst>
                                        </p:cTn>
                                        <p:tgtEl>
                                          <p:spTgt spid="110"/>
                                        </p:tgtEl>
                                        <p:attrNameLst>
                                          <p:attrName>style.visibility</p:attrName>
                                        </p:attrNameLst>
                                      </p:cBhvr>
                                      <p:to>
                                        <p:strVal val="visible"/>
                                      </p:to>
                                    </p:set>
                                    <p:anim calcmode="lin" valueType="num">
                                      <p:cBhvr>
                                        <p:cTn id="133" dur="500" fill="hold"/>
                                        <p:tgtEl>
                                          <p:spTgt spid="110"/>
                                        </p:tgtEl>
                                        <p:attrNameLst>
                                          <p:attrName>ppt_w</p:attrName>
                                        </p:attrNameLst>
                                      </p:cBhvr>
                                      <p:tavLst>
                                        <p:tav tm="0">
                                          <p:val>
                                            <p:fltVal val="0"/>
                                          </p:val>
                                        </p:tav>
                                        <p:tav tm="100000">
                                          <p:val>
                                            <p:strVal val="#ppt_w"/>
                                          </p:val>
                                        </p:tav>
                                      </p:tavLst>
                                    </p:anim>
                                    <p:anim calcmode="lin" valueType="num">
                                      <p:cBhvr>
                                        <p:cTn id="134" dur="500" fill="hold"/>
                                        <p:tgtEl>
                                          <p:spTgt spid="110"/>
                                        </p:tgtEl>
                                        <p:attrNameLst>
                                          <p:attrName>ppt_h</p:attrName>
                                        </p:attrNameLst>
                                      </p:cBhvr>
                                      <p:tavLst>
                                        <p:tav tm="0">
                                          <p:val>
                                            <p:fltVal val="0"/>
                                          </p:val>
                                        </p:tav>
                                        <p:tav tm="100000">
                                          <p:val>
                                            <p:strVal val="#ppt_h"/>
                                          </p:val>
                                        </p:tav>
                                      </p:tavLst>
                                    </p:anim>
                                  </p:childTnLst>
                                </p:cTn>
                              </p:par>
                            </p:childTnLst>
                          </p:cTn>
                        </p:par>
                        <p:par>
                          <p:cTn id="135" fill="hold">
                            <p:stCondLst>
                              <p:cond delay="14500"/>
                            </p:stCondLst>
                            <p:childTnLst>
                              <p:par>
                                <p:cTn id="136" presetID="22" presetClass="entr" presetSubtype="4" fill="hold" nodeType="afterEffect">
                                  <p:stCondLst>
                                    <p:cond delay="0"/>
                                  </p:stCondLst>
                                  <p:childTnLst>
                                    <p:set>
                                      <p:cBhvr>
                                        <p:cTn id="137" dur="1" fill="hold">
                                          <p:stCondLst>
                                            <p:cond delay="0"/>
                                          </p:stCondLst>
                                        </p:cTn>
                                        <p:tgtEl>
                                          <p:spTgt spid="222"/>
                                        </p:tgtEl>
                                        <p:attrNameLst>
                                          <p:attrName>style.visibility</p:attrName>
                                        </p:attrNameLst>
                                      </p:cBhvr>
                                      <p:to>
                                        <p:strVal val="visible"/>
                                      </p:to>
                                    </p:set>
                                    <p:animEffect transition="in" filter="wipe(down)">
                                      <p:cBhvr>
                                        <p:cTn id="138" dur="500"/>
                                        <p:tgtEl>
                                          <p:spTgt spid="222"/>
                                        </p:tgtEl>
                                      </p:cBhvr>
                                    </p:animEffect>
                                  </p:childTnLst>
                                </p:cTn>
                              </p:par>
                            </p:childTnLst>
                          </p:cTn>
                        </p:par>
                        <p:par>
                          <p:cTn id="139" fill="hold">
                            <p:stCondLst>
                              <p:cond delay="15000"/>
                            </p:stCondLst>
                            <p:childTnLst>
                              <p:par>
                                <p:cTn id="140" presetID="22" presetClass="entr" presetSubtype="1" fill="hold" grpId="0" nodeType="afterEffect">
                                  <p:stCondLst>
                                    <p:cond delay="0"/>
                                  </p:stCondLst>
                                  <p:childTnLst>
                                    <p:set>
                                      <p:cBhvr>
                                        <p:cTn id="141" dur="1" fill="hold">
                                          <p:stCondLst>
                                            <p:cond delay="0"/>
                                          </p:stCondLst>
                                        </p:cTn>
                                        <p:tgtEl>
                                          <p:spTgt spid="116"/>
                                        </p:tgtEl>
                                        <p:attrNameLst>
                                          <p:attrName>style.visibility</p:attrName>
                                        </p:attrNameLst>
                                      </p:cBhvr>
                                      <p:to>
                                        <p:strVal val="visible"/>
                                      </p:to>
                                    </p:set>
                                    <p:animEffect transition="in" filter="wipe(up)">
                                      <p:cBhvr>
                                        <p:cTn id="142" dur="500"/>
                                        <p:tgtEl>
                                          <p:spTgt spid="116"/>
                                        </p:tgtEl>
                                      </p:cBhvr>
                                    </p:animEffect>
                                  </p:childTnLst>
                                </p:cTn>
                              </p:par>
                            </p:childTnLst>
                          </p:cTn>
                        </p:par>
                        <p:par>
                          <p:cTn id="143" fill="hold">
                            <p:stCondLst>
                              <p:cond delay="15500"/>
                            </p:stCondLst>
                            <p:childTnLst>
                              <p:par>
                                <p:cTn id="144" presetID="2" presetClass="entr" presetSubtype="4" fill="hold" grpId="0" nodeType="afterEffect">
                                  <p:stCondLst>
                                    <p:cond delay="0"/>
                                  </p:stCondLst>
                                  <p:childTnLst>
                                    <p:set>
                                      <p:cBhvr>
                                        <p:cTn id="145" dur="1" fill="hold">
                                          <p:stCondLst>
                                            <p:cond delay="0"/>
                                          </p:stCondLst>
                                        </p:cTn>
                                        <p:tgtEl>
                                          <p:spTgt spid="122"/>
                                        </p:tgtEl>
                                        <p:attrNameLst>
                                          <p:attrName>style.visibility</p:attrName>
                                        </p:attrNameLst>
                                      </p:cBhvr>
                                      <p:to>
                                        <p:strVal val="visible"/>
                                      </p:to>
                                    </p:set>
                                    <p:anim calcmode="lin" valueType="num">
                                      <p:cBhvr additive="base">
                                        <p:cTn id="146" dur="500" fill="hold"/>
                                        <p:tgtEl>
                                          <p:spTgt spid="122"/>
                                        </p:tgtEl>
                                        <p:attrNameLst>
                                          <p:attrName>ppt_x</p:attrName>
                                        </p:attrNameLst>
                                      </p:cBhvr>
                                      <p:tavLst>
                                        <p:tav tm="0">
                                          <p:val>
                                            <p:strVal val="#ppt_x"/>
                                          </p:val>
                                        </p:tav>
                                        <p:tav tm="100000">
                                          <p:val>
                                            <p:strVal val="#ppt_x"/>
                                          </p:val>
                                        </p:tav>
                                      </p:tavLst>
                                    </p:anim>
                                    <p:anim calcmode="lin" valueType="num">
                                      <p:cBhvr additive="base">
                                        <p:cTn id="147" dur="500" fill="hold"/>
                                        <p:tgtEl>
                                          <p:spTgt spid="122"/>
                                        </p:tgtEl>
                                        <p:attrNameLst>
                                          <p:attrName>ppt_y</p:attrName>
                                        </p:attrNameLst>
                                      </p:cBhvr>
                                      <p:tavLst>
                                        <p:tav tm="0">
                                          <p:val>
                                            <p:strVal val="1+#ppt_h/2"/>
                                          </p:val>
                                        </p:tav>
                                        <p:tav tm="100000">
                                          <p:val>
                                            <p:strVal val="#ppt_y"/>
                                          </p:val>
                                        </p:tav>
                                      </p:tavLst>
                                    </p:anim>
                                  </p:childTnLst>
                                </p:cTn>
                              </p:par>
                            </p:childTnLst>
                          </p:cTn>
                        </p:par>
                        <p:par>
                          <p:cTn id="148" fill="hold">
                            <p:stCondLst>
                              <p:cond delay="16000"/>
                            </p:stCondLst>
                            <p:childTnLst>
                              <p:par>
                                <p:cTn id="149" presetID="22" presetClass="entr" presetSubtype="4" fill="hold" grpId="0" nodeType="afterEffect">
                                  <p:stCondLst>
                                    <p:cond delay="0"/>
                                  </p:stCondLst>
                                  <p:childTnLst>
                                    <p:set>
                                      <p:cBhvr>
                                        <p:cTn id="150" dur="1" fill="hold">
                                          <p:stCondLst>
                                            <p:cond delay="0"/>
                                          </p:stCondLst>
                                        </p:cTn>
                                        <p:tgtEl>
                                          <p:spTgt spid="34"/>
                                        </p:tgtEl>
                                        <p:attrNameLst>
                                          <p:attrName>style.visibility</p:attrName>
                                        </p:attrNameLst>
                                      </p:cBhvr>
                                      <p:to>
                                        <p:strVal val="visible"/>
                                      </p:to>
                                    </p:set>
                                    <p:animEffect transition="in" filter="wipe(down)">
                                      <p:cBhvr>
                                        <p:cTn id="151" dur="500"/>
                                        <p:tgtEl>
                                          <p:spTgt spid="34"/>
                                        </p:tgtEl>
                                      </p:cBhvr>
                                    </p:animEffect>
                                  </p:childTnLst>
                                </p:cTn>
                              </p:par>
                            </p:childTnLst>
                          </p:cTn>
                        </p:par>
                        <p:par>
                          <p:cTn id="152" fill="hold">
                            <p:stCondLst>
                              <p:cond delay="16500"/>
                            </p:stCondLst>
                            <p:childTnLst>
                              <p:par>
                                <p:cTn id="153" presetID="23" presetClass="entr" presetSubtype="16" fill="hold" grpId="0" nodeType="afterEffect">
                                  <p:stCondLst>
                                    <p:cond delay="0"/>
                                  </p:stCondLst>
                                  <p:childTnLst>
                                    <p:set>
                                      <p:cBhvr>
                                        <p:cTn id="154" dur="1" fill="hold">
                                          <p:stCondLst>
                                            <p:cond delay="0"/>
                                          </p:stCondLst>
                                        </p:cTn>
                                        <p:tgtEl>
                                          <p:spTgt spid="41"/>
                                        </p:tgtEl>
                                        <p:attrNameLst>
                                          <p:attrName>style.visibility</p:attrName>
                                        </p:attrNameLst>
                                      </p:cBhvr>
                                      <p:to>
                                        <p:strVal val="visible"/>
                                      </p:to>
                                    </p:set>
                                    <p:anim calcmode="lin" valueType="num">
                                      <p:cBhvr>
                                        <p:cTn id="155" dur="500" fill="hold"/>
                                        <p:tgtEl>
                                          <p:spTgt spid="41"/>
                                        </p:tgtEl>
                                        <p:attrNameLst>
                                          <p:attrName>ppt_w</p:attrName>
                                        </p:attrNameLst>
                                      </p:cBhvr>
                                      <p:tavLst>
                                        <p:tav tm="0">
                                          <p:val>
                                            <p:fltVal val="0"/>
                                          </p:val>
                                        </p:tav>
                                        <p:tav tm="100000">
                                          <p:val>
                                            <p:strVal val="#ppt_w"/>
                                          </p:val>
                                        </p:tav>
                                      </p:tavLst>
                                    </p:anim>
                                    <p:anim calcmode="lin" valueType="num">
                                      <p:cBhvr>
                                        <p:cTn id="156" dur="500" fill="hold"/>
                                        <p:tgtEl>
                                          <p:spTgt spid="41"/>
                                        </p:tgtEl>
                                        <p:attrNameLst>
                                          <p:attrName>ppt_h</p:attrName>
                                        </p:attrNameLst>
                                      </p:cBhvr>
                                      <p:tavLst>
                                        <p:tav tm="0">
                                          <p:val>
                                            <p:fltVal val="0"/>
                                          </p:val>
                                        </p:tav>
                                        <p:tav tm="100000">
                                          <p:val>
                                            <p:strVal val="#ppt_h"/>
                                          </p:val>
                                        </p:tav>
                                      </p:tavLst>
                                    </p:anim>
                                  </p:childTnLst>
                                </p:cTn>
                              </p:par>
                            </p:childTnLst>
                          </p:cTn>
                        </p:par>
                        <p:par>
                          <p:cTn id="157" fill="hold">
                            <p:stCondLst>
                              <p:cond delay="17000"/>
                            </p:stCondLst>
                            <p:childTnLst>
                              <p:par>
                                <p:cTn id="158" presetID="23" presetClass="entr" presetSubtype="16" fill="hold" grpId="0" nodeType="afterEffect">
                                  <p:stCondLst>
                                    <p:cond delay="0"/>
                                  </p:stCondLst>
                                  <p:childTnLst>
                                    <p:set>
                                      <p:cBhvr>
                                        <p:cTn id="159" dur="1" fill="hold">
                                          <p:stCondLst>
                                            <p:cond delay="0"/>
                                          </p:stCondLst>
                                        </p:cTn>
                                        <p:tgtEl>
                                          <p:spTgt spid="111"/>
                                        </p:tgtEl>
                                        <p:attrNameLst>
                                          <p:attrName>style.visibility</p:attrName>
                                        </p:attrNameLst>
                                      </p:cBhvr>
                                      <p:to>
                                        <p:strVal val="visible"/>
                                      </p:to>
                                    </p:set>
                                    <p:anim calcmode="lin" valueType="num">
                                      <p:cBhvr>
                                        <p:cTn id="160" dur="500" fill="hold"/>
                                        <p:tgtEl>
                                          <p:spTgt spid="111"/>
                                        </p:tgtEl>
                                        <p:attrNameLst>
                                          <p:attrName>ppt_w</p:attrName>
                                        </p:attrNameLst>
                                      </p:cBhvr>
                                      <p:tavLst>
                                        <p:tav tm="0">
                                          <p:val>
                                            <p:fltVal val="0"/>
                                          </p:val>
                                        </p:tav>
                                        <p:tav tm="100000">
                                          <p:val>
                                            <p:strVal val="#ppt_w"/>
                                          </p:val>
                                        </p:tav>
                                      </p:tavLst>
                                    </p:anim>
                                    <p:anim calcmode="lin" valueType="num">
                                      <p:cBhvr>
                                        <p:cTn id="161" dur="500" fill="hold"/>
                                        <p:tgtEl>
                                          <p:spTgt spid="111"/>
                                        </p:tgtEl>
                                        <p:attrNameLst>
                                          <p:attrName>ppt_h</p:attrName>
                                        </p:attrNameLst>
                                      </p:cBhvr>
                                      <p:tavLst>
                                        <p:tav tm="0">
                                          <p:val>
                                            <p:fltVal val="0"/>
                                          </p:val>
                                        </p:tav>
                                        <p:tav tm="100000">
                                          <p:val>
                                            <p:strVal val="#ppt_h"/>
                                          </p:val>
                                        </p:tav>
                                      </p:tavLst>
                                    </p:anim>
                                  </p:childTnLst>
                                </p:cTn>
                              </p:par>
                            </p:childTnLst>
                          </p:cTn>
                        </p:par>
                        <p:par>
                          <p:cTn id="162" fill="hold">
                            <p:stCondLst>
                              <p:cond delay="17500"/>
                            </p:stCondLst>
                            <p:childTnLst>
                              <p:par>
                                <p:cTn id="163" presetID="22" presetClass="entr" presetSubtype="4" fill="hold" nodeType="afterEffect">
                                  <p:stCondLst>
                                    <p:cond delay="0"/>
                                  </p:stCondLst>
                                  <p:childTnLst>
                                    <p:set>
                                      <p:cBhvr>
                                        <p:cTn id="164" dur="1" fill="hold">
                                          <p:stCondLst>
                                            <p:cond delay="0"/>
                                          </p:stCondLst>
                                        </p:cTn>
                                        <p:tgtEl>
                                          <p:spTgt spid="216"/>
                                        </p:tgtEl>
                                        <p:attrNameLst>
                                          <p:attrName>style.visibility</p:attrName>
                                        </p:attrNameLst>
                                      </p:cBhvr>
                                      <p:to>
                                        <p:strVal val="visible"/>
                                      </p:to>
                                    </p:set>
                                    <p:animEffect transition="in" filter="wipe(down)">
                                      <p:cBhvr>
                                        <p:cTn id="165" dur="500"/>
                                        <p:tgtEl>
                                          <p:spTgt spid="216"/>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17"/>
                                        </p:tgtEl>
                                        <p:attrNameLst>
                                          <p:attrName>style.visibility</p:attrName>
                                        </p:attrNameLst>
                                      </p:cBhvr>
                                      <p:to>
                                        <p:strVal val="visible"/>
                                      </p:to>
                                    </p:set>
                                    <p:animEffect transition="in" filter="wipe(up)">
                                      <p:cBhvr>
                                        <p:cTn id="169"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1" grpId="0" animBg="1"/>
      <p:bldP spid="122" grpId="0" animBg="1"/>
      <p:bldP spid="22" grpId="0" animBg="1"/>
      <p:bldP spid="37" grpId="0" animBg="1"/>
      <p:bldP spid="125" grpId="0" animBg="1"/>
      <p:bldP spid="26" grpId="0" animBg="1"/>
      <p:bldP spid="38" grpId="0" animBg="1"/>
      <p:bldP spid="126" grpId="0" animBg="1"/>
      <p:bldP spid="7" grpId="0" animBg="1"/>
      <p:bldP spid="36" grpId="0" animBg="1"/>
      <p:bldP spid="127" grpId="0" animBg="1"/>
      <p:bldP spid="12" grpId="0" animBg="1"/>
      <p:bldP spid="39" grpId="0" animBg="1"/>
      <p:bldP spid="128" grpId="0" animBg="1"/>
      <p:bldP spid="31" grpId="0" animBg="1"/>
      <p:bldP spid="40" grpId="0" animBg="1"/>
      <p:bldP spid="129" grpId="0" animBg="1"/>
      <p:bldP spid="106" grpId="0" animBg="1"/>
      <p:bldP spid="107" grpId="0" animBg="1"/>
      <p:bldP spid="108" grpId="0" animBg="1"/>
      <p:bldP spid="109" grpId="0" animBg="1"/>
      <p:bldP spid="110" grpId="0" animBg="1"/>
      <p:bldP spid="111" grpId="0" animBg="1"/>
      <p:bldP spid="112" grpId="0"/>
      <p:bldP spid="113" grpId="0"/>
      <p:bldP spid="114" grpId="0"/>
      <p:bldP spid="115" grpId="0"/>
      <p:bldP spid="116" grpId="0"/>
      <p:bldP spid="11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36B8E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239BD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157EBF"/>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0967B9"/>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6B8E3"/>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157EBF"/>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239BD3"/>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0967B9"/>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 DOLOR</a:t>
            </a:r>
            <a:endParaRPr lang="en-US" sz="1300" dirty="0">
              <a:solidFill>
                <a:srgbClr val="0967B9"/>
              </a:solidFill>
              <a:latin typeface="Candara" panose="020E0502030303020204" pitchFamily="34" charset="0"/>
            </a:endParaRPr>
          </a:p>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 DOLOR</a:t>
            </a:r>
            <a:endParaRPr lang="en-US" sz="1300" dirty="0">
              <a:solidFill>
                <a:srgbClr val="239BD3"/>
              </a:solidFill>
              <a:latin typeface="Candara" panose="020E0502030303020204" pitchFamily="34" charset="0"/>
            </a:endParaRPr>
          </a:p>
          <a:p>
            <a:pPr algn="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0C3CA2CB-BE14-4943-9C52-FC60459E9C8F}"/>
              </a:ext>
            </a:extLst>
          </p:cNvPr>
          <p:cNvSpPr/>
          <p:nvPr/>
        </p:nvSpPr>
        <p:spPr>
          <a:xfrm rot="3972318">
            <a:off x="5105940" y="4482286"/>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E84C1CBB-8966-4C96-9782-268CFCB6D295}"/>
              </a:ext>
            </a:extLst>
          </p:cNvPr>
          <p:cNvGrpSpPr/>
          <p:nvPr/>
        </p:nvGrpSpPr>
        <p:grpSpPr>
          <a:xfrm rot="2700000">
            <a:off x="5381718" y="4865883"/>
            <a:ext cx="1645920" cy="1645920"/>
            <a:chOff x="1066143" y="1256066"/>
            <a:chExt cx="1645920" cy="1645920"/>
          </a:xfrm>
          <a:effectLst>
            <a:outerShdw blurRad="50800" dist="38100" dir="8100000" algn="tr" rotWithShape="0">
              <a:prstClr val="black">
                <a:alpha val="40000"/>
              </a:prstClr>
            </a:outerShdw>
          </a:effectLst>
        </p:grpSpPr>
        <p:sp>
          <p:nvSpPr>
            <p:cNvPr id="48" name="Freeform: Shape 47">
              <a:extLst>
                <a:ext uri="{FF2B5EF4-FFF2-40B4-BE49-F238E27FC236}">
                  <a16:creationId xmlns:a16="http://schemas.microsoft.com/office/drawing/2014/main" id="{1ADD1A36-5E12-4821-A2D9-0B387B04177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39D7977-5C83-4BF2-8426-D4B86F29BDCC}"/>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239BD3"/>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Rectangle 40">
            <a:extLst>
              <a:ext uri="{FF2B5EF4-FFF2-40B4-BE49-F238E27FC236}">
                <a16:creationId xmlns:a16="http://schemas.microsoft.com/office/drawing/2014/main" id="{822D8B31-7582-4A6A-8DA7-F4CB6AB65393}"/>
              </a:ext>
            </a:extLst>
          </p:cNvPr>
          <p:cNvSpPr/>
          <p:nvPr/>
        </p:nvSpPr>
        <p:spPr>
          <a:xfrm rot="1392318">
            <a:off x="6130557" y="3540300"/>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D96A333-7BC8-43A6-91DD-EC50CB040E87}"/>
              </a:ext>
            </a:extLst>
          </p:cNvPr>
          <p:cNvGrpSpPr/>
          <p:nvPr/>
        </p:nvGrpSpPr>
        <p:grpSpPr>
          <a:xfrm rot="120000">
            <a:off x="7055439" y="3234829"/>
            <a:ext cx="1645920" cy="1645920"/>
            <a:chOff x="1066143" y="1256066"/>
            <a:chExt cx="1645920" cy="1645920"/>
          </a:xfrm>
          <a:effectLst>
            <a:outerShdw blurRad="50800" dist="38100" dir="8100000" algn="tr" rotWithShape="0">
              <a:prstClr val="black">
                <a:alpha val="40000"/>
              </a:prstClr>
            </a:outerShdw>
          </a:effectLst>
        </p:grpSpPr>
        <p:sp>
          <p:nvSpPr>
            <p:cNvPr id="43" name="Freeform: Shape 42">
              <a:extLst>
                <a:ext uri="{FF2B5EF4-FFF2-40B4-BE49-F238E27FC236}">
                  <a16:creationId xmlns:a16="http://schemas.microsoft.com/office/drawing/2014/main" id="{D2B6C51E-CB43-4F9E-814D-92FBFD938FC8}"/>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61AC8BE-6683-4315-BA62-B80A5BAB921B}"/>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36B8E3"/>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Rectangle 35">
            <a:extLst>
              <a:ext uri="{FF2B5EF4-FFF2-40B4-BE49-F238E27FC236}">
                <a16:creationId xmlns:a16="http://schemas.microsoft.com/office/drawing/2014/main" id="{0799A389-F0CF-4D82-B7D2-361EA84DA3ED}"/>
              </a:ext>
            </a:extLst>
          </p:cNvPr>
          <p:cNvSpPr/>
          <p:nvPr/>
        </p:nvSpPr>
        <p:spPr>
          <a:xfrm rot="7032318">
            <a:off x="3455189" y="4473008"/>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C5861540-D954-4A36-AE9D-2827963C5217}"/>
              </a:ext>
            </a:extLst>
          </p:cNvPr>
          <p:cNvGrpSpPr/>
          <p:nvPr/>
        </p:nvGrpSpPr>
        <p:grpSpPr>
          <a:xfrm rot="5760000">
            <a:off x="2618996" y="4850988"/>
            <a:ext cx="1645920" cy="1645920"/>
            <a:chOff x="1066143" y="1256066"/>
            <a:chExt cx="1645920" cy="1645920"/>
          </a:xfrm>
          <a:effectLst>
            <a:outerShdw blurRad="50800" dist="38100" dir="13500000" algn="br" rotWithShape="0">
              <a:prstClr val="black">
                <a:alpha val="40000"/>
              </a:prstClr>
            </a:outerShdw>
          </a:effectLst>
        </p:grpSpPr>
        <p:sp>
          <p:nvSpPr>
            <p:cNvPr id="38" name="Freeform: Shape 37">
              <a:extLst>
                <a:ext uri="{FF2B5EF4-FFF2-40B4-BE49-F238E27FC236}">
                  <a16:creationId xmlns:a16="http://schemas.microsoft.com/office/drawing/2014/main" id="{3AC127CB-D7C8-466F-9070-77D5B403A4B2}"/>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F5069DE-E83B-4FEF-80BF-17628BEAFC6F}"/>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157EBF"/>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Rectangle 30">
            <a:extLst>
              <a:ext uri="{FF2B5EF4-FFF2-40B4-BE49-F238E27FC236}">
                <a16:creationId xmlns:a16="http://schemas.microsoft.com/office/drawing/2014/main" id="{05661367-825C-4CBF-829B-D65BB4646F24}"/>
              </a:ext>
            </a:extLst>
          </p:cNvPr>
          <p:cNvSpPr/>
          <p:nvPr/>
        </p:nvSpPr>
        <p:spPr>
          <a:xfrm rot="20148448">
            <a:off x="6214748" y="1924529"/>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828DE00B-3B99-4AC5-8CFE-BE88F1B1CA92}"/>
              </a:ext>
            </a:extLst>
          </p:cNvPr>
          <p:cNvGrpSpPr/>
          <p:nvPr/>
        </p:nvGrpSpPr>
        <p:grpSpPr>
          <a:xfrm rot="18876130">
            <a:off x="7105037" y="581471"/>
            <a:ext cx="1645920" cy="1645920"/>
            <a:chOff x="1066143" y="1256066"/>
            <a:chExt cx="1645920" cy="1645920"/>
          </a:xfrm>
          <a:effectLst>
            <a:outerShdw blurRad="50800" dist="38100" dir="2700000" algn="tl" rotWithShape="0">
              <a:prstClr val="black">
                <a:alpha val="40000"/>
              </a:prstClr>
            </a:outerShdw>
          </a:effectLst>
        </p:grpSpPr>
        <p:sp>
          <p:nvSpPr>
            <p:cNvPr id="28" name="Freeform: Shape 27">
              <a:extLst>
                <a:ext uri="{FF2B5EF4-FFF2-40B4-BE49-F238E27FC236}">
                  <a16:creationId xmlns:a16="http://schemas.microsoft.com/office/drawing/2014/main" id="{628288E5-9D37-454B-B30E-C69DDB127C0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7892624-515B-40EA-949A-103980E38514}"/>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4D7FB"/>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CE9C002-DD4A-4648-88C4-5E0F5D83C41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51" name="TextBox 50">
            <a:extLst>
              <a:ext uri="{FF2B5EF4-FFF2-40B4-BE49-F238E27FC236}">
                <a16:creationId xmlns:a16="http://schemas.microsoft.com/office/drawing/2014/main" id="{A2F8572A-A92D-4815-949F-5B1C3E13E9DD}"/>
              </a:ext>
            </a:extLst>
          </p:cNvPr>
          <p:cNvSpPr txBox="1"/>
          <p:nvPr/>
        </p:nvSpPr>
        <p:spPr>
          <a:xfrm>
            <a:off x="150373" y="3081052"/>
            <a:ext cx="3300984" cy="1911292"/>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9F2870D5-8302-4749-8B13-06092EFB7FA2}"/>
              </a:ext>
            </a:extLst>
          </p:cNvPr>
          <p:cNvSpPr txBox="1"/>
          <p:nvPr/>
        </p:nvSpPr>
        <p:spPr>
          <a:xfrm>
            <a:off x="8891016" y="96510"/>
            <a:ext cx="3300984" cy="1911292"/>
          </a:xfrm>
          <a:prstGeom prst="rect">
            <a:avLst/>
          </a:prstGeom>
          <a:noFill/>
        </p:spPr>
        <p:txBody>
          <a:bodyPr wrap="square" rtlCol="0">
            <a:spAutoFit/>
          </a:bodyPr>
          <a:lstStyle/>
          <a:p>
            <a:pPr defTabSz="1219170">
              <a:spcBef>
                <a:spcPct val="20000"/>
              </a:spcBef>
              <a:defRPr/>
            </a:pPr>
            <a:r>
              <a:rPr lang="en-US" dirty="0">
                <a:solidFill>
                  <a:srgbClr val="44D7F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05F63997-81C2-4050-933C-733F4DA99F51}"/>
              </a:ext>
            </a:extLst>
          </p:cNvPr>
          <p:cNvSpPr txBox="1"/>
          <p:nvPr/>
        </p:nvSpPr>
        <p:spPr>
          <a:xfrm>
            <a:off x="7170305" y="5302974"/>
            <a:ext cx="4892379" cy="1326517"/>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B280B5F1-1299-4D2D-A0E7-58AB710C9AFF}"/>
              </a:ext>
            </a:extLst>
          </p:cNvPr>
          <p:cNvSpPr txBox="1"/>
          <p:nvPr/>
        </p:nvSpPr>
        <p:spPr>
          <a:xfrm>
            <a:off x="8891016" y="3102317"/>
            <a:ext cx="3300984" cy="1911292"/>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5" name="Freeform 18">
            <a:extLst>
              <a:ext uri="{FF2B5EF4-FFF2-40B4-BE49-F238E27FC236}">
                <a16:creationId xmlns:a16="http://schemas.microsoft.com/office/drawing/2014/main" id="{10FBA06B-10F5-4344-8E3F-81CF646B5BA8}"/>
              </a:ext>
            </a:extLst>
          </p:cNvPr>
          <p:cNvSpPr>
            <a:spLocks noChangeAspect="1" noChangeArrowheads="1"/>
          </p:cNvSpPr>
          <p:nvPr/>
        </p:nvSpPr>
        <p:spPr bwMode="auto">
          <a:xfrm rot="21600000">
            <a:off x="7726063" y="345954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6" name="Freeform 13">
            <a:extLst>
              <a:ext uri="{FF2B5EF4-FFF2-40B4-BE49-F238E27FC236}">
                <a16:creationId xmlns:a16="http://schemas.microsoft.com/office/drawing/2014/main" id="{E18F80E6-0E6C-4AF7-A358-F37842153038}"/>
              </a:ext>
            </a:extLst>
          </p:cNvPr>
          <p:cNvSpPr>
            <a:spLocks noChangeAspect="1" noChangeArrowheads="1"/>
          </p:cNvSpPr>
          <p:nvPr/>
        </p:nvSpPr>
        <p:spPr bwMode="auto">
          <a:xfrm rot="21480000">
            <a:off x="6017333" y="513969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57" name="Freeform 6">
            <a:extLst>
              <a:ext uri="{FF2B5EF4-FFF2-40B4-BE49-F238E27FC236}">
                <a16:creationId xmlns:a16="http://schemas.microsoft.com/office/drawing/2014/main" id="{2690AB3A-24FC-48C3-9A28-D419FBCF0553}"/>
              </a:ext>
            </a:extLst>
          </p:cNvPr>
          <p:cNvSpPr>
            <a:spLocks noChangeAspect="1" noChangeArrowheads="1"/>
          </p:cNvSpPr>
          <p:nvPr/>
        </p:nvSpPr>
        <p:spPr bwMode="auto">
          <a:xfrm rot="21480000">
            <a:off x="3283270" y="508716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A62A1C8B-23C5-4905-91CE-0FB949217FC7}"/>
              </a:ext>
            </a:extLst>
          </p:cNvPr>
          <p:cNvSpPr>
            <a:spLocks noChangeAspect="1" noChangeArrowheads="1"/>
          </p:cNvSpPr>
          <p:nvPr/>
        </p:nvSpPr>
        <p:spPr bwMode="auto">
          <a:xfrm>
            <a:off x="7752181" y="82767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nvGrpSpPr>
          <p:cNvPr id="69" name="Group 68">
            <a:extLst>
              <a:ext uri="{FF2B5EF4-FFF2-40B4-BE49-F238E27FC236}">
                <a16:creationId xmlns:a16="http://schemas.microsoft.com/office/drawing/2014/main" id="{22059F21-6D70-43E6-9161-BAFDD2462A59}"/>
              </a:ext>
            </a:extLst>
          </p:cNvPr>
          <p:cNvGrpSpPr/>
          <p:nvPr/>
        </p:nvGrpSpPr>
        <p:grpSpPr>
          <a:xfrm>
            <a:off x="3307080" y="1180751"/>
            <a:ext cx="3200400" cy="3200400"/>
            <a:chOff x="3307080" y="1180751"/>
            <a:chExt cx="3200400" cy="3200400"/>
          </a:xfrm>
        </p:grpSpPr>
        <p:grpSp>
          <p:nvGrpSpPr>
            <p:cNvPr id="33" name="Group 32">
              <a:extLst>
                <a:ext uri="{FF2B5EF4-FFF2-40B4-BE49-F238E27FC236}">
                  <a16:creationId xmlns:a16="http://schemas.microsoft.com/office/drawing/2014/main" id="{FC77C793-9078-4E20-9047-F079046EFE15}"/>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24" name="Freeform: Shape 23">
                <a:extLst>
                  <a:ext uri="{FF2B5EF4-FFF2-40B4-BE49-F238E27FC236}">
                    <a16:creationId xmlns:a16="http://schemas.microsoft.com/office/drawing/2014/main" id="{1FD445C1-5AFB-47FF-8A3F-BB6272C8F979}"/>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9D6B7EB-01E6-4D65-9617-FF4283595C29}"/>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157EBF"/>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84ECA5-A6A6-47DE-815D-DC2B2CAFD945}"/>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4D7FB"/>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5B0E27D-5374-42EA-935F-C3D1838A70B8}"/>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36B8E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EBD4268-7ED5-46CE-9F1F-391699EAB107}"/>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239BD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Shape 19">
              <a:extLst>
                <a:ext uri="{FF2B5EF4-FFF2-40B4-BE49-F238E27FC236}">
                  <a16:creationId xmlns:a16="http://schemas.microsoft.com/office/drawing/2014/main" id="{6EF023F3-6CFC-4E58-95C9-05E905900C33}"/>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Oval 58">
            <a:extLst>
              <a:ext uri="{FF2B5EF4-FFF2-40B4-BE49-F238E27FC236}">
                <a16:creationId xmlns:a16="http://schemas.microsoft.com/office/drawing/2014/main" id="{D5C9F6E0-74C5-47AC-89FB-721F78BDB939}"/>
              </a:ext>
            </a:extLst>
          </p:cNvPr>
          <p:cNvSpPr>
            <a:spLocks noChangeAspect="1"/>
          </p:cNvSpPr>
          <p:nvPr/>
        </p:nvSpPr>
        <p:spPr>
          <a:xfrm>
            <a:off x="3739633" y="1636776"/>
            <a:ext cx="2286000" cy="2286001"/>
          </a:xfrm>
          <a:prstGeom prst="ellipse">
            <a:avLst/>
          </a:prstGeom>
          <a:noFill/>
          <a:ln w="127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A87D803E-409E-414D-9976-8C0E0CA1FB9E}"/>
              </a:ext>
            </a:extLst>
          </p:cNvPr>
          <p:cNvSpPr txBox="1">
            <a:spLocks noChangeArrowheads="1"/>
          </p:cNvSpPr>
          <p:nvPr/>
        </p:nvSpPr>
        <p:spPr bwMode="auto">
          <a:xfrm>
            <a:off x="3917319" y="2079665"/>
            <a:ext cx="1971221" cy="1554272"/>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56595E"/>
                </a:solidFill>
                <a:latin typeface="Bernard MT Condensed" panose="02050806060905020404" pitchFamily="18" charset="0"/>
              </a:rPr>
              <a:t>LOREM IPSUM DOLOR</a:t>
            </a:r>
          </a:p>
          <a:p>
            <a:pPr algn="ctr"/>
            <a:endParaRPr lang="en-US" sz="5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1" name="TextBox 60">
            <a:extLst>
              <a:ext uri="{FF2B5EF4-FFF2-40B4-BE49-F238E27FC236}">
                <a16:creationId xmlns:a16="http://schemas.microsoft.com/office/drawing/2014/main" id="{99DB623D-2C8C-44EC-BBC0-D94D757E4D97}"/>
              </a:ext>
            </a:extLst>
          </p:cNvPr>
          <p:cNvSpPr txBox="1"/>
          <p:nvPr/>
        </p:nvSpPr>
        <p:spPr>
          <a:xfrm>
            <a:off x="7259138" y="1176643"/>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01</a:t>
            </a:r>
          </a:p>
        </p:txBody>
      </p:sp>
      <p:sp>
        <p:nvSpPr>
          <p:cNvPr id="62" name="TextBox 61">
            <a:extLst>
              <a:ext uri="{FF2B5EF4-FFF2-40B4-BE49-F238E27FC236}">
                <a16:creationId xmlns:a16="http://schemas.microsoft.com/office/drawing/2014/main" id="{8230EDBE-E9CC-4DD8-8FFB-4C7D7698563A}"/>
              </a:ext>
            </a:extLst>
          </p:cNvPr>
          <p:cNvSpPr txBox="1"/>
          <p:nvPr/>
        </p:nvSpPr>
        <p:spPr>
          <a:xfrm>
            <a:off x="7206540" y="3923338"/>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02</a:t>
            </a:r>
          </a:p>
        </p:txBody>
      </p:sp>
      <p:sp>
        <p:nvSpPr>
          <p:cNvPr id="63" name="TextBox 62">
            <a:extLst>
              <a:ext uri="{FF2B5EF4-FFF2-40B4-BE49-F238E27FC236}">
                <a16:creationId xmlns:a16="http://schemas.microsoft.com/office/drawing/2014/main" id="{29148CAF-9082-4D50-A83E-8665A2EFF71C}"/>
              </a:ext>
            </a:extLst>
          </p:cNvPr>
          <p:cNvSpPr txBox="1"/>
          <p:nvPr/>
        </p:nvSpPr>
        <p:spPr>
          <a:xfrm>
            <a:off x="5524283" y="5548782"/>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03</a:t>
            </a:r>
          </a:p>
        </p:txBody>
      </p:sp>
      <p:sp>
        <p:nvSpPr>
          <p:cNvPr id="64" name="TextBox 63">
            <a:extLst>
              <a:ext uri="{FF2B5EF4-FFF2-40B4-BE49-F238E27FC236}">
                <a16:creationId xmlns:a16="http://schemas.microsoft.com/office/drawing/2014/main" id="{CC7BFF65-1C61-40B8-B0F0-D3D1CC4C5004}"/>
              </a:ext>
            </a:extLst>
          </p:cNvPr>
          <p:cNvSpPr txBox="1"/>
          <p:nvPr/>
        </p:nvSpPr>
        <p:spPr>
          <a:xfrm>
            <a:off x="2773665" y="5561204"/>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04</a:t>
            </a:r>
          </a:p>
        </p:txBody>
      </p:sp>
    </p:spTree>
    <p:extLst>
      <p:ext uri="{BB962C8B-B14F-4D97-AF65-F5344CB8AC3E}">
        <p14:creationId xmlns:p14="http://schemas.microsoft.com/office/powerpoint/2010/main" val="24156635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 calcmode="lin" valueType="num">
                                      <p:cBhvr>
                                        <p:cTn id="11" dur="500" fill="hold"/>
                                        <p:tgtEl>
                                          <p:spTgt spid="69"/>
                                        </p:tgtEl>
                                        <p:attrNameLst>
                                          <p:attrName>ppt_w</p:attrName>
                                        </p:attrNameLst>
                                      </p:cBhvr>
                                      <p:tavLst>
                                        <p:tav tm="0">
                                          <p:val>
                                            <p:fltVal val="0"/>
                                          </p:val>
                                        </p:tav>
                                        <p:tav tm="100000">
                                          <p:val>
                                            <p:strVal val="#ppt_w"/>
                                          </p:val>
                                        </p:tav>
                                      </p:tavLst>
                                    </p:anim>
                                    <p:anim calcmode="lin" valueType="num">
                                      <p:cBhvr>
                                        <p:cTn id="12" dur="500" fill="hold"/>
                                        <p:tgtEl>
                                          <p:spTgt spid="69"/>
                                        </p:tgtEl>
                                        <p:attrNameLst>
                                          <p:attrName>ppt_h</p:attrName>
                                        </p:attrNameLst>
                                      </p:cBhvr>
                                      <p:tavLst>
                                        <p:tav tm="0">
                                          <p:val>
                                            <p:fltVal val="0"/>
                                          </p:val>
                                        </p:tav>
                                        <p:tav tm="100000">
                                          <p:val>
                                            <p:strVal val="#ppt_h"/>
                                          </p:val>
                                        </p:tav>
                                      </p:tavLst>
                                    </p:anim>
                                    <p:animEffect transition="in" filter="fade">
                                      <p:cBhvr>
                                        <p:cTn id="13" dur="500"/>
                                        <p:tgtEl>
                                          <p:spTgt spid="6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p:cTn id="17" dur="1000" fill="hold"/>
                                        <p:tgtEl>
                                          <p:spTgt spid="59"/>
                                        </p:tgtEl>
                                        <p:attrNameLst>
                                          <p:attrName>ppt_w</p:attrName>
                                        </p:attrNameLst>
                                      </p:cBhvr>
                                      <p:tavLst>
                                        <p:tav tm="0">
                                          <p:val>
                                            <p:fltVal val="0"/>
                                          </p:val>
                                        </p:tav>
                                        <p:tav tm="100000">
                                          <p:val>
                                            <p:strVal val="#ppt_w"/>
                                          </p:val>
                                        </p:tav>
                                      </p:tavLst>
                                    </p:anim>
                                    <p:anim calcmode="lin" valueType="num">
                                      <p:cBhvr>
                                        <p:cTn id="18" dur="1000" fill="hold"/>
                                        <p:tgtEl>
                                          <p:spTgt spid="59"/>
                                        </p:tgtEl>
                                        <p:attrNameLst>
                                          <p:attrName>ppt_h</p:attrName>
                                        </p:attrNameLst>
                                      </p:cBhvr>
                                      <p:tavLst>
                                        <p:tav tm="0">
                                          <p:val>
                                            <p:fltVal val="0"/>
                                          </p:val>
                                        </p:tav>
                                        <p:tav tm="100000">
                                          <p:val>
                                            <p:strVal val="#ppt_h"/>
                                          </p:val>
                                        </p:tav>
                                      </p:tavLst>
                                    </p:anim>
                                    <p:animEffect transition="in" filter="fade">
                                      <p:cBhvr>
                                        <p:cTn id="19" dur="1000"/>
                                        <p:tgtEl>
                                          <p:spTgt spid="5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1000" fill="hold"/>
                                        <p:tgtEl>
                                          <p:spTgt spid="60"/>
                                        </p:tgtEl>
                                        <p:attrNameLst>
                                          <p:attrName>ppt_w</p:attrName>
                                        </p:attrNameLst>
                                      </p:cBhvr>
                                      <p:tavLst>
                                        <p:tav tm="0">
                                          <p:val>
                                            <p:fltVal val="0"/>
                                          </p:val>
                                        </p:tav>
                                        <p:tav tm="100000">
                                          <p:val>
                                            <p:strVal val="#ppt_w"/>
                                          </p:val>
                                        </p:tav>
                                      </p:tavLst>
                                    </p:anim>
                                    <p:anim calcmode="lin" valueType="num">
                                      <p:cBhvr>
                                        <p:cTn id="23" dur="1000" fill="hold"/>
                                        <p:tgtEl>
                                          <p:spTgt spid="60"/>
                                        </p:tgtEl>
                                        <p:attrNameLst>
                                          <p:attrName>ppt_h</p:attrName>
                                        </p:attrNameLst>
                                      </p:cBhvr>
                                      <p:tavLst>
                                        <p:tav tm="0">
                                          <p:val>
                                            <p:fltVal val="0"/>
                                          </p:val>
                                        </p:tav>
                                        <p:tav tm="100000">
                                          <p:val>
                                            <p:strVal val="#ppt_h"/>
                                          </p:val>
                                        </p:tav>
                                      </p:tavLst>
                                    </p:anim>
                                    <p:animEffect transition="in" filter="fade">
                                      <p:cBhvr>
                                        <p:cTn id="24" dur="1000"/>
                                        <p:tgtEl>
                                          <p:spTgt spid="60"/>
                                        </p:tgtEl>
                                      </p:cBhvr>
                                    </p:animEffect>
                                  </p:childTnLst>
                                </p:cTn>
                              </p:par>
                            </p:childTnLst>
                          </p:cTn>
                        </p:par>
                        <p:par>
                          <p:cTn id="25" fill="hold">
                            <p:stCondLst>
                              <p:cond delay="2000"/>
                            </p:stCondLst>
                            <p:childTnLst>
                              <p:par>
                                <p:cTn id="26" presetID="31" presetClass="entr" presetSubtype="0"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p:cTn id="28" dur="1000" fill="hold"/>
                                        <p:tgtEl>
                                          <p:spTgt spid="31"/>
                                        </p:tgtEl>
                                        <p:attrNameLst>
                                          <p:attrName>ppt_w</p:attrName>
                                        </p:attrNameLst>
                                      </p:cBhvr>
                                      <p:tavLst>
                                        <p:tav tm="0">
                                          <p:val>
                                            <p:fltVal val="0"/>
                                          </p:val>
                                        </p:tav>
                                        <p:tav tm="100000">
                                          <p:val>
                                            <p:strVal val="#ppt_w"/>
                                          </p:val>
                                        </p:tav>
                                      </p:tavLst>
                                    </p:anim>
                                    <p:anim calcmode="lin" valueType="num">
                                      <p:cBhvr>
                                        <p:cTn id="29" dur="1000" fill="hold"/>
                                        <p:tgtEl>
                                          <p:spTgt spid="31"/>
                                        </p:tgtEl>
                                        <p:attrNameLst>
                                          <p:attrName>ppt_h</p:attrName>
                                        </p:attrNameLst>
                                      </p:cBhvr>
                                      <p:tavLst>
                                        <p:tav tm="0">
                                          <p:val>
                                            <p:fltVal val="0"/>
                                          </p:val>
                                        </p:tav>
                                        <p:tav tm="100000">
                                          <p:val>
                                            <p:strVal val="#ppt_h"/>
                                          </p:val>
                                        </p:tav>
                                      </p:tavLst>
                                    </p:anim>
                                    <p:anim calcmode="lin" valueType="num">
                                      <p:cBhvr>
                                        <p:cTn id="30" dur="1000" fill="hold"/>
                                        <p:tgtEl>
                                          <p:spTgt spid="31"/>
                                        </p:tgtEl>
                                        <p:attrNameLst>
                                          <p:attrName>style.rotation</p:attrName>
                                        </p:attrNameLst>
                                      </p:cBhvr>
                                      <p:tavLst>
                                        <p:tav tm="0">
                                          <p:val>
                                            <p:fltVal val="90"/>
                                          </p:val>
                                        </p:tav>
                                        <p:tav tm="100000">
                                          <p:val>
                                            <p:fltVal val="0"/>
                                          </p:val>
                                        </p:tav>
                                      </p:tavLst>
                                    </p:anim>
                                    <p:animEffect transition="in" filter="fade">
                                      <p:cBhvr>
                                        <p:cTn id="31" dur="1000"/>
                                        <p:tgtEl>
                                          <p:spTgt spid="31"/>
                                        </p:tgtEl>
                                      </p:cBhvr>
                                    </p:animEffect>
                                  </p:childTnLst>
                                </p:cTn>
                              </p:par>
                              <p:par>
                                <p:cTn id="32" presetID="31" presetClass="entr" presetSubtype="0"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fltVal val="0"/>
                                          </p:val>
                                        </p:tav>
                                        <p:tav tm="100000">
                                          <p:val>
                                            <p:strVal val="#ppt_w"/>
                                          </p:val>
                                        </p:tav>
                                      </p:tavLst>
                                    </p:anim>
                                    <p:anim calcmode="lin" valueType="num">
                                      <p:cBhvr>
                                        <p:cTn id="35" dur="1000" fill="hold"/>
                                        <p:tgtEl>
                                          <p:spTgt spid="4"/>
                                        </p:tgtEl>
                                        <p:attrNameLst>
                                          <p:attrName>ppt_h</p:attrName>
                                        </p:attrNameLst>
                                      </p:cBhvr>
                                      <p:tavLst>
                                        <p:tav tm="0">
                                          <p:val>
                                            <p:fltVal val="0"/>
                                          </p:val>
                                        </p:tav>
                                        <p:tav tm="100000">
                                          <p:val>
                                            <p:strVal val="#ppt_h"/>
                                          </p:val>
                                        </p:tav>
                                      </p:tavLst>
                                    </p:anim>
                                    <p:anim calcmode="lin" valueType="num">
                                      <p:cBhvr>
                                        <p:cTn id="36" dur="1000" fill="hold"/>
                                        <p:tgtEl>
                                          <p:spTgt spid="4"/>
                                        </p:tgtEl>
                                        <p:attrNameLst>
                                          <p:attrName>style.rotation</p:attrName>
                                        </p:attrNameLst>
                                      </p:cBhvr>
                                      <p:tavLst>
                                        <p:tav tm="0">
                                          <p:val>
                                            <p:fltVal val="90"/>
                                          </p:val>
                                        </p:tav>
                                        <p:tav tm="100000">
                                          <p:val>
                                            <p:fltVal val="0"/>
                                          </p:val>
                                        </p:tav>
                                      </p:tavLst>
                                    </p:anim>
                                    <p:animEffect transition="in" filter="fade">
                                      <p:cBhvr>
                                        <p:cTn id="37" dur="1000"/>
                                        <p:tgtEl>
                                          <p:spTgt spid="4"/>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58"/>
                                        </p:tgtEl>
                                        <p:attrNameLst>
                                          <p:attrName>style.visibility</p:attrName>
                                        </p:attrNameLst>
                                      </p:cBhvr>
                                      <p:to>
                                        <p:strVal val="visible"/>
                                      </p:to>
                                    </p:set>
                                    <p:anim calcmode="lin" valueType="num">
                                      <p:cBhvr>
                                        <p:cTn id="41" dur="500" fill="hold"/>
                                        <p:tgtEl>
                                          <p:spTgt spid="58"/>
                                        </p:tgtEl>
                                        <p:attrNameLst>
                                          <p:attrName>ppt_w</p:attrName>
                                        </p:attrNameLst>
                                      </p:cBhvr>
                                      <p:tavLst>
                                        <p:tav tm="0">
                                          <p:val>
                                            <p:fltVal val="0"/>
                                          </p:val>
                                        </p:tav>
                                        <p:tav tm="100000">
                                          <p:val>
                                            <p:strVal val="#ppt_w"/>
                                          </p:val>
                                        </p:tav>
                                      </p:tavLst>
                                    </p:anim>
                                    <p:anim calcmode="lin" valueType="num">
                                      <p:cBhvr>
                                        <p:cTn id="42" dur="500" fill="hold"/>
                                        <p:tgtEl>
                                          <p:spTgt spid="58"/>
                                        </p:tgtEl>
                                        <p:attrNameLst>
                                          <p:attrName>ppt_h</p:attrName>
                                        </p:attrNameLst>
                                      </p:cBhvr>
                                      <p:tavLst>
                                        <p:tav tm="0">
                                          <p:val>
                                            <p:fltVal val="0"/>
                                          </p:val>
                                        </p:tav>
                                        <p:tav tm="100000">
                                          <p:val>
                                            <p:strVal val="#ppt_h"/>
                                          </p:val>
                                        </p:tav>
                                      </p:tavLst>
                                    </p:anim>
                                    <p:animEffect transition="in" filter="fade">
                                      <p:cBhvr>
                                        <p:cTn id="43" dur="500"/>
                                        <p:tgtEl>
                                          <p:spTgt spid="58"/>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61"/>
                                        </p:tgtEl>
                                        <p:attrNameLst>
                                          <p:attrName>style.visibility</p:attrName>
                                        </p:attrNameLst>
                                      </p:cBhvr>
                                      <p:to>
                                        <p:strVal val="visible"/>
                                      </p:to>
                                    </p:set>
                                    <p:anim calcmode="lin" valueType="num">
                                      <p:cBhvr>
                                        <p:cTn id="46" dur="500" fill="hold"/>
                                        <p:tgtEl>
                                          <p:spTgt spid="61"/>
                                        </p:tgtEl>
                                        <p:attrNameLst>
                                          <p:attrName>ppt_w</p:attrName>
                                        </p:attrNameLst>
                                      </p:cBhvr>
                                      <p:tavLst>
                                        <p:tav tm="0">
                                          <p:val>
                                            <p:fltVal val="0"/>
                                          </p:val>
                                        </p:tav>
                                        <p:tav tm="100000">
                                          <p:val>
                                            <p:strVal val="#ppt_w"/>
                                          </p:val>
                                        </p:tav>
                                      </p:tavLst>
                                    </p:anim>
                                    <p:anim calcmode="lin" valueType="num">
                                      <p:cBhvr>
                                        <p:cTn id="47" dur="500" fill="hold"/>
                                        <p:tgtEl>
                                          <p:spTgt spid="61"/>
                                        </p:tgtEl>
                                        <p:attrNameLst>
                                          <p:attrName>ppt_h</p:attrName>
                                        </p:attrNameLst>
                                      </p:cBhvr>
                                      <p:tavLst>
                                        <p:tav tm="0">
                                          <p:val>
                                            <p:fltVal val="0"/>
                                          </p:val>
                                        </p:tav>
                                        <p:tav tm="100000">
                                          <p:val>
                                            <p:strVal val="#ppt_h"/>
                                          </p:val>
                                        </p:tav>
                                      </p:tavLst>
                                    </p:anim>
                                    <p:animEffect transition="in" filter="fade">
                                      <p:cBhvr>
                                        <p:cTn id="48" dur="500"/>
                                        <p:tgtEl>
                                          <p:spTgt spid="61"/>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1000"/>
                                        <p:tgtEl>
                                          <p:spTgt spid="52"/>
                                        </p:tgtEl>
                                      </p:cBhvr>
                                    </p:animEffect>
                                    <p:anim calcmode="lin" valueType="num">
                                      <p:cBhvr>
                                        <p:cTn id="53" dur="1000" fill="hold"/>
                                        <p:tgtEl>
                                          <p:spTgt spid="52"/>
                                        </p:tgtEl>
                                        <p:attrNameLst>
                                          <p:attrName>ppt_x</p:attrName>
                                        </p:attrNameLst>
                                      </p:cBhvr>
                                      <p:tavLst>
                                        <p:tav tm="0">
                                          <p:val>
                                            <p:strVal val="#ppt_x"/>
                                          </p:val>
                                        </p:tav>
                                        <p:tav tm="100000">
                                          <p:val>
                                            <p:strVal val="#ppt_x"/>
                                          </p:val>
                                        </p:tav>
                                      </p:tavLst>
                                    </p:anim>
                                    <p:anim calcmode="lin" valueType="num">
                                      <p:cBhvr>
                                        <p:cTn id="54" dur="1000" fill="hold"/>
                                        <p:tgtEl>
                                          <p:spTgt spid="52"/>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31" presetClass="entr" presetSubtype="0" fill="hold" grpId="0" nodeType="afterEffect">
                                  <p:stCondLst>
                                    <p:cond delay="0"/>
                                  </p:stCondLst>
                                  <p:childTnLst>
                                    <p:set>
                                      <p:cBhvr>
                                        <p:cTn id="57" dur="1" fill="hold">
                                          <p:stCondLst>
                                            <p:cond delay="0"/>
                                          </p:stCondLst>
                                        </p:cTn>
                                        <p:tgtEl>
                                          <p:spTgt spid="41"/>
                                        </p:tgtEl>
                                        <p:attrNameLst>
                                          <p:attrName>style.visibility</p:attrName>
                                        </p:attrNameLst>
                                      </p:cBhvr>
                                      <p:to>
                                        <p:strVal val="visible"/>
                                      </p:to>
                                    </p:set>
                                    <p:anim calcmode="lin" valueType="num">
                                      <p:cBhvr>
                                        <p:cTn id="58" dur="1000" fill="hold"/>
                                        <p:tgtEl>
                                          <p:spTgt spid="41"/>
                                        </p:tgtEl>
                                        <p:attrNameLst>
                                          <p:attrName>ppt_w</p:attrName>
                                        </p:attrNameLst>
                                      </p:cBhvr>
                                      <p:tavLst>
                                        <p:tav tm="0">
                                          <p:val>
                                            <p:fltVal val="0"/>
                                          </p:val>
                                        </p:tav>
                                        <p:tav tm="100000">
                                          <p:val>
                                            <p:strVal val="#ppt_w"/>
                                          </p:val>
                                        </p:tav>
                                      </p:tavLst>
                                    </p:anim>
                                    <p:anim calcmode="lin" valueType="num">
                                      <p:cBhvr>
                                        <p:cTn id="59" dur="1000" fill="hold"/>
                                        <p:tgtEl>
                                          <p:spTgt spid="41"/>
                                        </p:tgtEl>
                                        <p:attrNameLst>
                                          <p:attrName>ppt_h</p:attrName>
                                        </p:attrNameLst>
                                      </p:cBhvr>
                                      <p:tavLst>
                                        <p:tav tm="0">
                                          <p:val>
                                            <p:fltVal val="0"/>
                                          </p:val>
                                        </p:tav>
                                        <p:tav tm="100000">
                                          <p:val>
                                            <p:strVal val="#ppt_h"/>
                                          </p:val>
                                        </p:tav>
                                      </p:tavLst>
                                    </p:anim>
                                    <p:anim calcmode="lin" valueType="num">
                                      <p:cBhvr>
                                        <p:cTn id="60" dur="1000" fill="hold"/>
                                        <p:tgtEl>
                                          <p:spTgt spid="41"/>
                                        </p:tgtEl>
                                        <p:attrNameLst>
                                          <p:attrName>style.rotation</p:attrName>
                                        </p:attrNameLst>
                                      </p:cBhvr>
                                      <p:tavLst>
                                        <p:tav tm="0">
                                          <p:val>
                                            <p:fltVal val="90"/>
                                          </p:val>
                                        </p:tav>
                                        <p:tav tm="100000">
                                          <p:val>
                                            <p:fltVal val="0"/>
                                          </p:val>
                                        </p:tav>
                                      </p:tavLst>
                                    </p:anim>
                                    <p:animEffect transition="in" filter="fade">
                                      <p:cBhvr>
                                        <p:cTn id="61" dur="1000"/>
                                        <p:tgtEl>
                                          <p:spTgt spid="41"/>
                                        </p:tgtEl>
                                      </p:cBhvr>
                                    </p:animEffect>
                                  </p:childTnLst>
                                </p:cTn>
                              </p:par>
                              <p:par>
                                <p:cTn id="62" presetID="31" presetClass="entr" presetSubtype="0" fill="hold" nodeType="withEffect">
                                  <p:stCondLst>
                                    <p:cond delay="0"/>
                                  </p:stCondLst>
                                  <p:childTnLst>
                                    <p:set>
                                      <p:cBhvr>
                                        <p:cTn id="63" dur="1" fill="hold">
                                          <p:stCondLst>
                                            <p:cond delay="0"/>
                                          </p:stCondLst>
                                        </p:cTn>
                                        <p:tgtEl>
                                          <p:spTgt spid="42"/>
                                        </p:tgtEl>
                                        <p:attrNameLst>
                                          <p:attrName>style.visibility</p:attrName>
                                        </p:attrNameLst>
                                      </p:cBhvr>
                                      <p:to>
                                        <p:strVal val="visible"/>
                                      </p:to>
                                    </p:set>
                                    <p:anim calcmode="lin" valueType="num">
                                      <p:cBhvr>
                                        <p:cTn id="64" dur="1000" fill="hold"/>
                                        <p:tgtEl>
                                          <p:spTgt spid="42"/>
                                        </p:tgtEl>
                                        <p:attrNameLst>
                                          <p:attrName>ppt_w</p:attrName>
                                        </p:attrNameLst>
                                      </p:cBhvr>
                                      <p:tavLst>
                                        <p:tav tm="0">
                                          <p:val>
                                            <p:fltVal val="0"/>
                                          </p:val>
                                        </p:tav>
                                        <p:tav tm="100000">
                                          <p:val>
                                            <p:strVal val="#ppt_w"/>
                                          </p:val>
                                        </p:tav>
                                      </p:tavLst>
                                    </p:anim>
                                    <p:anim calcmode="lin" valueType="num">
                                      <p:cBhvr>
                                        <p:cTn id="65" dur="1000" fill="hold"/>
                                        <p:tgtEl>
                                          <p:spTgt spid="42"/>
                                        </p:tgtEl>
                                        <p:attrNameLst>
                                          <p:attrName>ppt_h</p:attrName>
                                        </p:attrNameLst>
                                      </p:cBhvr>
                                      <p:tavLst>
                                        <p:tav tm="0">
                                          <p:val>
                                            <p:fltVal val="0"/>
                                          </p:val>
                                        </p:tav>
                                        <p:tav tm="100000">
                                          <p:val>
                                            <p:strVal val="#ppt_h"/>
                                          </p:val>
                                        </p:tav>
                                      </p:tavLst>
                                    </p:anim>
                                    <p:anim calcmode="lin" valueType="num">
                                      <p:cBhvr>
                                        <p:cTn id="66" dur="1000" fill="hold"/>
                                        <p:tgtEl>
                                          <p:spTgt spid="42"/>
                                        </p:tgtEl>
                                        <p:attrNameLst>
                                          <p:attrName>style.rotation</p:attrName>
                                        </p:attrNameLst>
                                      </p:cBhvr>
                                      <p:tavLst>
                                        <p:tav tm="0">
                                          <p:val>
                                            <p:fltVal val="90"/>
                                          </p:val>
                                        </p:tav>
                                        <p:tav tm="100000">
                                          <p:val>
                                            <p:fltVal val="0"/>
                                          </p:val>
                                        </p:tav>
                                      </p:tavLst>
                                    </p:anim>
                                    <p:animEffect transition="in" filter="fade">
                                      <p:cBhvr>
                                        <p:cTn id="67" dur="1000"/>
                                        <p:tgtEl>
                                          <p:spTgt spid="42"/>
                                        </p:tgtEl>
                                      </p:cBhvr>
                                    </p:animEffect>
                                  </p:childTnLst>
                                </p:cTn>
                              </p:par>
                            </p:childTnLst>
                          </p:cTn>
                        </p:par>
                        <p:par>
                          <p:cTn id="68" fill="hold">
                            <p:stCondLst>
                              <p:cond delay="5500"/>
                            </p:stCondLst>
                            <p:childTnLst>
                              <p:par>
                                <p:cTn id="69" presetID="53" presetClass="entr" presetSubtype="16"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 calcmode="lin" valueType="num">
                                      <p:cBhvr>
                                        <p:cTn id="71" dur="1000" fill="hold"/>
                                        <p:tgtEl>
                                          <p:spTgt spid="55"/>
                                        </p:tgtEl>
                                        <p:attrNameLst>
                                          <p:attrName>ppt_w</p:attrName>
                                        </p:attrNameLst>
                                      </p:cBhvr>
                                      <p:tavLst>
                                        <p:tav tm="0">
                                          <p:val>
                                            <p:fltVal val="0"/>
                                          </p:val>
                                        </p:tav>
                                        <p:tav tm="100000">
                                          <p:val>
                                            <p:strVal val="#ppt_w"/>
                                          </p:val>
                                        </p:tav>
                                      </p:tavLst>
                                    </p:anim>
                                    <p:anim calcmode="lin" valueType="num">
                                      <p:cBhvr>
                                        <p:cTn id="72" dur="1000" fill="hold"/>
                                        <p:tgtEl>
                                          <p:spTgt spid="55"/>
                                        </p:tgtEl>
                                        <p:attrNameLst>
                                          <p:attrName>ppt_h</p:attrName>
                                        </p:attrNameLst>
                                      </p:cBhvr>
                                      <p:tavLst>
                                        <p:tav tm="0">
                                          <p:val>
                                            <p:fltVal val="0"/>
                                          </p:val>
                                        </p:tav>
                                        <p:tav tm="100000">
                                          <p:val>
                                            <p:strVal val="#ppt_h"/>
                                          </p:val>
                                        </p:tav>
                                      </p:tavLst>
                                    </p:anim>
                                    <p:animEffect transition="in" filter="fade">
                                      <p:cBhvr>
                                        <p:cTn id="73" dur="1000"/>
                                        <p:tgtEl>
                                          <p:spTgt spid="55"/>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1000" fill="hold"/>
                                        <p:tgtEl>
                                          <p:spTgt spid="62"/>
                                        </p:tgtEl>
                                        <p:attrNameLst>
                                          <p:attrName>ppt_w</p:attrName>
                                        </p:attrNameLst>
                                      </p:cBhvr>
                                      <p:tavLst>
                                        <p:tav tm="0">
                                          <p:val>
                                            <p:fltVal val="0"/>
                                          </p:val>
                                        </p:tav>
                                        <p:tav tm="100000">
                                          <p:val>
                                            <p:strVal val="#ppt_w"/>
                                          </p:val>
                                        </p:tav>
                                      </p:tavLst>
                                    </p:anim>
                                    <p:anim calcmode="lin" valueType="num">
                                      <p:cBhvr>
                                        <p:cTn id="77" dur="1000" fill="hold"/>
                                        <p:tgtEl>
                                          <p:spTgt spid="62"/>
                                        </p:tgtEl>
                                        <p:attrNameLst>
                                          <p:attrName>ppt_h</p:attrName>
                                        </p:attrNameLst>
                                      </p:cBhvr>
                                      <p:tavLst>
                                        <p:tav tm="0">
                                          <p:val>
                                            <p:fltVal val="0"/>
                                          </p:val>
                                        </p:tav>
                                        <p:tav tm="100000">
                                          <p:val>
                                            <p:strVal val="#ppt_h"/>
                                          </p:val>
                                        </p:tav>
                                      </p:tavLst>
                                    </p:anim>
                                    <p:animEffect transition="in" filter="fade">
                                      <p:cBhvr>
                                        <p:cTn id="78" dur="1000"/>
                                        <p:tgtEl>
                                          <p:spTgt spid="62"/>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4"/>
                                        </p:tgtEl>
                                        <p:attrNameLst>
                                          <p:attrName>style.visibility</p:attrName>
                                        </p:attrNameLst>
                                      </p:cBhvr>
                                      <p:to>
                                        <p:strVal val="visible"/>
                                      </p:to>
                                    </p:set>
                                    <p:animEffect transition="in" filter="fade">
                                      <p:cBhvr>
                                        <p:cTn id="82" dur="1000"/>
                                        <p:tgtEl>
                                          <p:spTgt spid="54"/>
                                        </p:tgtEl>
                                      </p:cBhvr>
                                    </p:animEffect>
                                    <p:anim calcmode="lin" valueType="num">
                                      <p:cBhvr>
                                        <p:cTn id="83" dur="1000" fill="hold"/>
                                        <p:tgtEl>
                                          <p:spTgt spid="54"/>
                                        </p:tgtEl>
                                        <p:attrNameLst>
                                          <p:attrName>ppt_x</p:attrName>
                                        </p:attrNameLst>
                                      </p:cBhvr>
                                      <p:tavLst>
                                        <p:tav tm="0">
                                          <p:val>
                                            <p:strVal val="#ppt_x"/>
                                          </p:val>
                                        </p:tav>
                                        <p:tav tm="100000">
                                          <p:val>
                                            <p:strVal val="#ppt_x"/>
                                          </p:val>
                                        </p:tav>
                                      </p:tavLst>
                                    </p:anim>
                                    <p:anim calcmode="lin" valueType="num">
                                      <p:cBhvr>
                                        <p:cTn id="84" dur="1000" fill="hold"/>
                                        <p:tgtEl>
                                          <p:spTgt spid="54"/>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1000" fill="hold"/>
                                        <p:tgtEl>
                                          <p:spTgt spid="46"/>
                                        </p:tgtEl>
                                        <p:attrNameLst>
                                          <p:attrName>ppt_w</p:attrName>
                                        </p:attrNameLst>
                                      </p:cBhvr>
                                      <p:tavLst>
                                        <p:tav tm="0">
                                          <p:val>
                                            <p:fltVal val="0"/>
                                          </p:val>
                                        </p:tav>
                                        <p:tav tm="100000">
                                          <p:val>
                                            <p:strVal val="#ppt_w"/>
                                          </p:val>
                                        </p:tav>
                                      </p:tavLst>
                                    </p:anim>
                                    <p:anim calcmode="lin" valueType="num">
                                      <p:cBhvr>
                                        <p:cTn id="89" dur="1000" fill="hold"/>
                                        <p:tgtEl>
                                          <p:spTgt spid="46"/>
                                        </p:tgtEl>
                                        <p:attrNameLst>
                                          <p:attrName>ppt_h</p:attrName>
                                        </p:attrNameLst>
                                      </p:cBhvr>
                                      <p:tavLst>
                                        <p:tav tm="0">
                                          <p:val>
                                            <p:fltVal val="0"/>
                                          </p:val>
                                        </p:tav>
                                        <p:tav tm="100000">
                                          <p:val>
                                            <p:strVal val="#ppt_h"/>
                                          </p:val>
                                        </p:tav>
                                      </p:tavLst>
                                    </p:anim>
                                    <p:anim calcmode="lin" valueType="num">
                                      <p:cBhvr>
                                        <p:cTn id="90" dur="1000" fill="hold"/>
                                        <p:tgtEl>
                                          <p:spTgt spid="46"/>
                                        </p:tgtEl>
                                        <p:attrNameLst>
                                          <p:attrName>style.rotation</p:attrName>
                                        </p:attrNameLst>
                                      </p:cBhvr>
                                      <p:tavLst>
                                        <p:tav tm="0">
                                          <p:val>
                                            <p:fltVal val="90"/>
                                          </p:val>
                                        </p:tav>
                                        <p:tav tm="100000">
                                          <p:val>
                                            <p:fltVal val="0"/>
                                          </p:val>
                                        </p:tav>
                                      </p:tavLst>
                                    </p:anim>
                                    <p:animEffect transition="in" filter="fade">
                                      <p:cBhvr>
                                        <p:cTn id="91" dur="1000"/>
                                        <p:tgtEl>
                                          <p:spTgt spid="46"/>
                                        </p:tgtEl>
                                      </p:cBhvr>
                                    </p:animEffect>
                                  </p:childTnLst>
                                </p:cTn>
                              </p:par>
                              <p:par>
                                <p:cTn id="92" presetID="31" presetClass="entr" presetSubtype="0" fill="hold"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1000" fill="hold"/>
                                        <p:tgtEl>
                                          <p:spTgt spid="47"/>
                                        </p:tgtEl>
                                        <p:attrNameLst>
                                          <p:attrName>ppt_w</p:attrName>
                                        </p:attrNameLst>
                                      </p:cBhvr>
                                      <p:tavLst>
                                        <p:tav tm="0">
                                          <p:val>
                                            <p:fltVal val="0"/>
                                          </p:val>
                                        </p:tav>
                                        <p:tav tm="100000">
                                          <p:val>
                                            <p:strVal val="#ppt_w"/>
                                          </p:val>
                                        </p:tav>
                                      </p:tavLst>
                                    </p:anim>
                                    <p:anim calcmode="lin" valueType="num">
                                      <p:cBhvr>
                                        <p:cTn id="95" dur="1000" fill="hold"/>
                                        <p:tgtEl>
                                          <p:spTgt spid="47"/>
                                        </p:tgtEl>
                                        <p:attrNameLst>
                                          <p:attrName>ppt_h</p:attrName>
                                        </p:attrNameLst>
                                      </p:cBhvr>
                                      <p:tavLst>
                                        <p:tav tm="0">
                                          <p:val>
                                            <p:fltVal val="0"/>
                                          </p:val>
                                        </p:tav>
                                        <p:tav tm="100000">
                                          <p:val>
                                            <p:strVal val="#ppt_h"/>
                                          </p:val>
                                        </p:tav>
                                      </p:tavLst>
                                    </p:anim>
                                    <p:anim calcmode="lin" valueType="num">
                                      <p:cBhvr>
                                        <p:cTn id="96" dur="1000" fill="hold"/>
                                        <p:tgtEl>
                                          <p:spTgt spid="47"/>
                                        </p:tgtEl>
                                        <p:attrNameLst>
                                          <p:attrName>style.rotation</p:attrName>
                                        </p:attrNameLst>
                                      </p:cBhvr>
                                      <p:tavLst>
                                        <p:tav tm="0">
                                          <p:val>
                                            <p:fltVal val="90"/>
                                          </p:val>
                                        </p:tav>
                                        <p:tav tm="100000">
                                          <p:val>
                                            <p:fltVal val="0"/>
                                          </p:val>
                                        </p:tav>
                                      </p:tavLst>
                                    </p:anim>
                                    <p:animEffect transition="in" filter="fade">
                                      <p:cBhvr>
                                        <p:cTn id="97" dur="1000"/>
                                        <p:tgtEl>
                                          <p:spTgt spid="47"/>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1000" fill="hold"/>
                                        <p:tgtEl>
                                          <p:spTgt spid="56"/>
                                        </p:tgtEl>
                                        <p:attrNameLst>
                                          <p:attrName>ppt_w</p:attrName>
                                        </p:attrNameLst>
                                      </p:cBhvr>
                                      <p:tavLst>
                                        <p:tav tm="0">
                                          <p:val>
                                            <p:fltVal val="0"/>
                                          </p:val>
                                        </p:tav>
                                        <p:tav tm="100000">
                                          <p:val>
                                            <p:strVal val="#ppt_w"/>
                                          </p:val>
                                        </p:tav>
                                      </p:tavLst>
                                    </p:anim>
                                    <p:anim calcmode="lin" valueType="num">
                                      <p:cBhvr>
                                        <p:cTn id="102" dur="1000" fill="hold"/>
                                        <p:tgtEl>
                                          <p:spTgt spid="56"/>
                                        </p:tgtEl>
                                        <p:attrNameLst>
                                          <p:attrName>ppt_h</p:attrName>
                                        </p:attrNameLst>
                                      </p:cBhvr>
                                      <p:tavLst>
                                        <p:tav tm="0">
                                          <p:val>
                                            <p:fltVal val="0"/>
                                          </p:val>
                                        </p:tav>
                                        <p:tav tm="100000">
                                          <p:val>
                                            <p:strVal val="#ppt_h"/>
                                          </p:val>
                                        </p:tav>
                                      </p:tavLst>
                                    </p:anim>
                                    <p:animEffect transition="in" filter="fade">
                                      <p:cBhvr>
                                        <p:cTn id="103" dur="1000"/>
                                        <p:tgtEl>
                                          <p:spTgt spid="56"/>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63"/>
                                        </p:tgtEl>
                                        <p:attrNameLst>
                                          <p:attrName>style.visibility</p:attrName>
                                        </p:attrNameLst>
                                      </p:cBhvr>
                                      <p:to>
                                        <p:strVal val="visible"/>
                                      </p:to>
                                    </p:set>
                                    <p:anim calcmode="lin" valueType="num">
                                      <p:cBhvr>
                                        <p:cTn id="106" dur="1000" fill="hold"/>
                                        <p:tgtEl>
                                          <p:spTgt spid="63"/>
                                        </p:tgtEl>
                                        <p:attrNameLst>
                                          <p:attrName>ppt_w</p:attrName>
                                        </p:attrNameLst>
                                      </p:cBhvr>
                                      <p:tavLst>
                                        <p:tav tm="0">
                                          <p:val>
                                            <p:fltVal val="0"/>
                                          </p:val>
                                        </p:tav>
                                        <p:tav tm="100000">
                                          <p:val>
                                            <p:strVal val="#ppt_w"/>
                                          </p:val>
                                        </p:tav>
                                      </p:tavLst>
                                    </p:anim>
                                    <p:anim calcmode="lin" valueType="num">
                                      <p:cBhvr>
                                        <p:cTn id="107" dur="1000" fill="hold"/>
                                        <p:tgtEl>
                                          <p:spTgt spid="63"/>
                                        </p:tgtEl>
                                        <p:attrNameLst>
                                          <p:attrName>ppt_h</p:attrName>
                                        </p:attrNameLst>
                                      </p:cBhvr>
                                      <p:tavLst>
                                        <p:tav tm="0">
                                          <p:val>
                                            <p:fltVal val="0"/>
                                          </p:val>
                                        </p:tav>
                                        <p:tav tm="100000">
                                          <p:val>
                                            <p:strVal val="#ppt_h"/>
                                          </p:val>
                                        </p:tav>
                                      </p:tavLst>
                                    </p:anim>
                                    <p:animEffect transition="in" filter="fade">
                                      <p:cBhvr>
                                        <p:cTn id="108" dur="1000"/>
                                        <p:tgtEl>
                                          <p:spTgt spid="63"/>
                                        </p:tgtEl>
                                      </p:cBhvr>
                                    </p:animEffect>
                                  </p:childTnLst>
                                </p:cTn>
                              </p:par>
                            </p:childTnLst>
                          </p:cTn>
                        </p:par>
                        <p:par>
                          <p:cTn id="109" fill="hold">
                            <p:stCondLst>
                              <p:cond delay="9500"/>
                            </p:stCondLst>
                            <p:childTnLst>
                              <p:par>
                                <p:cTn id="110" presetID="42" presetClass="entr" presetSubtype="0" fill="hold" grpId="0" nodeType="afterEffect">
                                  <p:stCondLst>
                                    <p:cond delay="0"/>
                                  </p:stCondLst>
                                  <p:childTnLst>
                                    <p:set>
                                      <p:cBhvr>
                                        <p:cTn id="111" dur="1" fill="hold">
                                          <p:stCondLst>
                                            <p:cond delay="0"/>
                                          </p:stCondLst>
                                        </p:cTn>
                                        <p:tgtEl>
                                          <p:spTgt spid="53"/>
                                        </p:tgtEl>
                                        <p:attrNameLst>
                                          <p:attrName>style.visibility</p:attrName>
                                        </p:attrNameLst>
                                      </p:cBhvr>
                                      <p:to>
                                        <p:strVal val="visible"/>
                                      </p:to>
                                    </p:set>
                                    <p:animEffect transition="in" filter="fade">
                                      <p:cBhvr>
                                        <p:cTn id="112" dur="1000"/>
                                        <p:tgtEl>
                                          <p:spTgt spid="53"/>
                                        </p:tgtEl>
                                      </p:cBhvr>
                                    </p:animEffect>
                                    <p:anim calcmode="lin" valueType="num">
                                      <p:cBhvr>
                                        <p:cTn id="113" dur="1000" fill="hold"/>
                                        <p:tgtEl>
                                          <p:spTgt spid="53"/>
                                        </p:tgtEl>
                                        <p:attrNameLst>
                                          <p:attrName>ppt_x</p:attrName>
                                        </p:attrNameLst>
                                      </p:cBhvr>
                                      <p:tavLst>
                                        <p:tav tm="0">
                                          <p:val>
                                            <p:strVal val="#ppt_x"/>
                                          </p:val>
                                        </p:tav>
                                        <p:tav tm="100000">
                                          <p:val>
                                            <p:strVal val="#ppt_x"/>
                                          </p:val>
                                        </p:tav>
                                      </p:tavLst>
                                    </p:anim>
                                    <p:anim calcmode="lin" valueType="num">
                                      <p:cBhvr>
                                        <p:cTn id="114" dur="1000" fill="hold"/>
                                        <p:tgtEl>
                                          <p:spTgt spid="53"/>
                                        </p:tgtEl>
                                        <p:attrNameLst>
                                          <p:attrName>ppt_y</p:attrName>
                                        </p:attrNameLst>
                                      </p:cBhvr>
                                      <p:tavLst>
                                        <p:tav tm="0">
                                          <p:val>
                                            <p:strVal val="#ppt_y+.1"/>
                                          </p:val>
                                        </p:tav>
                                        <p:tav tm="100000">
                                          <p:val>
                                            <p:strVal val="#ppt_y"/>
                                          </p:val>
                                        </p:tav>
                                      </p:tavLst>
                                    </p:anim>
                                  </p:childTnLst>
                                </p:cTn>
                              </p:par>
                            </p:childTnLst>
                          </p:cTn>
                        </p:par>
                        <p:par>
                          <p:cTn id="115" fill="hold">
                            <p:stCondLst>
                              <p:cond delay="10500"/>
                            </p:stCondLst>
                            <p:childTnLst>
                              <p:par>
                                <p:cTn id="116" presetID="31" presetClass="entr" presetSubtype="0"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 calcmode="lin" valueType="num">
                                      <p:cBhvr>
                                        <p:cTn id="118" dur="1000" fill="hold"/>
                                        <p:tgtEl>
                                          <p:spTgt spid="36"/>
                                        </p:tgtEl>
                                        <p:attrNameLst>
                                          <p:attrName>ppt_w</p:attrName>
                                        </p:attrNameLst>
                                      </p:cBhvr>
                                      <p:tavLst>
                                        <p:tav tm="0">
                                          <p:val>
                                            <p:fltVal val="0"/>
                                          </p:val>
                                        </p:tav>
                                        <p:tav tm="100000">
                                          <p:val>
                                            <p:strVal val="#ppt_w"/>
                                          </p:val>
                                        </p:tav>
                                      </p:tavLst>
                                    </p:anim>
                                    <p:anim calcmode="lin" valueType="num">
                                      <p:cBhvr>
                                        <p:cTn id="119" dur="1000" fill="hold"/>
                                        <p:tgtEl>
                                          <p:spTgt spid="36"/>
                                        </p:tgtEl>
                                        <p:attrNameLst>
                                          <p:attrName>ppt_h</p:attrName>
                                        </p:attrNameLst>
                                      </p:cBhvr>
                                      <p:tavLst>
                                        <p:tav tm="0">
                                          <p:val>
                                            <p:fltVal val="0"/>
                                          </p:val>
                                        </p:tav>
                                        <p:tav tm="100000">
                                          <p:val>
                                            <p:strVal val="#ppt_h"/>
                                          </p:val>
                                        </p:tav>
                                      </p:tavLst>
                                    </p:anim>
                                    <p:anim calcmode="lin" valueType="num">
                                      <p:cBhvr>
                                        <p:cTn id="120" dur="1000" fill="hold"/>
                                        <p:tgtEl>
                                          <p:spTgt spid="36"/>
                                        </p:tgtEl>
                                        <p:attrNameLst>
                                          <p:attrName>style.rotation</p:attrName>
                                        </p:attrNameLst>
                                      </p:cBhvr>
                                      <p:tavLst>
                                        <p:tav tm="0">
                                          <p:val>
                                            <p:fltVal val="90"/>
                                          </p:val>
                                        </p:tav>
                                        <p:tav tm="100000">
                                          <p:val>
                                            <p:fltVal val="0"/>
                                          </p:val>
                                        </p:tav>
                                      </p:tavLst>
                                    </p:anim>
                                    <p:animEffect transition="in" filter="fade">
                                      <p:cBhvr>
                                        <p:cTn id="121" dur="1000"/>
                                        <p:tgtEl>
                                          <p:spTgt spid="36"/>
                                        </p:tgtEl>
                                      </p:cBhvr>
                                    </p:animEffect>
                                  </p:childTnLst>
                                </p:cTn>
                              </p:par>
                              <p:par>
                                <p:cTn id="122" presetID="31" presetClass="entr" presetSubtype="0" fill="hold" nodeType="withEffect">
                                  <p:stCondLst>
                                    <p:cond delay="0"/>
                                  </p:stCondLst>
                                  <p:childTnLst>
                                    <p:set>
                                      <p:cBhvr>
                                        <p:cTn id="123" dur="1" fill="hold">
                                          <p:stCondLst>
                                            <p:cond delay="0"/>
                                          </p:stCondLst>
                                        </p:cTn>
                                        <p:tgtEl>
                                          <p:spTgt spid="37"/>
                                        </p:tgtEl>
                                        <p:attrNameLst>
                                          <p:attrName>style.visibility</p:attrName>
                                        </p:attrNameLst>
                                      </p:cBhvr>
                                      <p:to>
                                        <p:strVal val="visible"/>
                                      </p:to>
                                    </p:set>
                                    <p:anim calcmode="lin" valueType="num">
                                      <p:cBhvr>
                                        <p:cTn id="124" dur="1000" fill="hold"/>
                                        <p:tgtEl>
                                          <p:spTgt spid="37"/>
                                        </p:tgtEl>
                                        <p:attrNameLst>
                                          <p:attrName>ppt_w</p:attrName>
                                        </p:attrNameLst>
                                      </p:cBhvr>
                                      <p:tavLst>
                                        <p:tav tm="0">
                                          <p:val>
                                            <p:fltVal val="0"/>
                                          </p:val>
                                        </p:tav>
                                        <p:tav tm="100000">
                                          <p:val>
                                            <p:strVal val="#ppt_w"/>
                                          </p:val>
                                        </p:tav>
                                      </p:tavLst>
                                    </p:anim>
                                    <p:anim calcmode="lin" valueType="num">
                                      <p:cBhvr>
                                        <p:cTn id="125" dur="1000" fill="hold"/>
                                        <p:tgtEl>
                                          <p:spTgt spid="37"/>
                                        </p:tgtEl>
                                        <p:attrNameLst>
                                          <p:attrName>ppt_h</p:attrName>
                                        </p:attrNameLst>
                                      </p:cBhvr>
                                      <p:tavLst>
                                        <p:tav tm="0">
                                          <p:val>
                                            <p:fltVal val="0"/>
                                          </p:val>
                                        </p:tav>
                                        <p:tav tm="100000">
                                          <p:val>
                                            <p:strVal val="#ppt_h"/>
                                          </p:val>
                                        </p:tav>
                                      </p:tavLst>
                                    </p:anim>
                                    <p:anim calcmode="lin" valueType="num">
                                      <p:cBhvr>
                                        <p:cTn id="126" dur="1000" fill="hold"/>
                                        <p:tgtEl>
                                          <p:spTgt spid="37"/>
                                        </p:tgtEl>
                                        <p:attrNameLst>
                                          <p:attrName>style.rotation</p:attrName>
                                        </p:attrNameLst>
                                      </p:cBhvr>
                                      <p:tavLst>
                                        <p:tav tm="0">
                                          <p:val>
                                            <p:fltVal val="90"/>
                                          </p:val>
                                        </p:tav>
                                        <p:tav tm="100000">
                                          <p:val>
                                            <p:fltVal val="0"/>
                                          </p:val>
                                        </p:tav>
                                      </p:tavLst>
                                    </p:anim>
                                    <p:animEffect transition="in" filter="fade">
                                      <p:cBhvr>
                                        <p:cTn id="127" dur="1000"/>
                                        <p:tgtEl>
                                          <p:spTgt spid="37"/>
                                        </p:tgtEl>
                                      </p:cBhvr>
                                    </p:animEffect>
                                  </p:childTnLst>
                                </p:cTn>
                              </p:par>
                            </p:childTnLst>
                          </p:cTn>
                        </p:par>
                        <p:par>
                          <p:cTn id="128" fill="hold">
                            <p:stCondLst>
                              <p:cond delay="1150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1000" fill="hold"/>
                                        <p:tgtEl>
                                          <p:spTgt spid="57"/>
                                        </p:tgtEl>
                                        <p:attrNameLst>
                                          <p:attrName>ppt_w</p:attrName>
                                        </p:attrNameLst>
                                      </p:cBhvr>
                                      <p:tavLst>
                                        <p:tav tm="0">
                                          <p:val>
                                            <p:fltVal val="0"/>
                                          </p:val>
                                        </p:tav>
                                        <p:tav tm="100000">
                                          <p:val>
                                            <p:strVal val="#ppt_w"/>
                                          </p:val>
                                        </p:tav>
                                      </p:tavLst>
                                    </p:anim>
                                    <p:anim calcmode="lin" valueType="num">
                                      <p:cBhvr>
                                        <p:cTn id="132" dur="1000" fill="hold"/>
                                        <p:tgtEl>
                                          <p:spTgt spid="57"/>
                                        </p:tgtEl>
                                        <p:attrNameLst>
                                          <p:attrName>ppt_h</p:attrName>
                                        </p:attrNameLst>
                                      </p:cBhvr>
                                      <p:tavLst>
                                        <p:tav tm="0">
                                          <p:val>
                                            <p:fltVal val="0"/>
                                          </p:val>
                                        </p:tav>
                                        <p:tav tm="100000">
                                          <p:val>
                                            <p:strVal val="#ppt_h"/>
                                          </p:val>
                                        </p:tav>
                                      </p:tavLst>
                                    </p:anim>
                                    <p:animEffect transition="in" filter="fade">
                                      <p:cBhvr>
                                        <p:cTn id="133" dur="10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p:cTn id="136" dur="1000" fill="hold"/>
                                        <p:tgtEl>
                                          <p:spTgt spid="64"/>
                                        </p:tgtEl>
                                        <p:attrNameLst>
                                          <p:attrName>ppt_w</p:attrName>
                                        </p:attrNameLst>
                                      </p:cBhvr>
                                      <p:tavLst>
                                        <p:tav tm="0">
                                          <p:val>
                                            <p:fltVal val="0"/>
                                          </p:val>
                                        </p:tav>
                                        <p:tav tm="100000">
                                          <p:val>
                                            <p:strVal val="#ppt_w"/>
                                          </p:val>
                                        </p:tav>
                                      </p:tavLst>
                                    </p:anim>
                                    <p:anim calcmode="lin" valueType="num">
                                      <p:cBhvr>
                                        <p:cTn id="137" dur="1000" fill="hold"/>
                                        <p:tgtEl>
                                          <p:spTgt spid="64"/>
                                        </p:tgtEl>
                                        <p:attrNameLst>
                                          <p:attrName>ppt_h</p:attrName>
                                        </p:attrNameLst>
                                      </p:cBhvr>
                                      <p:tavLst>
                                        <p:tav tm="0">
                                          <p:val>
                                            <p:fltVal val="0"/>
                                          </p:val>
                                        </p:tav>
                                        <p:tav tm="100000">
                                          <p:val>
                                            <p:strVal val="#ppt_h"/>
                                          </p:val>
                                        </p:tav>
                                      </p:tavLst>
                                    </p:anim>
                                    <p:animEffect transition="in" filter="fade">
                                      <p:cBhvr>
                                        <p:cTn id="138" dur="1000"/>
                                        <p:tgtEl>
                                          <p:spTgt spid="64"/>
                                        </p:tgtEl>
                                      </p:cBhvr>
                                    </p:animEffect>
                                  </p:childTnLst>
                                </p:cTn>
                              </p:par>
                            </p:childTnLst>
                          </p:cTn>
                        </p:par>
                        <p:par>
                          <p:cTn id="139" fill="hold">
                            <p:stCondLst>
                              <p:cond delay="12500"/>
                            </p:stCondLst>
                            <p:childTnLst>
                              <p:par>
                                <p:cTn id="140" presetID="42" presetClass="entr" presetSubtype="0" fill="hold" grpId="0"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fade">
                                      <p:cBhvr>
                                        <p:cTn id="142" dur="1000"/>
                                        <p:tgtEl>
                                          <p:spTgt spid="51"/>
                                        </p:tgtEl>
                                      </p:cBhvr>
                                    </p:animEffect>
                                    <p:anim calcmode="lin" valueType="num">
                                      <p:cBhvr>
                                        <p:cTn id="143" dur="1000" fill="hold"/>
                                        <p:tgtEl>
                                          <p:spTgt spid="51"/>
                                        </p:tgtEl>
                                        <p:attrNameLst>
                                          <p:attrName>ppt_x</p:attrName>
                                        </p:attrNameLst>
                                      </p:cBhvr>
                                      <p:tavLst>
                                        <p:tav tm="0">
                                          <p:val>
                                            <p:strVal val="#ppt_x"/>
                                          </p:val>
                                        </p:tav>
                                        <p:tav tm="100000">
                                          <p:val>
                                            <p:strVal val="#ppt_x"/>
                                          </p:val>
                                        </p:tav>
                                      </p:tavLst>
                                    </p:anim>
                                    <p:anim calcmode="lin" valueType="num">
                                      <p:cBhvr>
                                        <p:cTn id="14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1" grpId="0" animBg="1"/>
      <p:bldP spid="36" grpId="0" animBg="1"/>
      <p:bldP spid="31" grpId="0" animBg="1"/>
      <p:bldP spid="50" grpId="0"/>
      <p:bldP spid="51" grpId="0"/>
      <p:bldP spid="52" grpId="0"/>
      <p:bldP spid="53" grpId="0"/>
      <p:bldP spid="54" grpId="0"/>
      <p:bldP spid="55" grpId="0" animBg="1"/>
      <p:bldP spid="56" grpId="0" animBg="1"/>
      <p:bldP spid="57" grpId="0" animBg="1"/>
      <p:bldP spid="58" grpId="0" animBg="1"/>
      <p:bldP spid="59" grpId="0" animBg="1"/>
      <p:bldP spid="60" grpId="0"/>
      <p:bldP spid="61" grpId="0"/>
      <p:bldP spid="62" grpId="0"/>
      <p:bldP spid="63" grpId="0"/>
      <p:bldP spid="6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2983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6B8E3"/>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2265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2636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5595102" y="1889502"/>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39BD3"/>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4876967" y="1431141"/>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5248459" y="1699589"/>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5553103" y="45720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57EBF"/>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4834968" y="411363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5206460" y="43820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8122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967B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7404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7776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7" name="TextBox 36">
            <a:extLst>
              <a:ext uri="{FF2B5EF4-FFF2-40B4-BE49-F238E27FC236}">
                <a16:creationId xmlns:a16="http://schemas.microsoft.com/office/drawing/2014/main" id="{640A5CA3-D4DB-40CE-903F-ABBA7ED82436}"/>
              </a:ext>
            </a:extLst>
          </p:cNvPr>
          <p:cNvSpPr txBox="1"/>
          <p:nvPr/>
        </p:nvSpPr>
        <p:spPr>
          <a:xfrm>
            <a:off x="189369" y="2350913"/>
            <a:ext cx="1946798" cy="1548116"/>
          </a:xfrm>
          <a:prstGeom prst="rect">
            <a:avLst/>
          </a:prstGeom>
          <a:noFill/>
        </p:spPr>
        <p:txBody>
          <a:bodyPr wrap="square" rtlCol="0">
            <a:spAutoFit/>
          </a:bodyPr>
          <a:lstStyle/>
          <a:p>
            <a:pPr algn="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984DEDAD-F473-4C90-88FB-29DBC0EC13DF}"/>
              </a:ext>
            </a:extLst>
          </p:cNvPr>
          <p:cNvSpPr txBox="1"/>
          <p:nvPr/>
        </p:nvSpPr>
        <p:spPr>
          <a:xfrm>
            <a:off x="7531400" y="1320570"/>
            <a:ext cx="3454631" cy="947952"/>
          </a:xfrm>
          <a:prstGeom prst="rect">
            <a:avLst/>
          </a:prstGeom>
          <a:noFill/>
        </p:spPr>
        <p:txBody>
          <a:bodyPr wrap="square" rtlCol="0">
            <a:spAutoFit/>
          </a:bodyPr>
          <a:lstStyle/>
          <a:p>
            <a:pPr defTabSz="1219170">
              <a:spcBef>
                <a:spcPct val="20000"/>
              </a:spcBef>
              <a:defRPr/>
            </a:pPr>
            <a:r>
              <a:rPr lang="en-US" sz="1400" b="1" dirty="0">
                <a:solidFill>
                  <a:srgbClr val="239BD3"/>
                </a:solidFill>
                <a:latin typeface="Candara" panose="020E0502030303020204" pitchFamily="34" charset="0"/>
              </a:rPr>
              <a:t>LOREM IPSUM DOLOR</a:t>
            </a:r>
            <a:endParaRPr lang="en-US" sz="1400" dirty="0">
              <a:solidFill>
                <a:srgbClr val="239BD3"/>
              </a:solidFill>
              <a:latin typeface="Candara" panose="020E0502030303020204" pitchFamily="34" charset="0"/>
            </a:endParaRPr>
          </a:p>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9" name="TextBox 48">
            <a:extLst>
              <a:ext uri="{FF2B5EF4-FFF2-40B4-BE49-F238E27FC236}">
                <a16:creationId xmlns:a16="http://schemas.microsoft.com/office/drawing/2014/main" id="{571E162A-ACF3-4795-ACE9-1BAB90EE0087}"/>
              </a:ext>
            </a:extLst>
          </p:cNvPr>
          <p:cNvSpPr txBox="1"/>
          <p:nvPr/>
        </p:nvSpPr>
        <p:spPr>
          <a:xfrm>
            <a:off x="8533969" y="5622290"/>
            <a:ext cx="3454631" cy="947952"/>
          </a:xfrm>
          <a:prstGeom prst="rect">
            <a:avLst/>
          </a:prstGeom>
          <a:noFill/>
        </p:spPr>
        <p:txBody>
          <a:bodyPr wrap="square" rtlCol="0">
            <a:spAutoFit/>
          </a:bodyPr>
          <a:lstStyle/>
          <a:p>
            <a:pPr defTabSz="1219170">
              <a:spcBef>
                <a:spcPct val="20000"/>
              </a:spcBef>
              <a:defRPr/>
            </a:pPr>
            <a:r>
              <a:rPr lang="en-US" sz="1400" b="1" dirty="0">
                <a:solidFill>
                  <a:srgbClr val="0967B9"/>
                </a:solidFill>
                <a:latin typeface="Candara" panose="020E0502030303020204" pitchFamily="34" charset="0"/>
              </a:rPr>
              <a:t>LOREM IPSUM DOLOR</a:t>
            </a:r>
            <a:endParaRPr lang="en-US" sz="1400" dirty="0">
              <a:solidFill>
                <a:srgbClr val="0967B9"/>
              </a:solidFill>
              <a:latin typeface="Candara" panose="020E0502030303020204" pitchFamily="34" charset="0"/>
            </a:endParaRPr>
          </a:p>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49707B60-3BA4-4908-A193-D28C0590A658}"/>
              </a:ext>
            </a:extLst>
          </p:cNvPr>
          <p:cNvSpPr txBox="1"/>
          <p:nvPr/>
        </p:nvSpPr>
        <p:spPr>
          <a:xfrm>
            <a:off x="1231892" y="5449633"/>
            <a:ext cx="3454631" cy="947952"/>
          </a:xfrm>
          <a:prstGeom prst="rect">
            <a:avLst/>
          </a:prstGeom>
          <a:noFill/>
        </p:spPr>
        <p:txBody>
          <a:bodyPr wrap="square" rtlCol="0">
            <a:spAutoFit/>
          </a:bodyPr>
          <a:lstStyle/>
          <a:p>
            <a:pPr algn="r" defTabSz="1219170">
              <a:spcBef>
                <a:spcPct val="20000"/>
              </a:spcBef>
              <a:defRPr/>
            </a:pPr>
            <a:r>
              <a:rPr lang="en-US" sz="1400" b="1" dirty="0">
                <a:solidFill>
                  <a:srgbClr val="157EBF"/>
                </a:solidFill>
                <a:latin typeface="Candara" panose="020E0502030303020204" pitchFamily="34" charset="0"/>
              </a:rPr>
              <a:t>LOREM IPSUM DOLOR</a:t>
            </a:r>
            <a:endParaRPr lang="en-US" sz="1400" dirty="0">
              <a:solidFill>
                <a:srgbClr val="157EBF"/>
              </a:solidFill>
              <a:latin typeface="Candara" panose="020E0502030303020204" pitchFamily="34" charset="0"/>
            </a:endParaRPr>
          </a:p>
          <a:p>
            <a:pPr algn="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5997392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1000"/>
                                        <p:tgtEl>
                                          <p:spTgt spid="37"/>
                                        </p:tgtEl>
                                      </p:cBhvr>
                                    </p:animEffect>
                                    <p:anim calcmode="lin" valueType="num">
                                      <p:cBhvr>
                                        <p:cTn id="28" dur="1000" fill="hold"/>
                                        <p:tgtEl>
                                          <p:spTgt spid="37"/>
                                        </p:tgtEl>
                                        <p:attrNameLst>
                                          <p:attrName>ppt_x</p:attrName>
                                        </p:attrNameLst>
                                      </p:cBhvr>
                                      <p:tavLst>
                                        <p:tav tm="0">
                                          <p:val>
                                            <p:strVal val="#ppt_x"/>
                                          </p:val>
                                        </p:tav>
                                        <p:tav tm="100000">
                                          <p:val>
                                            <p:strVal val="#ppt_x"/>
                                          </p:val>
                                        </p:tav>
                                      </p:tavLst>
                                    </p:anim>
                                    <p:anim calcmode="lin" valueType="num">
                                      <p:cBhvr>
                                        <p:cTn id="29" dur="1000" fill="hold"/>
                                        <p:tgtEl>
                                          <p:spTgt spid="3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Effect transition="in" filter="fade">
                                      <p:cBhvr>
                                        <p:cTn id="35" dur="500"/>
                                        <p:tgtEl>
                                          <p:spTgt spid="26"/>
                                        </p:tgtEl>
                                      </p:cBhvr>
                                    </p:animEffect>
                                  </p:childTnLst>
                                </p:cTn>
                              </p:par>
                            </p:childTnLst>
                          </p:cTn>
                        </p:par>
                        <p:par>
                          <p:cTn id="36" fill="hold">
                            <p:stCondLst>
                              <p:cond delay="4000"/>
                            </p:stCondLst>
                            <p:childTnLst>
                              <p:par>
                                <p:cTn id="37" presetID="47" presetClass="entr" presetSubtype="0"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1000"/>
                                        <p:tgtEl>
                                          <p:spTgt spid="27"/>
                                        </p:tgtEl>
                                      </p:cBhvr>
                                    </p:animEffect>
                                    <p:anim calcmode="lin" valueType="num">
                                      <p:cBhvr>
                                        <p:cTn id="40" dur="1000" fill="hold"/>
                                        <p:tgtEl>
                                          <p:spTgt spid="27"/>
                                        </p:tgtEl>
                                        <p:attrNameLst>
                                          <p:attrName>ppt_x</p:attrName>
                                        </p:attrNameLst>
                                      </p:cBhvr>
                                      <p:tavLst>
                                        <p:tav tm="0">
                                          <p:val>
                                            <p:strVal val="#ppt_x"/>
                                          </p:val>
                                        </p:tav>
                                        <p:tav tm="100000">
                                          <p:val>
                                            <p:strVal val="#ppt_x"/>
                                          </p:val>
                                        </p:tav>
                                      </p:tavLst>
                                    </p:anim>
                                    <p:anim calcmode="lin" valueType="num">
                                      <p:cBhvr>
                                        <p:cTn id="41" dur="1000" fill="hold"/>
                                        <p:tgtEl>
                                          <p:spTgt spid="27"/>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up)">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1000"/>
                                        <p:tgtEl>
                                          <p:spTgt spid="43"/>
                                        </p:tgtEl>
                                      </p:cBhvr>
                                    </p:animEffect>
                                    <p:anim calcmode="lin" valueType="num">
                                      <p:cBhvr>
                                        <p:cTn id="50" dur="1000" fill="hold"/>
                                        <p:tgtEl>
                                          <p:spTgt spid="43"/>
                                        </p:tgtEl>
                                        <p:attrNameLst>
                                          <p:attrName>ppt_x</p:attrName>
                                        </p:attrNameLst>
                                      </p:cBhvr>
                                      <p:tavLst>
                                        <p:tav tm="0">
                                          <p:val>
                                            <p:strVal val="#ppt_x"/>
                                          </p:val>
                                        </p:tav>
                                        <p:tav tm="100000">
                                          <p:val>
                                            <p:strVal val="#ppt_x"/>
                                          </p:val>
                                        </p:tav>
                                      </p:tavLst>
                                    </p:anim>
                                    <p:anim calcmode="lin" valueType="num">
                                      <p:cBhvr>
                                        <p:cTn id="51" dur="1000" fill="hold"/>
                                        <p:tgtEl>
                                          <p:spTgt spid="43"/>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0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wipe(up)">
                                      <p:cBhvr>
                                        <p:cTn id="67" dur="500"/>
                                        <p:tgtEl>
                                          <p:spTgt spid="34"/>
                                        </p:tgtEl>
                                      </p:cBhvr>
                                    </p:animEffect>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1000"/>
                                        <p:tgtEl>
                                          <p:spTgt spid="55"/>
                                        </p:tgtEl>
                                      </p:cBhvr>
                                    </p:animEffect>
                                    <p:anim calcmode="lin" valueType="num">
                                      <p:cBhvr>
                                        <p:cTn id="72" dur="1000" fill="hold"/>
                                        <p:tgtEl>
                                          <p:spTgt spid="55"/>
                                        </p:tgtEl>
                                        <p:attrNameLst>
                                          <p:attrName>ppt_x</p:attrName>
                                        </p:attrNameLst>
                                      </p:cBhvr>
                                      <p:tavLst>
                                        <p:tav tm="0">
                                          <p:val>
                                            <p:strVal val="#ppt_x"/>
                                          </p:val>
                                        </p:tav>
                                        <p:tav tm="100000">
                                          <p:val>
                                            <p:strVal val="#ppt_x"/>
                                          </p:val>
                                        </p:tav>
                                      </p:tavLst>
                                    </p:anim>
                                    <p:anim calcmode="lin" valueType="num">
                                      <p:cBhvr>
                                        <p:cTn id="73" dur="1000" fill="hold"/>
                                        <p:tgtEl>
                                          <p:spTgt spid="55"/>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53" presetClass="entr" presetSubtype="16" fill="hold" grpId="0" nodeType="afterEffect">
                                  <p:stCondLst>
                                    <p:cond delay="0"/>
                                  </p:stCondLst>
                                  <p:childTnLst>
                                    <p:set>
                                      <p:cBhvr>
                                        <p:cTn id="76" dur="1" fill="hold">
                                          <p:stCondLst>
                                            <p:cond delay="0"/>
                                          </p:stCondLst>
                                        </p:cTn>
                                        <p:tgtEl>
                                          <p:spTgt spid="38"/>
                                        </p:tgtEl>
                                        <p:attrNameLst>
                                          <p:attrName>style.visibility</p:attrName>
                                        </p:attrNameLst>
                                      </p:cBhvr>
                                      <p:to>
                                        <p:strVal val="visible"/>
                                      </p:to>
                                    </p:set>
                                    <p:anim calcmode="lin" valueType="num">
                                      <p:cBhvr>
                                        <p:cTn id="77" dur="500" fill="hold"/>
                                        <p:tgtEl>
                                          <p:spTgt spid="38"/>
                                        </p:tgtEl>
                                        <p:attrNameLst>
                                          <p:attrName>ppt_w</p:attrName>
                                        </p:attrNameLst>
                                      </p:cBhvr>
                                      <p:tavLst>
                                        <p:tav tm="0">
                                          <p:val>
                                            <p:fltVal val="0"/>
                                          </p:val>
                                        </p:tav>
                                        <p:tav tm="100000">
                                          <p:val>
                                            <p:strVal val="#ppt_w"/>
                                          </p:val>
                                        </p:tav>
                                      </p:tavLst>
                                    </p:anim>
                                    <p:anim calcmode="lin" valueType="num">
                                      <p:cBhvr>
                                        <p:cTn id="78" dur="500" fill="hold"/>
                                        <p:tgtEl>
                                          <p:spTgt spid="38"/>
                                        </p:tgtEl>
                                        <p:attrNameLst>
                                          <p:attrName>ppt_h</p:attrName>
                                        </p:attrNameLst>
                                      </p:cBhvr>
                                      <p:tavLst>
                                        <p:tav tm="0">
                                          <p:val>
                                            <p:fltVal val="0"/>
                                          </p:val>
                                        </p:tav>
                                        <p:tav tm="100000">
                                          <p:val>
                                            <p:strVal val="#ppt_h"/>
                                          </p:val>
                                        </p:tav>
                                      </p:tavLst>
                                    </p:anim>
                                    <p:animEffect transition="in" filter="fade">
                                      <p:cBhvr>
                                        <p:cTn id="79" dur="500"/>
                                        <p:tgtEl>
                                          <p:spTgt spid="38"/>
                                        </p:tgtEl>
                                      </p:cBhvr>
                                    </p:animEffect>
                                  </p:childTnLst>
                                </p:cTn>
                              </p:par>
                            </p:childTnLst>
                          </p:cTn>
                        </p:par>
                        <p:par>
                          <p:cTn id="80" fill="hold">
                            <p:stCondLst>
                              <p:cond delay="10000"/>
                            </p:stCondLst>
                            <p:childTnLst>
                              <p:par>
                                <p:cTn id="81" presetID="47" presetClass="entr" presetSubtype="0" fill="hold" nodeType="afterEffect">
                                  <p:stCondLst>
                                    <p:cond delay="0"/>
                                  </p:stCondLst>
                                  <p:childTnLst>
                                    <p:set>
                                      <p:cBhvr>
                                        <p:cTn id="82" dur="1" fill="hold">
                                          <p:stCondLst>
                                            <p:cond delay="0"/>
                                          </p:stCondLst>
                                        </p:cTn>
                                        <p:tgtEl>
                                          <p:spTgt spid="39"/>
                                        </p:tgtEl>
                                        <p:attrNameLst>
                                          <p:attrName>style.visibility</p:attrName>
                                        </p:attrNameLst>
                                      </p:cBhvr>
                                      <p:to>
                                        <p:strVal val="visible"/>
                                      </p:to>
                                    </p:set>
                                    <p:animEffect transition="in" filter="fade">
                                      <p:cBhvr>
                                        <p:cTn id="83" dur="1000"/>
                                        <p:tgtEl>
                                          <p:spTgt spid="39"/>
                                        </p:tgtEl>
                                      </p:cBhvr>
                                    </p:animEffect>
                                    <p:anim calcmode="lin" valueType="num">
                                      <p:cBhvr>
                                        <p:cTn id="84" dur="1000" fill="hold"/>
                                        <p:tgtEl>
                                          <p:spTgt spid="39"/>
                                        </p:tgtEl>
                                        <p:attrNameLst>
                                          <p:attrName>ppt_x</p:attrName>
                                        </p:attrNameLst>
                                      </p:cBhvr>
                                      <p:tavLst>
                                        <p:tav tm="0">
                                          <p:val>
                                            <p:strVal val="#ppt_x"/>
                                          </p:val>
                                        </p:tav>
                                        <p:tav tm="100000">
                                          <p:val>
                                            <p:strVal val="#ppt_x"/>
                                          </p:val>
                                        </p:tav>
                                      </p:tavLst>
                                    </p:anim>
                                    <p:anim calcmode="lin" valueType="num">
                                      <p:cBhvr>
                                        <p:cTn id="85" dur="1000" fill="hold"/>
                                        <p:tgtEl>
                                          <p:spTgt spid="39"/>
                                        </p:tgtEl>
                                        <p:attrNameLst>
                                          <p:attrName>ppt_y</p:attrName>
                                        </p:attrNameLst>
                                      </p:cBhvr>
                                      <p:tavLst>
                                        <p:tav tm="0">
                                          <p:val>
                                            <p:strVal val="#ppt_y-.1"/>
                                          </p:val>
                                        </p:tav>
                                        <p:tav tm="100000">
                                          <p:val>
                                            <p:strVal val="#ppt_y"/>
                                          </p:val>
                                        </p:tav>
                                      </p:tavLst>
                                    </p:anim>
                                  </p:childTnLst>
                                </p:cTn>
                              </p:par>
                            </p:childTnLst>
                          </p:cTn>
                        </p:par>
                        <p:par>
                          <p:cTn id="86" fill="hold">
                            <p:stCondLst>
                              <p:cond delay="11000"/>
                            </p:stCondLst>
                            <p:childTnLst>
                              <p:par>
                                <p:cTn id="87" presetID="22" presetClass="entr" presetSubtype="1"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up)">
                                      <p:cBhvr>
                                        <p:cTn id="89" dur="500"/>
                                        <p:tgtEl>
                                          <p:spTgt spid="40"/>
                                        </p:tgtEl>
                                      </p:cBhvr>
                                    </p:animEffect>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fade">
                                      <p:cBhvr>
                                        <p:cTn id="93" dur="1000"/>
                                        <p:tgtEl>
                                          <p:spTgt spid="49"/>
                                        </p:tgtEl>
                                      </p:cBhvr>
                                    </p:animEffect>
                                    <p:anim calcmode="lin" valueType="num">
                                      <p:cBhvr>
                                        <p:cTn id="94" dur="1000" fill="hold"/>
                                        <p:tgtEl>
                                          <p:spTgt spid="49"/>
                                        </p:tgtEl>
                                        <p:attrNameLst>
                                          <p:attrName>ppt_x</p:attrName>
                                        </p:attrNameLst>
                                      </p:cBhvr>
                                      <p:tavLst>
                                        <p:tav tm="0">
                                          <p:val>
                                            <p:strVal val="#ppt_x"/>
                                          </p:val>
                                        </p:tav>
                                        <p:tav tm="100000">
                                          <p:val>
                                            <p:strVal val="#ppt_x"/>
                                          </p:val>
                                        </p:tav>
                                      </p:tavLst>
                                    </p:anim>
                                    <p:anim calcmode="lin" valueType="num">
                                      <p:cBhvr>
                                        <p:cTn id="95"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37" grpId="0"/>
      <p:bldP spid="43" grpId="0"/>
      <p:bldP spid="49" grpId="0"/>
      <p:bldP spid="55"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559583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a:effectLst>
            <a:outerShdw blurRad="101600" dist="1016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6B8E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239BD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157EB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dirty="0">
                <a:solidFill>
                  <a:srgbClr val="56595E"/>
                </a:solidFill>
                <a:latin typeface="Bernard MT Condensed" panose="02050806060905020404" pitchFamily="18" charset="0"/>
              </a:rPr>
              <a:t>LOREM IPSUM DOLOR</a:t>
            </a:r>
          </a:p>
          <a:p>
            <a:endParaRPr lang="en-US" sz="600" b="1" dirty="0">
              <a:solidFill>
                <a:srgbClr val="56595E"/>
              </a:solidFill>
              <a:latin typeface="Candara" panose="020E0502030303020204" pitchFamily="34" charset="0"/>
            </a:endParaRPr>
          </a:p>
          <a:p>
            <a:r>
              <a:rPr lang="en-US" sz="1200" dirty="0">
                <a:solidFill>
                  <a:srgbClr val="56595E"/>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07328289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36B8E3"/>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157EBF"/>
                  </a:solidFill>
                  <a:latin typeface="Bernard MT Condensed" panose="02050806060905020404" pitchFamily="18" charset="0"/>
                </a:rPr>
                <a:t>Lorem Ipsum</a:t>
              </a:r>
            </a:p>
          </p:txBody>
        </p:sp>
      </p:grpSp>
    </p:spTree>
    <p:extLst>
      <p:ext uri="{BB962C8B-B14F-4D97-AF65-F5344CB8AC3E}">
        <p14:creationId xmlns:p14="http://schemas.microsoft.com/office/powerpoint/2010/main" val="298491287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163613"/>
            </a:xfrm>
            <a:prstGeom prst="rect">
              <a:avLst/>
            </a:prstGeom>
            <a:noFill/>
          </p:spPr>
          <p:txBody>
            <a:bodyPr wrap="square" rtlCol="0">
              <a:spAutoFit/>
            </a:bodyPr>
            <a:lstStyle/>
            <a:p>
              <a:r>
                <a:rPr lang="en-US" sz="2000" dirty="0">
                  <a:solidFill>
                    <a:srgbClr val="36B8E3"/>
                  </a:solidFill>
                  <a:latin typeface="Bernard MT Condensed" panose="02050806060905020404" pitchFamily="18" charset="0"/>
                </a:rPr>
                <a:t>Lorem 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63613"/>
            </a:xfrm>
            <a:prstGeom prst="rect">
              <a:avLst/>
            </a:prstGeom>
            <a:noFill/>
          </p:spPr>
          <p:txBody>
            <a:bodyPr wrap="square" rtlCol="0">
              <a:spAutoFit/>
            </a:bodyPr>
            <a:lstStyle/>
            <a:p>
              <a:r>
                <a:rPr lang="en-US" sz="2000" dirty="0">
                  <a:solidFill>
                    <a:srgbClr val="239BD3"/>
                  </a:solidFill>
                  <a:latin typeface="Bernard MT Condensed" panose="02050806060905020404" pitchFamily="18" charset="0"/>
                </a:rPr>
                <a:t>Lorem 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63613"/>
            </a:xfrm>
            <a:prstGeom prst="rect">
              <a:avLst/>
            </a:prstGeom>
            <a:noFill/>
          </p:spPr>
          <p:txBody>
            <a:bodyPr wrap="square" rtlCol="0">
              <a:spAutoFit/>
            </a:bodyPr>
            <a:lstStyle/>
            <a:p>
              <a:r>
                <a:rPr lang="en-US" sz="2000" dirty="0">
                  <a:solidFill>
                    <a:srgbClr val="157EBF"/>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3155698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811341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2">
                  <a:lumMod val="2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62573349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10860998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56595E"/>
                </a:solidFill>
              </a:rPr>
              <a:t>Lorem ipsum dolor sit amet, consectetur adipiscing elit, sed do eiusmod tempor incididunt ut labore et dolore magna aliqua.</a:t>
            </a:r>
            <a:endParaRPr lang="en-US" sz="1200" dirty="0">
              <a:solidFill>
                <a:srgbClr val="56595E"/>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36B8E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36B8E3"/>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239BD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239BD3"/>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157EBF"/>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157EBF"/>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dirty="0">
                  <a:solidFill>
                    <a:schemeClr val="bg1"/>
                  </a:solidFill>
                  <a:latin typeface="Bernard MT Condensed" panose="02050806060905020404" pitchFamily="18"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2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2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2000" fill="hold"/>
                                        <p:tgtEl>
                                          <p:spTgt spid="16"/>
                                        </p:tgtEl>
                                        <p:attrNameLst>
                                          <p:attrName>r</p:attrName>
                                        </p:attrNameLst>
                                      </p:cBhvr>
                                    </p:animRot>
                                  </p:childTnLst>
                                </p:cTn>
                              </p:par>
                            </p:childTnLst>
                          </p:cTn>
                        </p:par>
                        <p:par>
                          <p:cTn id="14" fill="hold">
                            <p:stCondLst>
                              <p:cond delay="2000"/>
                            </p:stCondLst>
                            <p:childTnLst>
                              <p:par>
                                <p:cTn id="15" presetID="8" presetClass="emph" presetSubtype="0" fill="hold" nodeType="afterEffect">
                                  <p:stCondLst>
                                    <p:cond delay="0"/>
                                  </p:stCondLst>
                                  <p:childTnLst>
                                    <p:animRot by="43200000">
                                      <p:cBhvr>
                                        <p:cTn id="16" dur="2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2000" fill="hold"/>
                                        <p:tgtEl>
                                          <p:spTgt spid="16"/>
                                        </p:tgtEl>
                                        <p:attrNameLst>
                                          <p:attrName>r</p:attrName>
                                        </p:attrNameLst>
                                      </p:cBhvr>
                                    </p:animRot>
                                  </p:childTnLst>
                                </p:cTn>
                              </p:par>
                            </p:childTnLst>
                          </p:cTn>
                        </p:par>
                        <p:par>
                          <p:cTn id="19" fill="hold">
                            <p:stCondLst>
                              <p:cond delay="4000"/>
                            </p:stCondLst>
                            <p:childTnLst>
                              <p:par>
                                <p:cTn id="20" presetID="8" presetClass="emph" presetSubtype="0" fill="hold" nodeType="afterEffect">
                                  <p:stCondLst>
                                    <p:cond delay="0"/>
                                  </p:stCondLst>
                                  <p:childTnLst>
                                    <p:animRot by="43200000">
                                      <p:cBhvr>
                                        <p:cTn id="21" dur="2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2000" fill="hold"/>
                                        <p:tgtEl>
                                          <p:spTgt spid="16"/>
                                        </p:tgtEl>
                                        <p:attrNameLst>
                                          <p:attrName>r</p:attrName>
                                        </p:attrNameLst>
                                      </p:cBhvr>
                                    </p:animRot>
                                  </p:childTnLst>
                                </p:cTn>
                              </p:par>
                            </p:childTnLst>
                          </p:cTn>
                        </p:par>
                        <p:par>
                          <p:cTn id="24" fill="hold">
                            <p:stCondLst>
                              <p:cond delay="6000"/>
                            </p:stCondLst>
                            <p:childTnLst>
                              <p:par>
                                <p:cTn id="25" presetID="8" presetClass="emph" presetSubtype="0" fill="hold" nodeType="afterEffect">
                                  <p:stCondLst>
                                    <p:cond delay="0"/>
                                  </p:stCondLst>
                                  <p:childTnLst>
                                    <p:animRot by="43200000">
                                      <p:cBhvr>
                                        <p:cTn id="26" dur="2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2000" fill="hold"/>
                                        <p:tgtEl>
                                          <p:spTgt spid="16"/>
                                        </p:tgtEl>
                                        <p:attrNameLst>
                                          <p:attrName>r</p:attrName>
                                        </p:attrNameLst>
                                      </p:cBhvr>
                                    </p:animRot>
                                  </p:childTnLst>
                                </p:cTn>
                              </p:par>
                            </p:childTnLst>
                          </p:cTn>
                        </p:par>
                        <p:par>
                          <p:cTn id="29" fill="hold">
                            <p:stCondLst>
                              <p:cond delay="8000"/>
                            </p:stCondLst>
                            <p:childTnLst>
                              <p:par>
                                <p:cTn id="30" presetID="8" presetClass="emph" presetSubtype="0" fill="hold" nodeType="afterEffect">
                                  <p:stCondLst>
                                    <p:cond delay="0"/>
                                  </p:stCondLst>
                                  <p:childTnLst>
                                    <p:animRot by="43200000">
                                      <p:cBhvr>
                                        <p:cTn id="31" dur="2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2000" fill="hold"/>
                                        <p:tgtEl>
                                          <p:spTgt spid="16"/>
                                        </p:tgtEl>
                                        <p:attrNameLst>
                                          <p:attrName>r</p:attrName>
                                        </p:attrNameLst>
                                      </p:cBhvr>
                                    </p:animRot>
                                  </p:childTnLst>
                                </p:cTn>
                              </p:par>
                            </p:childTnLst>
                          </p:cTn>
                        </p:par>
                        <p:par>
                          <p:cTn id="34" fill="hold">
                            <p:stCondLst>
                              <p:cond delay="10000"/>
                            </p:stCondLst>
                            <p:childTnLst>
                              <p:par>
                                <p:cTn id="35" presetID="8" presetClass="emph" presetSubtype="0" fill="hold" nodeType="afterEffect">
                                  <p:stCondLst>
                                    <p:cond delay="0"/>
                                  </p:stCondLst>
                                  <p:childTnLst>
                                    <p:animRot by="43200000">
                                      <p:cBhvr>
                                        <p:cTn id="36" dur="2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2000" fill="hold"/>
                                        <p:tgtEl>
                                          <p:spTgt spid="16"/>
                                        </p:tgtEl>
                                        <p:attrNameLst>
                                          <p:attrName>r</p:attrName>
                                        </p:attrNameLst>
                                      </p:cBhvr>
                                    </p:animRot>
                                  </p:childTnLst>
                                </p:cTn>
                              </p:par>
                            </p:childTnLst>
                          </p:cTn>
                        </p:par>
                        <p:par>
                          <p:cTn id="39" fill="hold">
                            <p:stCondLst>
                              <p:cond delay="12000"/>
                            </p:stCondLst>
                            <p:childTnLst>
                              <p:par>
                                <p:cTn id="40" presetID="8" presetClass="emph" presetSubtype="0" fill="hold" nodeType="afterEffect">
                                  <p:stCondLst>
                                    <p:cond delay="0"/>
                                  </p:stCondLst>
                                  <p:childTnLst>
                                    <p:animRot by="43200000">
                                      <p:cBhvr>
                                        <p:cTn id="41" dur="2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2000" fill="hold"/>
                                        <p:tgtEl>
                                          <p:spTgt spid="16"/>
                                        </p:tgtEl>
                                        <p:attrNameLst>
                                          <p:attrName>r</p:attrName>
                                        </p:attrNameLst>
                                      </p:cBhvr>
                                    </p:animRot>
                                  </p:childTnLst>
                                </p:cTn>
                              </p:par>
                            </p:childTnLst>
                          </p:cTn>
                        </p:par>
                        <p:par>
                          <p:cTn id="44" fill="hold">
                            <p:stCondLst>
                              <p:cond delay="14000"/>
                            </p:stCondLst>
                            <p:childTnLst>
                              <p:par>
                                <p:cTn id="45" presetID="8" presetClass="emph" presetSubtype="0" fill="hold" nodeType="afterEffect">
                                  <p:stCondLst>
                                    <p:cond delay="0"/>
                                  </p:stCondLst>
                                  <p:childTnLst>
                                    <p:animRot by="43200000">
                                      <p:cBhvr>
                                        <p:cTn id="46" dur="2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2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We Welcome You To Contact Our Office</a:t>
            </a:r>
            <a:r>
              <a:rPr lang="en-US" sz="2800" dirty="0">
                <a:solidFill>
                  <a:schemeClr val="bg1"/>
                </a:solidFill>
                <a:latin typeface="Candara" panose="020E0502030303020204" pitchFamily="34" charset="0"/>
              </a:rPr>
              <a:t>.</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5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2018). SageFox PowerPoint. Retrieved June 2019,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Bernard MT Condensed" panose="02050806060905020404" pitchFamily="18"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Bernard MT Condensed" panose="02050806060905020404" pitchFamily="18" charset="0"/>
              </a:rPr>
              <a:t>Transition &amp; Animation</a:t>
            </a:r>
            <a:r>
              <a:rPr lang="en-US" sz="3200" baseline="0" dirty="0">
                <a:solidFill>
                  <a:schemeClr val="bg2">
                    <a:lumMod val="25000"/>
                  </a:schemeClr>
                </a:solidFill>
                <a:latin typeface="Bernard MT Condensed" panose="02050806060905020404" pitchFamily="18" charset="0"/>
              </a:rPr>
              <a:t> Tips</a:t>
            </a:r>
            <a:endParaRPr lang="en-US" sz="3200" dirty="0">
              <a:solidFill>
                <a:schemeClr val="bg2">
                  <a:lumMod val="25000"/>
                </a:schemeClr>
              </a:solidFill>
              <a:latin typeface="Bernard MT Condensed" panose="02050806060905020404" pitchFamily="18"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Bernard MT Condensed" panose="02050806060905020404" pitchFamily="18" charset="0"/>
              </a:rPr>
              <a:t>Please Support SageFox Free</a:t>
            </a:r>
            <a:r>
              <a:rPr lang="en-US" sz="2400" baseline="0" dirty="0">
                <a:solidFill>
                  <a:schemeClr val="bg2">
                    <a:lumMod val="25000"/>
                  </a:schemeClr>
                </a:solidFill>
                <a:latin typeface="Bernard MT Condensed" panose="02050806060905020404" pitchFamily="18" charset="0"/>
              </a:rPr>
              <a:t> PowerPoint</a:t>
            </a:r>
            <a:endParaRPr lang="en-US" sz="2400" dirty="0">
              <a:solidFill>
                <a:schemeClr val="bg2">
                  <a:lumMod val="25000"/>
                </a:schemeClr>
              </a:solidFill>
              <a:latin typeface="Bernard MT Condensed" panose="02050806060905020404" pitchFamily="18"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3" name="Oval 92">
            <a:extLst>
              <a:ext uri="{FF2B5EF4-FFF2-40B4-BE49-F238E27FC236}">
                <a16:creationId xmlns:a16="http://schemas.microsoft.com/office/drawing/2014/main" id="{94B7ADE0-78A3-4E70-B2CB-C6FFA8D17EB2}"/>
              </a:ext>
            </a:extLst>
          </p:cNvPr>
          <p:cNvSpPr>
            <a:spLocks noChangeAspect="1"/>
          </p:cNvSpPr>
          <p:nvPr/>
        </p:nvSpPr>
        <p:spPr>
          <a:xfrm>
            <a:off x="3126101" y="2103120"/>
            <a:ext cx="3749040" cy="3749040"/>
          </a:xfrm>
          <a:prstGeom prst="ellipse">
            <a:avLst/>
          </a:prstGeom>
          <a:solidFill>
            <a:schemeClr val="bg2">
              <a:lumMod val="10000"/>
              <a:alpha val="25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78CFF7D0-00B3-4880-ADD2-DF9EC4D8BA94}"/>
              </a:ext>
            </a:extLst>
          </p:cNvPr>
          <p:cNvGrpSpPr/>
          <p:nvPr/>
        </p:nvGrpSpPr>
        <p:grpSpPr>
          <a:xfrm>
            <a:off x="457200" y="1828800"/>
            <a:ext cx="4297680" cy="4426411"/>
            <a:chOff x="609600" y="1676400"/>
            <a:chExt cx="4297680" cy="4426411"/>
          </a:xfrm>
          <a:effectLst>
            <a:outerShdw blurRad="190500" dist="190500" dir="18900000" algn="bl" rotWithShape="0">
              <a:prstClr val="black">
                <a:alpha val="40000"/>
              </a:prstClr>
            </a:outerShdw>
          </a:effectLst>
        </p:grpSpPr>
        <p:sp>
          <p:nvSpPr>
            <p:cNvPr id="69" name="Freeform: Shape 68">
              <a:extLst>
                <a:ext uri="{FF2B5EF4-FFF2-40B4-BE49-F238E27FC236}">
                  <a16:creationId xmlns:a16="http://schemas.microsoft.com/office/drawing/2014/main" id="{DC1A4B8F-5F7E-4485-A86A-F5646DC63C1F}"/>
                </a:ext>
              </a:extLst>
            </p:cNvPr>
            <p:cNvSpPr>
              <a:spLocks noChangeAspect="1"/>
            </p:cNvSpPr>
            <p:nvPr/>
          </p:nvSpPr>
          <p:spPr>
            <a:xfrm>
              <a:off x="609600" y="1676400"/>
              <a:ext cx="4297680" cy="4297680"/>
            </a:xfrm>
            <a:custGeom>
              <a:avLst/>
              <a:gdLst>
                <a:gd name="connsiteX0" fmla="*/ 3794418 w 4297680"/>
                <a:gd name="connsiteY0" fmla="*/ 1874483 h 4297680"/>
                <a:gd name="connsiteX1" fmla="*/ 3794504 w 4297680"/>
                <a:gd name="connsiteY1" fmla="*/ 1875416 h 4297680"/>
                <a:gd name="connsiteX2" fmla="*/ 3803455 w 4297680"/>
                <a:gd name="connsiteY2" fmla="*/ 1874951 h 4297680"/>
                <a:gd name="connsiteX3" fmla="*/ 2148840 w 4297680"/>
                <a:gd name="connsiteY3" fmla="*/ 0 h 4297680"/>
                <a:gd name="connsiteX4" fmla="*/ 4297680 w 4297680"/>
                <a:gd name="connsiteY4" fmla="*/ 2148840 h 4297680"/>
                <a:gd name="connsiteX5" fmla="*/ 2148840 w 4297680"/>
                <a:gd name="connsiteY5" fmla="*/ 4297680 h 4297680"/>
                <a:gd name="connsiteX6" fmla="*/ 0 w 4297680"/>
                <a:gd name="connsiteY6" fmla="*/ 2148840 h 4297680"/>
                <a:gd name="connsiteX7" fmla="*/ 2148840 w 4297680"/>
                <a:gd name="connsiteY7" fmla="*/ 0 h 429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7680" h="4297680">
                  <a:moveTo>
                    <a:pt x="3794418" y="1874483"/>
                  </a:moveTo>
                  <a:lnTo>
                    <a:pt x="3794504" y="1875416"/>
                  </a:lnTo>
                  <a:lnTo>
                    <a:pt x="3803455" y="1874951"/>
                  </a:lnTo>
                  <a:close/>
                  <a:moveTo>
                    <a:pt x="2148840" y="0"/>
                  </a:moveTo>
                  <a:cubicBezTo>
                    <a:pt x="3335612" y="0"/>
                    <a:pt x="4297680" y="962069"/>
                    <a:pt x="4297680" y="2148840"/>
                  </a:cubicBezTo>
                  <a:cubicBezTo>
                    <a:pt x="4297680" y="3335612"/>
                    <a:pt x="3335612" y="4297680"/>
                    <a:pt x="2148840" y="4297680"/>
                  </a:cubicBezTo>
                  <a:cubicBezTo>
                    <a:pt x="962069" y="4297680"/>
                    <a:pt x="0" y="3335612"/>
                    <a:pt x="0" y="2148840"/>
                  </a:cubicBezTo>
                  <a:cubicBezTo>
                    <a:pt x="0" y="962069"/>
                    <a:pt x="962069" y="0"/>
                    <a:pt x="2148840"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D136ACF-F747-44DC-B4D5-011F55A0EA81}"/>
                </a:ext>
              </a:extLst>
            </p:cNvPr>
            <p:cNvSpPr>
              <a:spLocks noChangeAspect="1"/>
            </p:cNvSpPr>
            <p:nvPr/>
          </p:nvSpPr>
          <p:spPr>
            <a:xfrm rot="8840941">
              <a:off x="1162528" y="3565418"/>
              <a:ext cx="3304251" cy="2537393"/>
            </a:xfrm>
            <a:custGeom>
              <a:avLst/>
              <a:gdLst>
                <a:gd name="connsiteX0" fmla="*/ 1650296 w 3515161"/>
                <a:gd name="connsiteY0" fmla="*/ 2017603 h 2699354"/>
                <a:gd name="connsiteX1" fmla="*/ 1424934 w 3515161"/>
                <a:gd name="connsiteY1" fmla="*/ 1873196 h 2699354"/>
                <a:gd name="connsiteX2" fmla="*/ 1446910 w 3515161"/>
                <a:gd name="connsiteY2" fmla="*/ 1853685 h 2699354"/>
                <a:gd name="connsiteX3" fmla="*/ 1876615 w 3515161"/>
                <a:gd name="connsiteY3" fmla="*/ 1053130 h 2699354"/>
                <a:gd name="connsiteX4" fmla="*/ 1967147 w 3515161"/>
                <a:gd name="connsiteY4" fmla="*/ 744173 h 2699354"/>
                <a:gd name="connsiteX5" fmla="*/ 1986430 w 3515161"/>
                <a:gd name="connsiteY5" fmla="*/ 654260 h 2699354"/>
                <a:gd name="connsiteX6" fmla="*/ 1903691 w 3515161"/>
                <a:gd name="connsiteY6" fmla="*/ 598458 h 2699354"/>
                <a:gd name="connsiteX7" fmla="*/ 1721563 w 3515161"/>
                <a:gd name="connsiteY7" fmla="*/ 464018 h 2699354"/>
                <a:gd name="connsiteX8" fmla="*/ 1632242 w 3515161"/>
                <a:gd name="connsiteY8" fmla="*/ 519128 h 2699354"/>
                <a:gd name="connsiteX9" fmla="*/ 1376753 w 3515161"/>
                <a:gd name="connsiteY9" fmla="*/ 549684 h 2699354"/>
                <a:gd name="connsiteX10" fmla="*/ 1350459 w 3515161"/>
                <a:gd name="connsiteY10" fmla="*/ 542437 h 2699354"/>
                <a:gd name="connsiteX11" fmla="*/ 1344073 w 3515161"/>
                <a:gd name="connsiteY11" fmla="*/ 563009 h 2699354"/>
                <a:gd name="connsiteX12" fmla="*/ 928087 w 3515161"/>
                <a:gd name="connsiteY12" fmla="*/ 838743 h 2699354"/>
                <a:gd name="connsiteX13" fmla="*/ 928087 w 3515161"/>
                <a:gd name="connsiteY13" fmla="*/ 838742 h 2699354"/>
                <a:gd name="connsiteX14" fmla="*/ 675670 w 3515161"/>
                <a:gd name="connsiteY14" fmla="*/ 761639 h 2699354"/>
                <a:gd name="connsiteX15" fmla="*/ 531112 w 3515161"/>
                <a:gd name="connsiteY15" fmla="*/ 602473 h 2699354"/>
                <a:gd name="connsiteX16" fmla="*/ 495425 w 3515161"/>
                <a:gd name="connsiteY16" fmla="*/ 511766 h 2699354"/>
                <a:gd name="connsiteX17" fmla="*/ 484988 w 3515161"/>
                <a:gd name="connsiteY17" fmla="*/ 516082 h 2699354"/>
                <a:gd name="connsiteX18" fmla="*/ 145513 w 3515161"/>
                <a:gd name="connsiteY18" fmla="*/ 482740 h 2699354"/>
                <a:gd name="connsiteX19" fmla="*/ 90000 w 3515161"/>
                <a:gd name="connsiteY19" fmla="*/ 448192 h 2699354"/>
                <a:gd name="connsiteX20" fmla="*/ 39591 w 3515161"/>
                <a:gd name="connsiteY20" fmla="*/ 405472 h 2699354"/>
                <a:gd name="connsiteX21" fmla="*/ 0 w 3515161"/>
                <a:gd name="connsiteY21" fmla="*/ 360237 h 2699354"/>
                <a:gd name="connsiteX22" fmla="*/ 124322 w 3515161"/>
                <a:gd name="connsiteY22" fmla="*/ 283672 h 2699354"/>
                <a:gd name="connsiteX23" fmla="*/ 1175442 w 3515161"/>
                <a:gd name="connsiteY23" fmla="*/ 0 h 2699354"/>
                <a:gd name="connsiteX24" fmla="*/ 1200232 w 3515161"/>
                <a:gd name="connsiteY24" fmla="*/ 594 h 2699354"/>
                <a:gd name="connsiteX25" fmla="*/ 1200229 w 3515161"/>
                <a:gd name="connsiteY25" fmla="*/ 591 h 2699354"/>
                <a:gd name="connsiteX26" fmla="*/ 1395914 w 3515161"/>
                <a:gd name="connsiteY26" fmla="*/ 5277 h 2699354"/>
                <a:gd name="connsiteX27" fmla="*/ 1533665 w 3515161"/>
                <a:gd name="connsiteY27" fmla="*/ 19464 h 2699354"/>
                <a:gd name="connsiteX28" fmla="*/ 1592358 w 3515161"/>
                <a:gd name="connsiteY28" fmla="*/ 29155 h 2699354"/>
                <a:gd name="connsiteX29" fmla="*/ 1616101 w 3515161"/>
                <a:gd name="connsiteY29" fmla="*/ 32041 h 2699354"/>
                <a:gd name="connsiteX30" fmla="*/ 1634109 w 3515161"/>
                <a:gd name="connsiteY30" fmla="*/ 36049 h 2699354"/>
                <a:gd name="connsiteX31" fmla="*/ 1670916 w 3515161"/>
                <a:gd name="connsiteY31" fmla="*/ 42126 h 2699354"/>
                <a:gd name="connsiteX32" fmla="*/ 1807279 w 3515161"/>
                <a:gd name="connsiteY32" fmla="*/ 73350 h 2699354"/>
                <a:gd name="connsiteX33" fmla="*/ 1824401 w 3515161"/>
                <a:gd name="connsiteY33" fmla="*/ 78403 h 2699354"/>
                <a:gd name="connsiteX34" fmla="*/ 1834413 w 3515161"/>
                <a:gd name="connsiteY34" fmla="*/ 80632 h 2699354"/>
                <a:gd name="connsiteX35" fmla="*/ 1855620 w 3515161"/>
                <a:gd name="connsiteY35" fmla="*/ 87617 h 2699354"/>
                <a:gd name="connsiteX36" fmla="*/ 1942368 w 3515161"/>
                <a:gd name="connsiteY36" fmla="*/ 113220 h 2699354"/>
                <a:gd name="connsiteX37" fmla="*/ 2462222 w 3515161"/>
                <a:gd name="connsiteY37" fmla="*/ 360855 h 2699354"/>
                <a:gd name="connsiteX38" fmla="*/ 3082430 w 3515161"/>
                <a:gd name="connsiteY38" fmla="*/ 946598 h 2699354"/>
                <a:gd name="connsiteX39" fmla="*/ 3103304 w 3515161"/>
                <a:gd name="connsiteY39" fmla="*/ 977459 h 2699354"/>
                <a:gd name="connsiteX40" fmla="*/ 3114500 w 3515161"/>
                <a:gd name="connsiteY40" fmla="*/ 992185 h 2699354"/>
                <a:gd name="connsiteX41" fmla="*/ 3127077 w 3515161"/>
                <a:gd name="connsiteY41" fmla="*/ 1012606 h 2699354"/>
                <a:gd name="connsiteX42" fmla="*/ 3160368 w 3515161"/>
                <a:gd name="connsiteY42" fmla="*/ 1061824 h 2699354"/>
                <a:gd name="connsiteX43" fmla="*/ 3230784 w 3515161"/>
                <a:gd name="connsiteY43" fmla="*/ 1180996 h 2699354"/>
                <a:gd name="connsiteX44" fmla="*/ 3230815 w 3515161"/>
                <a:gd name="connsiteY44" fmla="*/ 1181047 h 2699354"/>
                <a:gd name="connsiteX45" fmla="*/ 3482446 w 3515161"/>
                <a:gd name="connsiteY45" fmla="*/ 2672826 h 2699354"/>
                <a:gd name="connsiteX46" fmla="*/ 3476542 w 3515161"/>
                <a:gd name="connsiteY46" fmla="*/ 2699354 h 2699354"/>
                <a:gd name="connsiteX47" fmla="*/ 3467748 w 3515161"/>
                <a:gd name="connsiteY47" fmla="*/ 2695889 h 2699354"/>
                <a:gd name="connsiteX48" fmla="*/ 3411058 w 3515161"/>
                <a:gd name="connsiteY48" fmla="*/ 2663305 h 2699354"/>
                <a:gd name="connsiteX49" fmla="*/ 3266501 w 3515161"/>
                <a:gd name="connsiteY49" fmla="*/ 2504139 h 2699354"/>
                <a:gd name="connsiteX50" fmla="*/ 3230813 w 3515161"/>
                <a:gd name="connsiteY50" fmla="*/ 2413433 h 2699354"/>
                <a:gd name="connsiteX51" fmla="*/ 3220376 w 3515161"/>
                <a:gd name="connsiteY51" fmla="*/ 2417748 h 2699354"/>
                <a:gd name="connsiteX52" fmla="*/ 2880901 w 3515161"/>
                <a:gd name="connsiteY52" fmla="*/ 2384407 h 2699354"/>
                <a:gd name="connsiteX53" fmla="*/ 2825388 w 3515161"/>
                <a:gd name="connsiteY53" fmla="*/ 2349858 h 2699354"/>
                <a:gd name="connsiteX54" fmla="*/ 2693622 w 3515161"/>
                <a:gd name="connsiteY54" fmla="*/ 2198433 h 2699354"/>
                <a:gd name="connsiteX55" fmla="*/ 2802164 w 3515161"/>
                <a:gd name="connsiteY55" fmla="*/ 1638268 h 2699354"/>
                <a:gd name="connsiteX56" fmla="*/ 2803038 w 3515161"/>
                <a:gd name="connsiteY56" fmla="*/ 1637681 h 2699354"/>
                <a:gd name="connsiteX57" fmla="*/ 2756972 w 3515161"/>
                <a:gd name="connsiteY57" fmla="*/ 1582983 h 2699354"/>
                <a:gd name="connsiteX58" fmla="*/ 2693902 w 3515161"/>
                <a:gd name="connsiteY58" fmla="*/ 1207958 h 2699354"/>
                <a:gd name="connsiteX59" fmla="*/ 2738462 w 3515161"/>
                <a:gd name="connsiteY59" fmla="*/ 1108128 h 2699354"/>
                <a:gd name="connsiteX60" fmla="*/ 2502052 w 3515161"/>
                <a:gd name="connsiteY60" fmla="*/ 979699 h 2699354"/>
                <a:gd name="connsiteX61" fmla="*/ 2462936 w 3515161"/>
                <a:gd name="connsiteY61" fmla="*/ 1008965 h 2699354"/>
                <a:gd name="connsiteX62" fmla="*/ 2220070 w 3515161"/>
                <a:gd name="connsiteY62" fmla="*/ 1220309 h 2699354"/>
                <a:gd name="connsiteX63" fmla="*/ 1672293 w 3515161"/>
                <a:gd name="connsiteY63" fmla="*/ 1945205 h 269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515161" h="2699354">
                  <a:moveTo>
                    <a:pt x="1650296" y="2017603"/>
                  </a:moveTo>
                  <a:lnTo>
                    <a:pt x="1424934" y="1873196"/>
                  </a:lnTo>
                  <a:lnTo>
                    <a:pt x="1446910" y="1853685"/>
                  </a:lnTo>
                  <a:cubicBezTo>
                    <a:pt x="1593392" y="1698542"/>
                    <a:pt x="1755192" y="1406138"/>
                    <a:pt x="1876615" y="1053130"/>
                  </a:cubicBezTo>
                  <a:cubicBezTo>
                    <a:pt x="1913042" y="947227"/>
                    <a:pt x="1943248" y="843389"/>
                    <a:pt x="1967147" y="744173"/>
                  </a:cubicBezTo>
                  <a:lnTo>
                    <a:pt x="1986430" y="654260"/>
                  </a:lnTo>
                  <a:lnTo>
                    <a:pt x="1903691" y="598458"/>
                  </a:lnTo>
                  <a:lnTo>
                    <a:pt x="1721563" y="464018"/>
                  </a:lnTo>
                  <a:lnTo>
                    <a:pt x="1632242" y="519128"/>
                  </a:lnTo>
                  <a:cubicBezTo>
                    <a:pt x="1552382" y="553533"/>
                    <a:pt x="1463456" y="564542"/>
                    <a:pt x="1376753" y="549684"/>
                  </a:cubicBezTo>
                  <a:lnTo>
                    <a:pt x="1350459" y="542437"/>
                  </a:lnTo>
                  <a:lnTo>
                    <a:pt x="1344073" y="563009"/>
                  </a:lnTo>
                  <a:cubicBezTo>
                    <a:pt x="1275537" y="725047"/>
                    <a:pt x="1115089" y="838743"/>
                    <a:pt x="928087" y="838743"/>
                  </a:cubicBezTo>
                  <a:lnTo>
                    <a:pt x="928087" y="838742"/>
                  </a:lnTo>
                  <a:cubicBezTo>
                    <a:pt x="834587" y="838742"/>
                    <a:pt x="747725" y="810318"/>
                    <a:pt x="675670" y="761639"/>
                  </a:cubicBezTo>
                  <a:cubicBezTo>
                    <a:pt x="615625" y="721074"/>
                    <a:pt x="565864" y="666442"/>
                    <a:pt x="531112" y="602473"/>
                  </a:cubicBezTo>
                  <a:lnTo>
                    <a:pt x="495425" y="511766"/>
                  </a:lnTo>
                  <a:lnTo>
                    <a:pt x="484988" y="516082"/>
                  </a:lnTo>
                  <a:cubicBezTo>
                    <a:pt x="370024" y="550461"/>
                    <a:pt x="248127" y="536713"/>
                    <a:pt x="145513" y="482740"/>
                  </a:cubicBezTo>
                  <a:cubicBezTo>
                    <a:pt x="126274" y="472622"/>
                    <a:pt x="107712" y="461088"/>
                    <a:pt x="90000" y="448192"/>
                  </a:cubicBezTo>
                  <a:cubicBezTo>
                    <a:pt x="72289" y="435296"/>
                    <a:pt x="55428" y="421039"/>
                    <a:pt x="39591" y="405472"/>
                  </a:cubicBezTo>
                  <a:lnTo>
                    <a:pt x="0" y="360237"/>
                  </a:lnTo>
                  <a:lnTo>
                    <a:pt x="124322" y="283672"/>
                  </a:lnTo>
                  <a:cubicBezTo>
                    <a:pt x="447230" y="105881"/>
                    <a:pt x="808627" y="8911"/>
                    <a:pt x="1175442" y="0"/>
                  </a:cubicBezTo>
                  <a:lnTo>
                    <a:pt x="1200232" y="594"/>
                  </a:lnTo>
                  <a:lnTo>
                    <a:pt x="1200229" y="591"/>
                  </a:lnTo>
                  <a:lnTo>
                    <a:pt x="1395914" y="5277"/>
                  </a:lnTo>
                  <a:cubicBezTo>
                    <a:pt x="1441871" y="8603"/>
                    <a:pt x="1487809" y="13327"/>
                    <a:pt x="1533665" y="19464"/>
                  </a:cubicBezTo>
                  <a:lnTo>
                    <a:pt x="1592358" y="29155"/>
                  </a:lnTo>
                  <a:lnTo>
                    <a:pt x="1616101" y="32041"/>
                  </a:lnTo>
                  <a:lnTo>
                    <a:pt x="1634109" y="36049"/>
                  </a:lnTo>
                  <a:lnTo>
                    <a:pt x="1670916" y="42126"/>
                  </a:lnTo>
                  <a:cubicBezTo>
                    <a:pt x="1716540" y="51103"/>
                    <a:pt x="1762015" y="61506"/>
                    <a:pt x="1807279" y="73350"/>
                  </a:cubicBezTo>
                  <a:lnTo>
                    <a:pt x="1824401" y="78403"/>
                  </a:lnTo>
                  <a:lnTo>
                    <a:pt x="1834413" y="80632"/>
                  </a:lnTo>
                  <a:lnTo>
                    <a:pt x="1855620" y="87617"/>
                  </a:lnTo>
                  <a:lnTo>
                    <a:pt x="1942368" y="113220"/>
                  </a:lnTo>
                  <a:cubicBezTo>
                    <a:pt x="2121464" y="172181"/>
                    <a:pt x="2296127" y="254424"/>
                    <a:pt x="2462222" y="360855"/>
                  </a:cubicBezTo>
                  <a:cubicBezTo>
                    <a:pt x="2711365" y="520501"/>
                    <a:pt x="2919119" y="720400"/>
                    <a:pt x="3082430" y="946598"/>
                  </a:cubicBezTo>
                  <a:lnTo>
                    <a:pt x="3103304" y="977459"/>
                  </a:lnTo>
                  <a:lnTo>
                    <a:pt x="3114500" y="992185"/>
                  </a:lnTo>
                  <a:lnTo>
                    <a:pt x="3127077" y="1012606"/>
                  </a:lnTo>
                  <a:lnTo>
                    <a:pt x="3160368" y="1061824"/>
                  </a:lnTo>
                  <a:lnTo>
                    <a:pt x="3230784" y="1180996"/>
                  </a:lnTo>
                  <a:lnTo>
                    <a:pt x="3230815" y="1181047"/>
                  </a:lnTo>
                  <a:cubicBezTo>
                    <a:pt x="3479722" y="1633119"/>
                    <a:pt x="3570221" y="2160628"/>
                    <a:pt x="3482446" y="2672826"/>
                  </a:cubicBezTo>
                  <a:lnTo>
                    <a:pt x="3476542" y="2699354"/>
                  </a:lnTo>
                  <a:lnTo>
                    <a:pt x="3467748" y="2695889"/>
                  </a:lnTo>
                  <a:cubicBezTo>
                    <a:pt x="3448010" y="2686379"/>
                    <a:pt x="3429072" y="2675475"/>
                    <a:pt x="3411058" y="2663305"/>
                  </a:cubicBezTo>
                  <a:cubicBezTo>
                    <a:pt x="3351013" y="2622740"/>
                    <a:pt x="3301252" y="2568108"/>
                    <a:pt x="3266501" y="2504139"/>
                  </a:cubicBezTo>
                  <a:lnTo>
                    <a:pt x="3230813" y="2413433"/>
                  </a:lnTo>
                  <a:lnTo>
                    <a:pt x="3220376" y="2417748"/>
                  </a:lnTo>
                  <a:cubicBezTo>
                    <a:pt x="3105412" y="2452128"/>
                    <a:pt x="2983516" y="2438379"/>
                    <a:pt x="2880901" y="2384407"/>
                  </a:cubicBezTo>
                  <a:cubicBezTo>
                    <a:pt x="2861661" y="2374287"/>
                    <a:pt x="2843099" y="2362754"/>
                    <a:pt x="2825388" y="2349858"/>
                  </a:cubicBezTo>
                  <a:cubicBezTo>
                    <a:pt x="2772254" y="2311171"/>
                    <a:pt x="2726776" y="2260227"/>
                    <a:pt x="2693622" y="2198433"/>
                  </a:cubicBezTo>
                  <a:cubicBezTo>
                    <a:pt x="2590478" y="2006186"/>
                    <a:pt x="2640786" y="1772625"/>
                    <a:pt x="2802164" y="1638268"/>
                  </a:cubicBezTo>
                  <a:lnTo>
                    <a:pt x="2803038" y="1637681"/>
                  </a:lnTo>
                  <a:lnTo>
                    <a:pt x="2756972" y="1582983"/>
                  </a:lnTo>
                  <a:cubicBezTo>
                    <a:pt x="2682381" y="1474137"/>
                    <a:pt x="2658578" y="1336432"/>
                    <a:pt x="2693902" y="1207958"/>
                  </a:cubicBezTo>
                  <a:lnTo>
                    <a:pt x="2738462" y="1108128"/>
                  </a:lnTo>
                  <a:lnTo>
                    <a:pt x="2502052" y="979699"/>
                  </a:lnTo>
                  <a:lnTo>
                    <a:pt x="2462936" y="1008965"/>
                  </a:lnTo>
                  <a:cubicBezTo>
                    <a:pt x="2382782" y="1072134"/>
                    <a:pt x="2301064" y="1142964"/>
                    <a:pt x="2220070" y="1220309"/>
                  </a:cubicBezTo>
                  <a:cubicBezTo>
                    <a:pt x="1950088" y="1478124"/>
                    <a:pt x="1752038" y="1747299"/>
                    <a:pt x="1672293" y="1945205"/>
                  </a:cubicBezTo>
                  <a:close/>
                </a:path>
              </a:pathLst>
            </a:custGeom>
            <a:solidFill>
              <a:schemeClr val="bg1"/>
            </a:solidFill>
            <a:ln>
              <a:noFill/>
            </a:ln>
            <a:effectLst>
              <a:outerShdw blurRad="2540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a:extLst>
                <a:ext uri="{FF2B5EF4-FFF2-40B4-BE49-F238E27FC236}">
                  <a16:creationId xmlns:a16="http://schemas.microsoft.com/office/drawing/2014/main" id="{84595705-D8BD-449A-832A-1297E47B08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8876" y="1962912"/>
              <a:ext cx="1203350" cy="2106521"/>
            </a:xfrm>
            <a:prstGeom prst="rect">
              <a:avLst/>
            </a:prstGeom>
          </p:spPr>
        </p:pic>
        <p:sp>
          <p:nvSpPr>
            <p:cNvPr id="64" name="Freeform: Shape 63">
              <a:extLst>
                <a:ext uri="{FF2B5EF4-FFF2-40B4-BE49-F238E27FC236}">
                  <a16:creationId xmlns:a16="http://schemas.microsoft.com/office/drawing/2014/main" id="{362F82FD-1C14-43C4-8E86-572C7394B2FC}"/>
                </a:ext>
              </a:extLst>
            </p:cNvPr>
            <p:cNvSpPr/>
            <p:nvPr/>
          </p:nvSpPr>
          <p:spPr>
            <a:xfrm>
              <a:off x="1006654" y="2139969"/>
              <a:ext cx="3367794" cy="1752406"/>
            </a:xfrm>
            <a:custGeom>
              <a:avLst/>
              <a:gdLst>
                <a:gd name="connsiteX0" fmla="*/ 228865 w 3367794"/>
                <a:gd name="connsiteY0" fmla="*/ 1298761 h 1752406"/>
                <a:gd name="connsiteX1" fmla="*/ 239884 w 3367794"/>
                <a:gd name="connsiteY1" fmla="*/ 1511312 h 1752406"/>
                <a:gd name="connsiteX2" fmla="*/ 317452 w 3367794"/>
                <a:gd name="connsiteY2" fmla="*/ 1451488 h 1752406"/>
                <a:gd name="connsiteX3" fmla="*/ 250372 w 3367794"/>
                <a:gd name="connsiteY3" fmla="*/ 1515317 h 1752406"/>
                <a:gd name="connsiteX4" fmla="*/ 453644 w 3367794"/>
                <a:gd name="connsiteY4" fmla="*/ 1525855 h 1752406"/>
                <a:gd name="connsiteX5" fmla="*/ 240049 w 3367794"/>
                <a:gd name="connsiteY5" fmla="*/ 1536928 h 1752406"/>
                <a:gd name="connsiteX6" fmla="*/ 297927 w 3367794"/>
                <a:gd name="connsiteY6" fmla="*/ 1611973 h 1752406"/>
                <a:gd name="connsiteX7" fmla="*/ 238496 w 3367794"/>
                <a:gd name="connsiteY7" fmla="*/ 1549514 h 1752406"/>
                <a:gd name="connsiteX8" fmla="*/ 227977 w 3367794"/>
                <a:gd name="connsiteY8" fmla="*/ 1752406 h 1752406"/>
                <a:gd name="connsiteX9" fmla="*/ 217131 w 3367794"/>
                <a:gd name="connsiteY9" fmla="*/ 1543186 h 1752406"/>
                <a:gd name="connsiteX10" fmla="*/ 144328 w 3367794"/>
                <a:gd name="connsiteY10" fmla="*/ 1599335 h 1752406"/>
                <a:gd name="connsiteX11" fmla="*/ 210989 w 3367794"/>
                <a:gd name="connsiteY11" fmla="*/ 1535906 h 1752406"/>
                <a:gd name="connsiteX12" fmla="*/ 0 w 3367794"/>
                <a:gd name="connsiteY12" fmla="*/ 1524968 h 1752406"/>
                <a:gd name="connsiteX13" fmla="*/ 208175 w 3367794"/>
                <a:gd name="connsiteY13" fmla="*/ 1514174 h 1752406"/>
                <a:gd name="connsiteX14" fmla="*/ 150080 w 3367794"/>
                <a:gd name="connsiteY14" fmla="*/ 1438849 h 1752406"/>
                <a:gd name="connsiteX15" fmla="*/ 217906 w 3367794"/>
                <a:gd name="connsiteY15" fmla="*/ 1510131 h 1752406"/>
                <a:gd name="connsiteX16" fmla="*/ 3030625 w 3367794"/>
                <a:gd name="connsiteY16" fmla="*/ 937282 h 1752406"/>
                <a:gd name="connsiteX17" fmla="*/ 3047154 w 3367794"/>
                <a:gd name="connsiteY17" fmla="*/ 1256109 h 1752406"/>
                <a:gd name="connsiteX18" fmla="*/ 3163506 w 3367794"/>
                <a:gd name="connsiteY18" fmla="*/ 1166372 h 1752406"/>
                <a:gd name="connsiteX19" fmla="*/ 3062885 w 3367794"/>
                <a:gd name="connsiteY19" fmla="*/ 1262114 h 1752406"/>
                <a:gd name="connsiteX20" fmla="*/ 3367794 w 3367794"/>
                <a:gd name="connsiteY20" fmla="*/ 1277922 h 1752406"/>
                <a:gd name="connsiteX21" fmla="*/ 3047401 w 3367794"/>
                <a:gd name="connsiteY21" fmla="*/ 1294533 h 1752406"/>
                <a:gd name="connsiteX22" fmla="*/ 3134218 w 3367794"/>
                <a:gd name="connsiteY22" fmla="*/ 1407100 h 1752406"/>
                <a:gd name="connsiteX23" fmla="*/ 3045071 w 3367794"/>
                <a:gd name="connsiteY23" fmla="*/ 1313411 h 1752406"/>
                <a:gd name="connsiteX24" fmla="*/ 3029293 w 3367794"/>
                <a:gd name="connsiteY24" fmla="*/ 1617749 h 1752406"/>
                <a:gd name="connsiteX25" fmla="*/ 3013023 w 3367794"/>
                <a:gd name="connsiteY25" fmla="*/ 1303918 h 1752406"/>
                <a:gd name="connsiteX26" fmla="*/ 2903820 w 3367794"/>
                <a:gd name="connsiteY26" fmla="*/ 1388142 h 1752406"/>
                <a:gd name="connsiteX27" fmla="*/ 3003810 w 3367794"/>
                <a:gd name="connsiteY27" fmla="*/ 1292999 h 1752406"/>
                <a:gd name="connsiteX28" fmla="*/ 2687327 w 3367794"/>
                <a:gd name="connsiteY28" fmla="*/ 1276591 h 1752406"/>
                <a:gd name="connsiteX29" fmla="*/ 2999591 w 3367794"/>
                <a:gd name="connsiteY29" fmla="*/ 1260402 h 1752406"/>
                <a:gd name="connsiteX30" fmla="*/ 2912448 w 3367794"/>
                <a:gd name="connsiteY30" fmla="*/ 1147413 h 1752406"/>
                <a:gd name="connsiteX31" fmla="*/ 3014187 w 3367794"/>
                <a:gd name="connsiteY31" fmla="*/ 1254336 h 1752406"/>
                <a:gd name="connsiteX32" fmla="*/ 558154 w 3367794"/>
                <a:gd name="connsiteY32" fmla="*/ 221039 h 1752406"/>
                <a:gd name="connsiteX33" fmla="*/ 574683 w 3367794"/>
                <a:gd name="connsiteY33" fmla="*/ 539865 h 1752406"/>
                <a:gd name="connsiteX34" fmla="*/ 691035 w 3367794"/>
                <a:gd name="connsiteY34" fmla="*/ 450128 h 1752406"/>
                <a:gd name="connsiteX35" fmla="*/ 590415 w 3367794"/>
                <a:gd name="connsiteY35" fmla="*/ 545871 h 1752406"/>
                <a:gd name="connsiteX36" fmla="*/ 895324 w 3367794"/>
                <a:gd name="connsiteY36" fmla="*/ 561679 h 1752406"/>
                <a:gd name="connsiteX37" fmla="*/ 574930 w 3367794"/>
                <a:gd name="connsiteY37" fmla="*/ 578290 h 1752406"/>
                <a:gd name="connsiteX38" fmla="*/ 661748 w 3367794"/>
                <a:gd name="connsiteY38" fmla="*/ 690857 h 1752406"/>
                <a:gd name="connsiteX39" fmla="*/ 572601 w 3367794"/>
                <a:gd name="connsiteY39" fmla="*/ 597168 h 1752406"/>
                <a:gd name="connsiteX40" fmla="*/ 556822 w 3367794"/>
                <a:gd name="connsiteY40" fmla="*/ 901506 h 1752406"/>
                <a:gd name="connsiteX41" fmla="*/ 540553 w 3367794"/>
                <a:gd name="connsiteY41" fmla="*/ 587675 h 1752406"/>
                <a:gd name="connsiteX42" fmla="*/ 431349 w 3367794"/>
                <a:gd name="connsiteY42" fmla="*/ 671899 h 1752406"/>
                <a:gd name="connsiteX43" fmla="*/ 531340 w 3367794"/>
                <a:gd name="connsiteY43" fmla="*/ 576756 h 1752406"/>
                <a:gd name="connsiteX44" fmla="*/ 214857 w 3367794"/>
                <a:gd name="connsiteY44" fmla="*/ 560348 h 1752406"/>
                <a:gd name="connsiteX45" fmla="*/ 527121 w 3367794"/>
                <a:gd name="connsiteY45" fmla="*/ 544158 h 1752406"/>
                <a:gd name="connsiteX46" fmla="*/ 439977 w 3367794"/>
                <a:gd name="connsiteY46" fmla="*/ 431169 h 1752406"/>
                <a:gd name="connsiteX47" fmla="*/ 541716 w 3367794"/>
                <a:gd name="connsiteY47" fmla="*/ 538093 h 1752406"/>
                <a:gd name="connsiteX48" fmla="*/ 2666385 w 3367794"/>
                <a:gd name="connsiteY48" fmla="*/ 0 h 1752406"/>
                <a:gd name="connsiteX49" fmla="*/ 2677405 w 3367794"/>
                <a:gd name="connsiteY49" fmla="*/ 212552 h 1752406"/>
                <a:gd name="connsiteX50" fmla="*/ 2754973 w 3367794"/>
                <a:gd name="connsiteY50" fmla="*/ 152726 h 1752406"/>
                <a:gd name="connsiteX51" fmla="*/ 2687892 w 3367794"/>
                <a:gd name="connsiteY51" fmla="*/ 216555 h 1752406"/>
                <a:gd name="connsiteX52" fmla="*/ 2891165 w 3367794"/>
                <a:gd name="connsiteY52" fmla="*/ 227094 h 1752406"/>
                <a:gd name="connsiteX53" fmla="*/ 2677569 w 3367794"/>
                <a:gd name="connsiteY53" fmla="*/ 238168 h 1752406"/>
                <a:gd name="connsiteX54" fmla="*/ 2735448 w 3367794"/>
                <a:gd name="connsiteY54" fmla="*/ 313212 h 1752406"/>
                <a:gd name="connsiteX55" fmla="*/ 2676016 w 3367794"/>
                <a:gd name="connsiteY55" fmla="*/ 250752 h 1752406"/>
                <a:gd name="connsiteX56" fmla="*/ 2665498 w 3367794"/>
                <a:gd name="connsiteY56" fmla="*/ 453645 h 1752406"/>
                <a:gd name="connsiteX57" fmla="*/ 2654651 w 3367794"/>
                <a:gd name="connsiteY57" fmla="*/ 244424 h 1752406"/>
                <a:gd name="connsiteX58" fmla="*/ 2581848 w 3367794"/>
                <a:gd name="connsiteY58" fmla="*/ 300573 h 1752406"/>
                <a:gd name="connsiteX59" fmla="*/ 2648509 w 3367794"/>
                <a:gd name="connsiteY59" fmla="*/ 237145 h 1752406"/>
                <a:gd name="connsiteX60" fmla="*/ 2437521 w 3367794"/>
                <a:gd name="connsiteY60" fmla="*/ 226206 h 1752406"/>
                <a:gd name="connsiteX61" fmla="*/ 2645696 w 3367794"/>
                <a:gd name="connsiteY61" fmla="*/ 215413 h 1752406"/>
                <a:gd name="connsiteX62" fmla="*/ 2587601 w 3367794"/>
                <a:gd name="connsiteY62" fmla="*/ 140087 h 1752406"/>
                <a:gd name="connsiteX63" fmla="*/ 2655427 w 3367794"/>
                <a:gd name="connsiteY63" fmla="*/ 211369 h 175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367794" h="1752406">
                  <a:moveTo>
                    <a:pt x="228865" y="1298761"/>
                  </a:moveTo>
                  <a:lnTo>
                    <a:pt x="239884" y="1511312"/>
                  </a:lnTo>
                  <a:lnTo>
                    <a:pt x="317452" y="1451488"/>
                  </a:lnTo>
                  <a:lnTo>
                    <a:pt x="250372" y="1515317"/>
                  </a:lnTo>
                  <a:lnTo>
                    <a:pt x="453644" y="1525855"/>
                  </a:lnTo>
                  <a:lnTo>
                    <a:pt x="240049" y="1536928"/>
                  </a:lnTo>
                  <a:lnTo>
                    <a:pt x="297927" y="1611973"/>
                  </a:lnTo>
                  <a:lnTo>
                    <a:pt x="238496" y="1549514"/>
                  </a:lnTo>
                  <a:lnTo>
                    <a:pt x="227977" y="1752406"/>
                  </a:lnTo>
                  <a:lnTo>
                    <a:pt x="217131" y="1543186"/>
                  </a:lnTo>
                  <a:lnTo>
                    <a:pt x="144328" y="1599335"/>
                  </a:lnTo>
                  <a:lnTo>
                    <a:pt x="210989" y="1535906"/>
                  </a:lnTo>
                  <a:lnTo>
                    <a:pt x="0" y="1524968"/>
                  </a:lnTo>
                  <a:lnTo>
                    <a:pt x="208175" y="1514174"/>
                  </a:lnTo>
                  <a:lnTo>
                    <a:pt x="150080" y="1438849"/>
                  </a:lnTo>
                  <a:lnTo>
                    <a:pt x="217906" y="1510131"/>
                  </a:lnTo>
                  <a:close/>
                  <a:moveTo>
                    <a:pt x="3030625" y="937282"/>
                  </a:moveTo>
                  <a:lnTo>
                    <a:pt x="3047154" y="1256109"/>
                  </a:lnTo>
                  <a:lnTo>
                    <a:pt x="3163506" y="1166372"/>
                  </a:lnTo>
                  <a:lnTo>
                    <a:pt x="3062885" y="1262114"/>
                  </a:lnTo>
                  <a:lnTo>
                    <a:pt x="3367794" y="1277922"/>
                  </a:lnTo>
                  <a:lnTo>
                    <a:pt x="3047401" y="1294533"/>
                  </a:lnTo>
                  <a:lnTo>
                    <a:pt x="3134218" y="1407100"/>
                  </a:lnTo>
                  <a:lnTo>
                    <a:pt x="3045071" y="1313411"/>
                  </a:lnTo>
                  <a:lnTo>
                    <a:pt x="3029293" y="1617749"/>
                  </a:lnTo>
                  <a:lnTo>
                    <a:pt x="3013023" y="1303918"/>
                  </a:lnTo>
                  <a:lnTo>
                    <a:pt x="2903820" y="1388142"/>
                  </a:lnTo>
                  <a:lnTo>
                    <a:pt x="3003810" y="1292999"/>
                  </a:lnTo>
                  <a:lnTo>
                    <a:pt x="2687327" y="1276591"/>
                  </a:lnTo>
                  <a:lnTo>
                    <a:pt x="2999591" y="1260402"/>
                  </a:lnTo>
                  <a:lnTo>
                    <a:pt x="2912448" y="1147413"/>
                  </a:lnTo>
                  <a:lnTo>
                    <a:pt x="3014187" y="1254336"/>
                  </a:lnTo>
                  <a:close/>
                  <a:moveTo>
                    <a:pt x="558154" y="221039"/>
                  </a:moveTo>
                  <a:lnTo>
                    <a:pt x="574683" y="539865"/>
                  </a:lnTo>
                  <a:lnTo>
                    <a:pt x="691035" y="450128"/>
                  </a:lnTo>
                  <a:lnTo>
                    <a:pt x="590415" y="545871"/>
                  </a:lnTo>
                  <a:lnTo>
                    <a:pt x="895324" y="561679"/>
                  </a:lnTo>
                  <a:lnTo>
                    <a:pt x="574930" y="578290"/>
                  </a:lnTo>
                  <a:lnTo>
                    <a:pt x="661748" y="690857"/>
                  </a:lnTo>
                  <a:lnTo>
                    <a:pt x="572601" y="597168"/>
                  </a:lnTo>
                  <a:lnTo>
                    <a:pt x="556822" y="901506"/>
                  </a:lnTo>
                  <a:lnTo>
                    <a:pt x="540553" y="587675"/>
                  </a:lnTo>
                  <a:lnTo>
                    <a:pt x="431349" y="671899"/>
                  </a:lnTo>
                  <a:lnTo>
                    <a:pt x="531340" y="576756"/>
                  </a:lnTo>
                  <a:lnTo>
                    <a:pt x="214857" y="560348"/>
                  </a:lnTo>
                  <a:lnTo>
                    <a:pt x="527121" y="544158"/>
                  </a:lnTo>
                  <a:lnTo>
                    <a:pt x="439977" y="431169"/>
                  </a:lnTo>
                  <a:lnTo>
                    <a:pt x="541716" y="538093"/>
                  </a:lnTo>
                  <a:close/>
                  <a:moveTo>
                    <a:pt x="2666385" y="0"/>
                  </a:moveTo>
                  <a:lnTo>
                    <a:pt x="2677405" y="212552"/>
                  </a:lnTo>
                  <a:lnTo>
                    <a:pt x="2754973" y="152726"/>
                  </a:lnTo>
                  <a:lnTo>
                    <a:pt x="2687892" y="216555"/>
                  </a:lnTo>
                  <a:lnTo>
                    <a:pt x="2891165" y="227094"/>
                  </a:lnTo>
                  <a:lnTo>
                    <a:pt x="2677569" y="238168"/>
                  </a:lnTo>
                  <a:lnTo>
                    <a:pt x="2735448" y="313212"/>
                  </a:lnTo>
                  <a:lnTo>
                    <a:pt x="2676016" y="250752"/>
                  </a:lnTo>
                  <a:lnTo>
                    <a:pt x="2665498" y="453645"/>
                  </a:lnTo>
                  <a:lnTo>
                    <a:pt x="2654651" y="244424"/>
                  </a:lnTo>
                  <a:lnTo>
                    <a:pt x="2581848" y="300573"/>
                  </a:lnTo>
                  <a:lnTo>
                    <a:pt x="2648509" y="237145"/>
                  </a:lnTo>
                  <a:lnTo>
                    <a:pt x="2437521" y="226206"/>
                  </a:lnTo>
                  <a:lnTo>
                    <a:pt x="2645696" y="215413"/>
                  </a:lnTo>
                  <a:lnTo>
                    <a:pt x="2587601" y="140087"/>
                  </a:lnTo>
                  <a:lnTo>
                    <a:pt x="2655427" y="211369"/>
                  </a:lnTo>
                  <a:close/>
                </a:path>
              </a:pathLst>
            </a:cu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2F182975-277E-4BDA-A552-F4516EE72035}"/>
              </a:ext>
            </a:extLst>
          </p:cNvPr>
          <p:cNvSpPr txBox="1"/>
          <p:nvPr/>
        </p:nvSpPr>
        <p:spPr>
          <a:xfrm>
            <a:off x="6378425" y="1132006"/>
            <a:ext cx="5080753" cy="1104918"/>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73" name="Group 72">
            <a:extLst>
              <a:ext uri="{FF2B5EF4-FFF2-40B4-BE49-F238E27FC236}">
                <a16:creationId xmlns:a16="http://schemas.microsoft.com/office/drawing/2014/main" id="{D218E24C-CE56-4BBD-9173-A28A0F5C2BA6}"/>
              </a:ext>
            </a:extLst>
          </p:cNvPr>
          <p:cNvGrpSpPr/>
          <p:nvPr/>
        </p:nvGrpSpPr>
        <p:grpSpPr>
          <a:xfrm>
            <a:off x="6311625" y="4364054"/>
            <a:ext cx="1097280" cy="1097280"/>
            <a:chOff x="7534702" y="3822659"/>
            <a:chExt cx="1097280" cy="1097280"/>
          </a:xfrm>
        </p:grpSpPr>
        <p:sp>
          <p:nvSpPr>
            <p:cNvPr id="74" name="Oval 73">
              <a:extLst>
                <a:ext uri="{FF2B5EF4-FFF2-40B4-BE49-F238E27FC236}">
                  <a16:creationId xmlns:a16="http://schemas.microsoft.com/office/drawing/2014/main" id="{83556B59-E0AB-47C3-80FB-70B8CEDE9486}"/>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393F2ED7-E0F5-4B89-ADE9-534B2567BB14}"/>
                </a:ext>
              </a:extLst>
            </p:cNvPr>
            <p:cNvSpPr>
              <a:spLocks noChangeAspect="1"/>
            </p:cNvSpPr>
            <p:nvPr/>
          </p:nvSpPr>
          <p:spPr>
            <a:xfrm rot="10800000">
              <a:off x="7624846" y="3913897"/>
              <a:ext cx="914400" cy="914400"/>
            </a:xfrm>
            <a:prstGeom prst="ellipse">
              <a:avLst/>
            </a:prstGeom>
            <a:solidFill>
              <a:srgbClr val="157E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0144B723-3399-453A-BC0B-4750A41F53F8}"/>
              </a:ext>
            </a:extLst>
          </p:cNvPr>
          <p:cNvGrpSpPr/>
          <p:nvPr/>
        </p:nvGrpSpPr>
        <p:grpSpPr>
          <a:xfrm>
            <a:off x="6282665" y="2704919"/>
            <a:ext cx="1097280" cy="1097280"/>
            <a:chOff x="7991902" y="2686081"/>
            <a:chExt cx="1097280" cy="1097280"/>
          </a:xfrm>
        </p:grpSpPr>
        <p:sp>
          <p:nvSpPr>
            <p:cNvPr id="77" name="Oval 76">
              <a:extLst>
                <a:ext uri="{FF2B5EF4-FFF2-40B4-BE49-F238E27FC236}">
                  <a16:creationId xmlns:a16="http://schemas.microsoft.com/office/drawing/2014/main" id="{F6679B88-714B-402D-836A-4225F4F3F010}"/>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31741B6-82C1-4897-8535-9065D2E274C1}"/>
                </a:ext>
              </a:extLst>
            </p:cNvPr>
            <p:cNvSpPr>
              <a:spLocks noChangeAspect="1"/>
            </p:cNvSpPr>
            <p:nvPr/>
          </p:nvSpPr>
          <p:spPr>
            <a:xfrm rot="10800000">
              <a:off x="8087662" y="2777521"/>
              <a:ext cx="914400" cy="914400"/>
            </a:xfrm>
            <a:prstGeom prst="ellipse">
              <a:avLst/>
            </a:prstGeom>
            <a:solidFill>
              <a:srgbClr val="239B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E7CE3D71-6966-4588-8685-002CA1D419C1}"/>
              </a:ext>
            </a:extLst>
          </p:cNvPr>
          <p:cNvGrpSpPr/>
          <p:nvPr/>
        </p:nvGrpSpPr>
        <p:grpSpPr>
          <a:xfrm>
            <a:off x="5120485" y="1497114"/>
            <a:ext cx="1097280" cy="1097280"/>
            <a:chOff x="7534702" y="1572301"/>
            <a:chExt cx="1097280" cy="1097280"/>
          </a:xfrm>
        </p:grpSpPr>
        <p:sp>
          <p:nvSpPr>
            <p:cNvPr id="80" name="Oval 79">
              <a:extLst>
                <a:ext uri="{FF2B5EF4-FFF2-40B4-BE49-F238E27FC236}">
                  <a16:creationId xmlns:a16="http://schemas.microsoft.com/office/drawing/2014/main" id="{9EF9ACAD-6A8B-4332-B32F-1CA35032B8AB}"/>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00B4AF5F-E437-414D-B4A5-E28692CF22E4}"/>
                </a:ext>
              </a:extLst>
            </p:cNvPr>
            <p:cNvSpPr>
              <a:spLocks noChangeAspect="1"/>
            </p:cNvSpPr>
            <p:nvPr/>
          </p:nvSpPr>
          <p:spPr>
            <a:xfrm rot="10800000">
              <a:off x="7629418" y="1664208"/>
              <a:ext cx="914400" cy="914400"/>
            </a:xfrm>
            <a:prstGeom prst="ellipse">
              <a:avLst/>
            </a:prstGeom>
            <a:solidFill>
              <a:srgbClr val="36B8E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TextBox 81">
            <a:extLst>
              <a:ext uri="{FF2B5EF4-FFF2-40B4-BE49-F238E27FC236}">
                <a16:creationId xmlns:a16="http://schemas.microsoft.com/office/drawing/2014/main" id="{F27E07E3-E649-4051-B35A-B3985F455B10}"/>
              </a:ext>
            </a:extLst>
          </p:cNvPr>
          <p:cNvSpPr txBox="1"/>
          <p:nvPr/>
        </p:nvSpPr>
        <p:spPr>
          <a:xfrm>
            <a:off x="6282665" y="5829282"/>
            <a:ext cx="4762866" cy="1104918"/>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3" name="TextBox 82">
            <a:extLst>
              <a:ext uri="{FF2B5EF4-FFF2-40B4-BE49-F238E27FC236}">
                <a16:creationId xmlns:a16="http://schemas.microsoft.com/office/drawing/2014/main" id="{149A4E3F-D115-44A3-B450-1DA3D699EB7E}"/>
              </a:ext>
            </a:extLst>
          </p:cNvPr>
          <p:cNvSpPr txBox="1"/>
          <p:nvPr/>
        </p:nvSpPr>
        <p:spPr>
          <a:xfrm>
            <a:off x="7509466" y="2702381"/>
            <a:ext cx="4350386" cy="1104918"/>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84" name="Group 83">
            <a:extLst>
              <a:ext uri="{FF2B5EF4-FFF2-40B4-BE49-F238E27FC236}">
                <a16:creationId xmlns:a16="http://schemas.microsoft.com/office/drawing/2014/main" id="{3B4DC38A-9B07-414C-A784-9A27892F4D3F}"/>
              </a:ext>
            </a:extLst>
          </p:cNvPr>
          <p:cNvGrpSpPr/>
          <p:nvPr/>
        </p:nvGrpSpPr>
        <p:grpSpPr>
          <a:xfrm>
            <a:off x="4953000" y="5474117"/>
            <a:ext cx="1097280" cy="1097280"/>
            <a:chOff x="7534702" y="3822659"/>
            <a:chExt cx="1097280" cy="1097280"/>
          </a:xfrm>
        </p:grpSpPr>
        <p:sp>
          <p:nvSpPr>
            <p:cNvPr id="85" name="Oval 84">
              <a:extLst>
                <a:ext uri="{FF2B5EF4-FFF2-40B4-BE49-F238E27FC236}">
                  <a16:creationId xmlns:a16="http://schemas.microsoft.com/office/drawing/2014/main" id="{572BF412-DFA1-4354-964F-B4920A52C06A}"/>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804AA59A-CDC2-4FC6-B661-AA5904ED805D}"/>
                </a:ext>
              </a:extLst>
            </p:cNvPr>
            <p:cNvSpPr>
              <a:spLocks noChangeAspect="1"/>
            </p:cNvSpPr>
            <p:nvPr/>
          </p:nvSpPr>
          <p:spPr>
            <a:xfrm rot="10800000">
              <a:off x="7624846" y="3913897"/>
              <a:ext cx="914400" cy="914400"/>
            </a:xfrm>
            <a:prstGeom prst="ellipse">
              <a:avLst/>
            </a:prstGeom>
            <a:solidFill>
              <a:srgbClr val="0967B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DBA918A4-A5D1-4ECB-B2B6-CC963FBD55B3}"/>
              </a:ext>
            </a:extLst>
          </p:cNvPr>
          <p:cNvSpPr txBox="1"/>
          <p:nvPr/>
        </p:nvSpPr>
        <p:spPr>
          <a:xfrm>
            <a:off x="7625528" y="4369199"/>
            <a:ext cx="4450081" cy="1104918"/>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23102D71-1079-4676-98F5-4C4F6B7BB0A0}"/>
              </a:ext>
            </a:extLst>
          </p:cNvPr>
          <p:cNvSpPr txBox="1"/>
          <p:nvPr/>
        </p:nvSpPr>
        <p:spPr>
          <a:xfrm>
            <a:off x="5175922" y="1845698"/>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90" name="TextBox 89">
            <a:extLst>
              <a:ext uri="{FF2B5EF4-FFF2-40B4-BE49-F238E27FC236}">
                <a16:creationId xmlns:a16="http://schemas.microsoft.com/office/drawing/2014/main" id="{62E5A9A7-9893-473B-9F7C-4B6A65CD7CD6}"/>
              </a:ext>
            </a:extLst>
          </p:cNvPr>
          <p:cNvSpPr txBox="1"/>
          <p:nvPr/>
        </p:nvSpPr>
        <p:spPr>
          <a:xfrm>
            <a:off x="6332806" y="306831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91" name="TextBox 90">
            <a:extLst>
              <a:ext uri="{FF2B5EF4-FFF2-40B4-BE49-F238E27FC236}">
                <a16:creationId xmlns:a16="http://schemas.microsoft.com/office/drawing/2014/main" id="{FAE98C8B-E552-44CC-9D59-1B61ECC60994}"/>
              </a:ext>
            </a:extLst>
          </p:cNvPr>
          <p:cNvSpPr txBox="1"/>
          <p:nvPr/>
        </p:nvSpPr>
        <p:spPr>
          <a:xfrm>
            <a:off x="6378425" y="4712437"/>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92" name="TextBox 91">
            <a:extLst>
              <a:ext uri="{FF2B5EF4-FFF2-40B4-BE49-F238E27FC236}">
                <a16:creationId xmlns:a16="http://schemas.microsoft.com/office/drawing/2014/main" id="{6732B9EC-0896-41B1-B315-DC884F31C729}"/>
              </a:ext>
            </a:extLst>
          </p:cNvPr>
          <p:cNvSpPr txBox="1"/>
          <p:nvPr/>
        </p:nvSpPr>
        <p:spPr>
          <a:xfrm>
            <a:off x="5007140" y="583665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Tree>
    <p:extLst>
      <p:ext uri="{BB962C8B-B14F-4D97-AF65-F5344CB8AC3E}">
        <p14:creationId xmlns:p14="http://schemas.microsoft.com/office/powerpoint/2010/main" val="40932602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p:cTn id="11" dur="1000" fill="hold"/>
                                        <p:tgtEl>
                                          <p:spTgt spid="70"/>
                                        </p:tgtEl>
                                        <p:attrNameLst>
                                          <p:attrName>ppt_w</p:attrName>
                                        </p:attrNameLst>
                                      </p:cBhvr>
                                      <p:tavLst>
                                        <p:tav tm="0">
                                          <p:val>
                                            <p:fltVal val="0"/>
                                          </p:val>
                                        </p:tav>
                                        <p:tav tm="100000">
                                          <p:val>
                                            <p:strVal val="#ppt_w"/>
                                          </p:val>
                                        </p:tav>
                                      </p:tavLst>
                                    </p:anim>
                                    <p:anim calcmode="lin" valueType="num">
                                      <p:cBhvr>
                                        <p:cTn id="12" dur="1000" fill="hold"/>
                                        <p:tgtEl>
                                          <p:spTgt spid="70"/>
                                        </p:tgtEl>
                                        <p:attrNameLst>
                                          <p:attrName>ppt_h</p:attrName>
                                        </p:attrNameLst>
                                      </p:cBhvr>
                                      <p:tavLst>
                                        <p:tav tm="0">
                                          <p:val>
                                            <p:fltVal val="0"/>
                                          </p:val>
                                        </p:tav>
                                        <p:tav tm="100000">
                                          <p:val>
                                            <p:strVal val="#ppt_h"/>
                                          </p:val>
                                        </p:tav>
                                      </p:tavLst>
                                    </p:anim>
                                    <p:animEffect transition="in" filter="fade">
                                      <p:cBhvr>
                                        <p:cTn id="13" dur="1000"/>
                                        <p:tgtEl>
                                          <p:spTgt spid="70"/>
                                        </p:tgtEl>
                                      </p:cBhvr>
                                    </p:animEffect>
                                  </p:childTnLst>
                                </p:cTn>
                              </p:par>
                              <p:par>
                                <p:cTn id="14" presetID="2" presetClass="entr" presetSubtype="8" fill="hold" grpId="0" nodeType="with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1000" fill="hold"/>
                                        <p:tgtEl>
                                          <p:spTgt spid="93"/>
                                        </p:tgtEl>
                                        <p:attrNameLst>
                                          <p:attrName>ppt_x</p:attrName>
                                        </p:attrNameLst>
                                      </p:cBhvr>
                                      <p:tavLst>
                                        <p:tav tm="0">
                                          <p:val>
                                            <p:strVal val="0-#ppt_w/2"/>
                                          </p:val>
                                        </p:tav>
                                        <p:tav tm="100000">
                                          <p:val>
                                            <p:strVal val="#ppt_x"/>
                                          </p:val>
                                        </p:tav>
                                      </p:tavLst>
                                    </p:anim>
                                    <p:anim calcmode="lin" valueType="num">
                                      <p:cBhvr additive="base">
                                        <p:cTn id="17" dur="1000" fill="hold"/>
                                        <p:tgtEl>
                                          <p:spTgt spid="9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9"/>
                                        </p:tgtEl>
                                        <p:attrNameLst>
                                          <p:attrName>style.visibility</p:attrName>
                                        </p:attrNameLst>
                                      </p:cBhvr>
                                      <p:to>
                                        <p:strVal val="visible"/>
                                      </p:to>
                                    </p:set>
                                    <p:anim calcmode="lin" valueType="num">
                                      <p:cBhvr>
                                        <p:cTn id="26" dur="500" fill="hold"/>
                                        <p:tgtEl>
                                          <p:spTgt spid="89"/>
                                        </p:tgtEl>
                                        <p:attrNameLst>
                                          <p:attrName>ppt_w</p:attrName>
                                        </p:attrNameLst>
                                      </p:cBhvr>
                                      <p:tavLst>
                                        <p:tav tm="0">
                                          <p:val>
                                            <p:fltVal val="0"/>
                                          </p:val>
                                        </p:tav>
                                        <p:tav tm="100000">
                                          <p:val>
                                            <p:strVal val="#ppt_w"/>
                                          </p:val>
                                        </p:tav>
                                      </p:tavLst>
                                    </p:anim>
                                    <p:anim calcmode="lin" valueType="num">
                                      <p:cBhvr>
                                        <p:cTn id="27" dur="500" fill="hold"/>
                                        <p:tgtEl>
                                          <p:spTgt spid="89"/>
                                        </p:tgtEl>
                                        <p:attrNameLst>
                                          <p:attrName>ppt_h</p:attrName>
                                        </p:attrNameLst>
                                      </p:cBhvr>
                                      <p:tavLst>
                                        <p:tav tm="0">
                                          <p:val>
                                            <p:fltVal val="0"/>
                                          </p:val>
                                        </p:tav>
                                        <p:tav tm="100000">
                                          <p:val>
                                            <p:strVal val="#ppt_h"/>
                                          </p:val>
                                        </p:tav>
                                      </p:tavLst>
                                    </p:anim>
                                    <p:animEffect transition="in" filter="fade">
                                      <p:cBhvr>
                                        <p:cTn id="28" dur="500"/>
                                        <p:tgtEl>
                                          <p:spTgt spid="89"/>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wipe(left)">
                                      <p:cBhvr>
                                        <p:cTn id="32" dur="500"/>
                                        <p:tgtEl>
                                          <p:spTgt spid="72"/>
                                        </p:tgtEl>
                                      </p:cBhvr>
                                    </p:animEffect>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500" fill="hold"/>
                                        <p:tgtEl>
                                          <p:spTgt spid="76"/>
                                        </p:tgtEl>
                                        <p:attrNameLst>
                                          <p:attrName>ppt_w</p:attrName>
                                        </p:attrNameLst>
                                      </p:cBhvr>
                                      <p:tavLst>
                                        <p:tav tm="0">
                                          <p:val>
                                            <p:fltVal val="0"/>
                                          </p:val>
                                        </p:tav>
                                        <p:tav tm="100000">
                                          <p:val>
                                            <p:strVal val="#ppt_w"/>
                                          </p:val>
                                        </p:tav>
                                      </p:tavLst>
                                    </p:anim>
                                    <p:anim calcmode="lin" valueType="num">
                                      <p:cBhvr>
                                        <p:cTn id="37" dur="500" fill="hold"/>
                                        <p:tgtEl>
                                          <p:spTgt spid="76"/>
                                        </p:tgtEl>
                                        <p:attrNameLst>
                                          <p:attrName>ppt_h</p:attrName>
                                        </p:attrNameLst>
                                      </p:cBhvr>
                                      <p:tavLst>
                                        <p:tav tm="0">
                                          <p:val>
                                            <p:fltVal val="0"/>
                                          </p:val>
                                        </p:tav>
                                        <p:tav tm="100000">
                                          <p:val>
                                            <p:strVal val="#ppt_h"/>
                                          </p:val>
                                        </p:tav>
                                      </p:tavLst>
                                    </p:anim>
                                    <p:animEffect transition="in" filter="fade">
                                      <p:cBhvr>
                                        <p:cTn id="38" dur="500"/>
                                        <p:tgtEl>
                                          <p:spTgt spid="7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90"/>
                                        </p:tgtEl>
                                        <p:attrNameLst>
                                          <p:attrName>style.visibility</p:attrName>
                                        </p:attrNameLst>
                                      </p:cBhvr>
                                      <p:to>
                                        <p:strVal val="visible"/>
                                      </p:to>
                                    </p:set>
                                    <p:anim calcmode="lin" valueType="num">
                                      <p:cBhvr>
                                        <p:cTn id="41" dur="500" fill="hold"/>
                                        <p:tgtEl>
                                          <p:spTgt spid="90"/>
                                        </p:tgtEl>
                                        <p:attrNameLst>
                                          <p:attrName>ppt_w</p:attrName>
                                        </p:attrNameLst>
                                      </p:cBhvr>
                                      <p:tavLst>
                                        <p:tav tm="0">
                                          <p:val>
                                            <p:fltVal val="0"/>
                                          </p:val>
                                        </p:tav>
                                        <p:tav tm="100000">
                                          <p:val>
                                            <p:strVal val="#ppt_w"/>
                                          </p:val>
                                        </p:tav>
                                      </p:tavLst>
                                    </p:anim>
                                    <p:anim calcmode="lin" valueType="num">
                                      <p:cBhvr>
                                        <p:cTn id="42" dur="500" fill="hold"/>
                                        <p:tgtEl>
                                          <p:spTgt spid="90"/>
                                        </p:tgtEl>
                                        <p:attrNameLst>
                                          <p:attrName>ppt_h</p:attrName>
                                        </p:attrNameLst>
                                      </p:cBhvr>
                                      <p:tavLst>
                                        <p:tav tm="0">
                                          <p:val>
                                            <p:fltVal val="0"/>
                                          </p:val>
                                        </p:tav>
                                        <p:tav tm="100000">
                                          <p:val>
                                            <p:strVal val="#ppt_h"/>
                                          </p:val>
                                        </p:tav>
                                      </p:tavLst>
                                    </p:anim>
                                    <p:animEffect transition="in" filter="fade">
                                      <p:cBhvr>
                                        <p:cTn id="43" dur="500"/>
                                        <p:tgtEl>
                                          <p:spTgt spid="90"/>
                                        </p:tgtEl>
                                      </p:cBhvr>
                                    </p:animEffect>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500"/>
                                        <p:tgtEl>
                                          <p:spTgt spid="83"/>
                                        </p:tgtEl>
                                      </p:cBhvr>
                                    </p:animEffect>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73"/>
                                        </p:tgtEl>
                                        <p:attrNameLst>
                                          <p:attrName>style.visibility</p:attrName>
                                        </p:attrNameLst>
                                      </p:cBhvr>
                                      <p:to>
                                        <p:strVal val="visible"/>
                                      </p:to>
                                    </p:set>
                                    <p:anim calcmode="lin" valueType="num">
                                      <p:cBhvr>
                                        <p:cTn id="51" dur="500" fill="hold"/>
                                        <p:tgtEl>
                                          <p:spTgt spid="73"/>
                                        </p:tgtEl>
                                        <p:attrNameLst>
                                          <p:attrName>ppt_w</p:attrName>
                                        </p:attrNameLst>
                                      </p:cBhvr>
                                      <p:tavLst>
                                        <p:tav tm="0">
                                          <p:val>
                                            <p:fltVal val="0"/>
                                          </p:val>
                                        </p:tav>
                                        <p:tav tm="100000">
                                          <p:val>
                                            <p:strVal val="#ppt_w"/>
                                          </p:val>
                                        </p:tav>
                                      </p:tavLst>
                                    </p:anim>
                                    <p:anim calcmode="lin" valueType="num">
                                      <p:cBhvr>
                                        <p:cTn id="52" dur="500" fill="hold"/>
                                        <p:tgtEl>
                                          <p:spTgt spid="73"/>
                                        </p:tgtEl>
                                        <p:attrNameLst>
                                          <p:attrName>ppt_h</p:attrName>
                                        </p:attrNameLst>
                                      </p:cBhvr>
                                      <p:tavLst>
                                        <p:tav tm="0">
                                          <p:val>
                                            <p:fltVal val="0"/>
                                          </p:val>
                                        </p:tav>
                                        <p:tav tm="100000">
                                          <p:val>
                                            <p:strVal val="#ppt_h"/>
                                          </p:val>
                                        </p:tav>
                                      </p:tavLst>
                                    </p:anim>
                                    <p:animEffect transition="in" filter="fade">
                                      <p:cBhvr>
                                        <p:cTn id="53" dur="500"/>
                                        <p:tgtEl>
                                          <p:spTgt spid="7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91"/>
                                        </p:tgtEl>
                                        <p:attrNameLst>
                                          <p:attrName>style.visibility</p:attrName>
                                        </p:attrNameLst>
                                      </p:cBhvr>
                                      <p:to>
                                        <p:strVal val="visible"/>
                                      </p:to>
                                    </p:set>
                                    <p:anim calcmode="lin" valueType="num">
                                      <p:cBhvr>
                                        <p:cTn id="56" dur="500" fill="hold"/>
                                        <p:tgtEl>
                                          <p:spTgt spid="91"/>
                                        </p:tgtEl>
                                        <p:attrNameLst>
                                          <p:attrName>ppt_w</p:attrName>
                                        </p:attrNameLst>
                                      </p:cBhvr>
                                      <p:tavLst>
                                        <p:tav tm="0">
                                          <p:val>
                                            <p:fltVal val="0"/>
                                          </p:val>
                                        </p:tav>
                                        <p:tav tm="100000">
                                          <p:val>
                                            <p:strVal val="#ppt_w"/>
                                          </p:val>
                                        </p:tav>
                                      </p:tavLst>
                                    </p:anim>
                                    <p:anim calcmode="lin" valueType="num">
                                      <p:cBhvr>
                                        <p:cTn id="57" dur="500" fill="hold"/>
                                        <p:tgtEl>
                                          <p:spTgt spid="91"/>
                                        </p:tgtEl>
                                        <p:attrNameLst>
                                          <p:attrName>ppt_h</p:attrName>
                                        </p:attrNameLst>
                                      </p:cBhvr>
                                      <p:tavLst>
                                        <p:tav tm="0">
                                          <p:val>
                                            <p:fltVal val="0"/>
                                          </p:val>
                                        </p:tav>
                                        <p:tav tm="100000">
                                          <p:val>
                                            <p:strVal val="#ppt_h"/>
                                          </p:val>
                                        </p:tav>
                                      </p:tavLst>
                                    </p:anim>
                                    <p:animEffect transition="in" filter="fade">
                                      <p:cBhvr>
                                        <p:cTn id="58" dur="500"/>
                                        <p:tgtEl>
                                          <p:spTgt spid="91"/>
                                        </p:tgtEl>
                                      </p:cBhvr>
                                    </p:animEffect>
                                  </p:childTnLst>
                                </p:cTn>
                              </p:par>
                            </p:childTnLst>
                          </p:cTn>
                        </p:par>
                        <p:par>
                          <p:cTn id="59" fill="hold">
                            <p:stCondLst>
                              <p:cond delay="4000"/>
                            </p:stCondLst>
                            <p:childTnLst>
                              <p:par>
                                <p:cTn id="60" presetID="22" presetClass="entr" presetSubtype="8" fill="hold" grpId="0" nodeType="afterEffect">
                                  <p:stCondLst>
                                    <p:cond delay="0"/>
                                  </p:stCondLst>
                                  <p:childTnLst>
                                    <p:set>
                                      <p:cBhvr>
                                        <p:cTn id="61" dur="1" fill="hold">
                                          <p:stCondLst>
                                            <p:cond delay="0"/>
                                          </p:stCondLst>
                                        </p:cTn>
                                        <p:tgtEl>
                                          <p:spTgt spid="87"/>
                                        </p:tgtEl>
                                        <p:attrNameLst>
                                          <p:attrName>style.visibility</p:attrName>
                                        </p:attrNameLst>
                                      </p:cBhvr>
                                      <p:to>
                                        <p:strVal val="visible"/>
                                      </p:to>
                                    </p:set>
                                    <p:animEffect transition="in" filter="wipe(left)">
                                      <p:cBhvr>
                                        <p:cTn id="62" dur="500"/>
                                        <p:tgtEl>
                                          <p:spTgt spid="87"/>
                                        </p:tgtEl>
                                      </p:cBhvr>
                                    </p:animEffect>
                                  </p:childTnLst>
                                </p:cTn>
                              </p:par>
                            </p:childTnLst>
                          </p:cTn>
                        </p:par>
                        <p:par>
                          <p:cTn id="63" fill="hold">
                            <p:stCondLst>
                              <p:cond delay="4500"/>
                            </p:stCondLst>
                            <p:childTnLst>
                              <p:par>
                                <p:cTn id="64" presetID="53" presetClass="entr" presetSubtype="16" fill="hold" nodeType="afterEffect">
                                  <p:stCondLst>
                                    <p:cond delay="0"/>
                                  </p:stCondLst>
                                  <p:childTnLst>
                                    <p:set>
                                      <p:cBhvr>
                                        <p:cTn id="65" dur="1" fill="hold">
                                          <p:stCondLst>
                                            <p:cond delay="0"/>
                                          </p:stCondLst>
                                        </p:cTn>
                                        <p:tgtEl>
                                          <p:spTgt spid="84"/>
                                        </p:tgtEl>
                                        <p:attrNameLst>
                                          <p:attrName>style.visibility</p:attrName>
                                        </p:attrNameLst>
                                      </p:cBhvr>
                                      <p:to>
                                        <p:strVal val="visible"/>
                                      </p:to>
                                    </p:set>
                                    <p:anim calcmode="lin" valueType="num">
                                      <p:cBhvr>
                                        <p:cTn id="66" dur="500" fill="hold"/>
                                        <p:tgtEl>
                                          <p:spTgt spid="84"/>
                                        </p:tgtEl>
                                        <p:attrNameLst>
                                          <p:attrName>ppt_w</p:attrName>
                                        </p:attrNameLst>
                                      </p:cBhvr>
                                      <p:tavLst>
                                        <p:tav tm="0">
                                          <p:val>
                                            <p:fltVal val="0"/>
                                          </p:val>
                                        </p:tav>
                                        <p:tav tm="100000">
                                          <p:val>
                                            <p:strVal val="#ppt_w"/>
                                          </p:val>
                                        </p:tav>
                                      </p:tavLst>
                                    </p:anim>
                                    <p:anim calcmode="lin" valueType="num">
                                      <p:cBhvr>
                                        <p:cTn id="67" dur="500" fill="hold"/>
                                        <p:tgtEl>
                                          <p:spTgt spid="84"/>
                                        </p:tgtEl>
                                        <p:attrNameLst>
                                          <p:attrName>ppt_h</p:attrName>
                                        </p:attrNameLst>
                                      </p:cBhvr>
                                      <p:tavLst>
                                        <p:tav tm="0">
                                          <p:val>
                                            <p:fltVal val="0"/>
                                          </p:val>
                                        </p:tav>
                                        <p:tav tm="100000">
                                          <p:val>
                                            <p:strVal val="#ppt_h"/>
                                          </p:val>
                                        </p:tav>
                                      </p:tavLst>
                                    </p:anim>
                                    <p:animEffect transition="in" filter="fade">
                                      <p:cBhvr>
                                        <p:cTn id="68" dur="500"/>
                                        <p:tgtEl>
                                          <p:spTgt spid="8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5000"/>
                            </p:stCondLst>
                            <p:childTnLst>
                              <p:par>
                                <p:cTn id="75" presetID="22" presetClass="entr" presetSubtype="8"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Effect transition="in" filter="wipe(left)">
                                      <p:cBhvr>
                                        <p:cTn id="7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8" grpId="0"/>
      <p:bldP spid="72" grpId="0"/>
      <p:bldP spid="82" grpId="0"/>
      <p:bldP spid="83" grpId="0"/>
      <p:bldP spid="87" grpId="0"/>
      <p:bldP spid="89" grpId="0"/>
      <p:bldP spid="90" grpId="0"/>
      <p:bldP spid="91" grpId="0"/>
      <p:bldP spid="9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B14CE064-72D6-4960-9069-E747FED49158}"/>
              </a:ext>
            </a:extLst>
          </p:cNvPr>
          <p:cNvSpPr>
            <a:spLocks noChangeAspect="1"/>
          </p:cNvSpPr>
          <p:nvPr/>
        </p:nvSpPr>
        <p:spPr>
          <a:xfrm>
            <a:off x="3733800" y="2566299"/>
            <a:ext cx="2834640" cy="2834640"/>
          </a:xfrm>
          <a:prstGeom prst="ellipse">
            <a:avLst/>
          </a:prstGeom>
          <a:solidFill>
            <a:schemeClr val="tx1">
              <a:alpha val="1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2796F204-0619-4FBD-94EC-9271068215EB}"/>
              </a:ext>
            </a:extLst>
          </p:cNvPr>
          <p:cNvSpPr>
            <a:spLocks noChangeAspect="1"/>
          </p:cNvSpPr>
          <p:nvPr/>
        </p:nvSpPr>
        <p:spPr>
          <a:xfrm>
            <a:off x="5592371" y="2566299"/>
            <a:ext cx="2834640" cy="2834640"/>
          </a:xfrm>
          <a:prstGeom prst="ellipse">
            <a:avLst/>
          </a:prstGeom>
          <a:solidFill>
            <a:schemeClr val="tx1">
              <a:alpha val="1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 name="Arrow: Pentagon 2">
            <a:extLst>
              <a:ext uri="{FF2B5EF4-FFF2-40B4-BE49-F238E27FC236}">
                <a16:creationId xmlns:a16="http://schemas.microsoft.com/office/drawing/2014/main" id="{027D25B1-E306-45C7-83C7-B2F61FC25941}"/>
              </a:ext>
            </a:extLst>
          </p:cNvPr>
          <p:cNvSpPr/>
          <p:nvPr/>
        </p:nvSpPr>
        <p:spPr>
          <a:xfrm>
            <a:off x="6092405" y="3450219"/>
            <a:ext cx="1537013" cy="1097280"/>
          </a:xfrm>
          <a:prstGeom prst="homePlate">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Pentagon 11">
            <a:extLst>
              <a:ext uri="{FF2B5EF4-FFF2-40B4-BE49-F238E27FC236}">
                <a16:creationId xmlns:a16="http://schemas.microsoft.com/office/drawing/2014/main" id="{7AB08B18-5DCE-4074-81AC-E368B0BD9486}"/>
              </a:ext>
            </a:extLst>
          </p:cNvPr>
          <p:cNvSpPr/>
          <p:nvPr/>
        </p:nvSpPr>
        <p:spPr>
          <a:xfrm rot="10800000">
            <a:off x="4558988" y="3450219"/>
            <a:ext cx="1537012" cy="1097280"/>
          </a:xfrm>
          <a:prstGeom prst="homePlat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8AEA242-D0AF-405A-ADF9-DD0D3C006E48}"/>
              </a:ext>
            </a:extLst>
          </p:cNvPr>
          <p:cNvSpPr>
            <a:spLocks noChangeAspect="1"/>
          </p:cNvSpPr>
          <p:nvPr/>
        </p:nvSpPr>
        <p:spPr>
          <a:xfrm>
            <a:off x="5592372" y="2915158"/>
            <a:ext cx="976069" cy="2136925"/>
          </a:xfrm>
          <a:custGeom>
            <a:avLst/>
            <a:gdLst>
              <a:gd name="connsiteX0" fmla="*/ 488035 w 976069"/>
              <a:gd name="connsiteY0" fmla="*/ 0 h 2136925"/>
              <a:gd name="connsiteX1" fmla="*/ 560946 w 976069"/>
              <a:gd name="connsiteY1" fmla="*/ 66266 h 2136925"/>
              <a:gd name="connsiteX2" fmla="*/ 976069 w 976069"/>
              <a:gd name="connsiteY2" fmla="*/ 1068462 h 2136925"/>
              <a:gd name="connsiteX3" fmla="*/ 560946 w 976069"/>
              <a:gd name="connsiteY3" fmla="*/ 2070659 h 2136925"/>
              <a:gd name="connsiteX4" fmla="*/ 488035 w 976069"/>
              <a:gd name="connsiteY4" fmla="*/ 2136925 h 2136925"/>
              <a:gd name="connsiteX5" fmla="*/ 415124 w 976069"/>
              <a:gd name="connsiteY5" fmla="*/ 2070659 h 2136925"/>
              <a:gd name="connsiteX6" fmla="*/ 0 w 976069"/>
              <a:gd name="connsiteY6" fmla="*/ 1068462 h 2136925"/>
              <a:gd name="connsiteX7" fmla="*/ 415124 w 976069"/>
              <a:gd name="connsiteY7" fmla="*/ 66266 h 2136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6069" h="2136925">
                <a:moveTo>
                  <a:pt x="488035" y="0"/>
                </a:moveTo>
                <a:lnTo>
                  <a:pt x="560946" y="66266"/>
                </a:lnTo>
                <a:cubicBezTo>
                  <a:pt x="817430" y="322750"/>
                  <a:pt x="976069" y="677080"/>
                  <a:pt x="976069" y="1068462"/>
                </a:cubicBezTo>
                <a:cubicBezTo>
                  <a:pt x="976069" y="1459844"/>
                  <a:pt x="817430" y="1814174"/>
                  <a:pt x="560946" y="2070659"/>
                </a:cubicBezTo>
                <a:lnTo>
                  <a:pt x="488035" y="2136925"/>
                </a:lnTo>
                <a:lnTo>
                  <a:pt x="415124" y="2070659"/>
                </a:lnTo>
                <a:cubicBezTo>
                  <a:pt x="158639" y="1814174"/>
                  <a:pt x="0" y="1459844"/>
                  <a:pt x="0" y="1068462"/>
                </a:cubicBezTo>
                <a:cubicBezTo>
                  <a:pt x="0" y="677080"/>
                  <a:pt x="158639" y="322750"/>
                  <a:pt x="415124" y="662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2">
                <a:lumMod val="1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F6B49BA-5FF1-4606-9BD8-B4DD2019DEA9}"/>
              </a:ext>
            </a:extLst>
          </p:cNvPr>
          <p:cNvSpPr txBox="1"/>
          <p:nvPr/>
        </p:nvSpPr>
        <p:spPr>
          <a:xfrm>
            <a:off x="8534400" y="1050573"/>
            <a:ext cx="3657600" cy="1341906"/>
          </a:xfrm>
          <a:prstGeom prst="rect">
            <a:avLst/>
          </a:prstGeom>
          <a:noFill/>
        </p:spPr>
        <p:txBody>
          <a:bodyPr wrap="square" rtlCol="0">
            <a:spAutoFit/>
          </a:bodyPr>
          <a:lstStyle/>
          <a:p>
            <a:pPr defTabSz="1219170">
              <a:spcBef>
                <a:spcPct val="20000"/>
              </a:spcBef>
              <a:defRPr/>
            </a:pPr>
            <a:r>
              <a:rPr lang="en-US" dirty="0">
                <a:solidFill>
                  <a:srgbClr val="44D7F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35" name="Group 34">
            <a:extLst>
              <a:ext uri="{FF2B5EF4-FFF2-40B4-BE49-F238E27FC236}">
                <a16:creationId xmlns:a16="http://schemas.microsoft.com/office/drawing/2014/main" id="{63A90D34-14D4-49C9-8DC0-2F6942E5F928}"/>
              </a:ext>
            </a:extLst>
          </p:cNvPr>
          <p:cNvGrpSpPr/>
          <p:nvPr/>
        </p:nvGrpSpPr>
        <p:grpSpPr>
          <a:xfrm>
            <a:off x="3485384" y="2162299"/>
            <a:ext cx="1097280" cy="1097280"/>
            <a:chOff x="3583823" y="1743782"/>
            <a:chExt cx="1097280" cy="1097280"/>
          </a:xfrm>
        </p:grpSpPr>
        <p:sp>
          <p:nvSpPr>
            <p:cNvPr id="4" name="Oval 3">
              <a:extLst>
                <a:ext uri="{FF2B5EF4-FFF2-40B4-BE49-F238E27FC236}">
                  <a16:creationId xmlns:a16="http://schemas.microsoft.com/office/drawing/2014/main" id="{2C191D41-1113-4874-81B7-FA8C328F297A}"/>
                </a:ext>
              </a:extLst>
            </p:cNvPr>
            <p:cNvSpPr>
              <a:spLocks noChangeAspect="1"/>
            </p:cNvSpPr>
            <p:nvPr/>
          </p:nvSpPr>
          <p:spPr>
            <a:xfrm>
              <a:off x="3583823" y="1743782"/>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ACC5D5B-BE89-4107-8CEE-C98553C24EB3}"/>
                </a:ext>
              </a:extLst>
            </p:cNvPr>
            <p:cNvSpPr>
              <a:spLocks noChangeAspect="1"/>
            </p:cNvSpPr>
            <p:nvPr/>
          </p:nvSpPr>
          <p:spPr>
            <a:xfrm>
              <a:off x="3675263" y="1836506"/>
              <a:ext cx="914400" cy="914400"/>
            </a:xfrm>
            <a:prstGeom prst="ellipse">
              <a:avLst/>
            </a:prstGeom>
            <a:solidFill>
              <a:srgbClr val="0050A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F010F41C-3780-4337-B372-483D30A1B53A}"/>
              </a:ext>
            </a:extLst>
          </p:cNvPr>
          <p:cNvGrpSpPr/>
          <p:nvPr/>
        </p:nvGrpSpPr>
        <p:grpSpPr>
          <a:xfrm>
            <a:off x="3006073" y="3429795"/>
            <a:ext cx="1097280" cy="1097280"/>
            <a:chOff x="3126623" y="2880360"/>
            <a:chExt cx="1097280" cy="1097280"/>
          </a:xfrm>
        </p:grpSpPr>
        <p:sp>
          <p:nvSpPr>
            <p:cNvPr id="13" name="Oval 12">
              <a:extLst>
                <a:ext uri="{FF2B5EF4-FFF2-40B4-BE49-F238E27FC236}">
                  <a16:creationId xmlns:a16="http://schemas.microsoft.com/office/drawing/2014/main" id="{CAC9358E-A60F-4F70-BBD0-3E07131E4049}"/>
                </a:ext>
              </a:extLst>
            </p:cNvPr>
            <p:cNvSpPr>
              <a:spLocks noChangeAspect="1"/>
            </p:cNvSpPr>
            <p:nvPr/>
          </p:nvSpPr>
          <p:spPr>
            <a:xfrm>
              <a:off x="3126623" y="288036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807E85E-1E97-49DE-8D16-016322777CDC}"/>
                </a:ext>
              </a:extLst>
            </p:cNvPr>
            <p:cNvSpPr>
              <a:spLocks noChangeAspect="1"/>
            </p:cNvSpPr>
            <p:nvPr/>
          </p:nvSpPr>
          <p:spPr>
            <a:xfrm>
              <a:off x="3218688" y="2972719"/>
              <a:ext cx="914400" cy="914400"/>
            </a:xfrm>
            <a:prstGeom prst="ellipse">
              <a:avLst/>
            </a:prstGeom>
            <a:solidFill>
              <a:srgbClr val="0967B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68094899-4A68-4E7F-9D82-2FC4F95EAAAE}"/>
              </a:ext>
            </a:extLst>
          </p:cNvPr>
          <p:cNvGrpSpPr/>
          <p:nvPr/>
        </p:nvGrpSpPr>
        <p:grpSpPr>
          <a:xfrm>
            <a:off x="3485384" y="4687380"/>
            <a:ext cx="1097280" cy="1097280"/>
            <a:chOff x="3583823" y="3994140"/>
            <a:chExt cx="1097280" cy="1097280"/>
          </a:xfrm>
        </p:grpSpPr>
        <p:sp>
          <p:nvSpPr>
            <p:cNvPr id="14" name="Oval 13">
              <a:extLst>
                <a:ext uri="{FF2B5EF4-FFF2-40B4-BE49-F238E27FC236}">
                  <a16:creationId xmlns:a16="http://schemas.microsoft.com/office/drawing/2014/main" id="{F182581D-155A-4F95-B2D3-ECF49A666E88}"/>
                </a:ext>
              </a:extLst>
            </p:cNvPr>
            <p:cNvSpPr>
              <a:spLocks noChangeAspect="1"/>
            </p:cNvSpPr>
            <p:nvPr/>
          </p:nvSpPr>
          <p:spPr>
            <a:xfrm>
              <a:off x="3583823" y="399414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0EA59A91-3937-42DE-A3AB-8FEBA23CE860}"/>
                </a:ext>
              </a:extLst>
            </p:cNvPr>
            <p:cNvSpPr>
              <a:spLocks noChangeAspect="1"/>
            </p:cNvSpPr>
            <p:nvPr/>
          </p:nvSpPr>
          <p:spPr>
            <a:xfrm>
              <a:off x="3675888" y="4087368"/>
              <a:ext cx="914400" cy="914400"/>
            </a:xfrm>
            <a:prstGeom prst="ellipse">
              <a:avLst/>
            </a:prstGeom>
            <a:solidFill>
              <a:srgbClr val="157E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a:extLst>
              <a:ext uri="{FF2B5EF4-FFF2-40B4-BE49-F238E27FC236}">
                <a16:creationId xmlns:a16="http://schemas.microsoft.com/office/drawing/2014/main" id="{D4B0DC88-16E0-4F0F-84BA-720780E04FE8}"/>
              </a:ext>
            </a:extLst>
          </p:cNvPr>
          <p:cNvGrpSpPr/>
          <p:nvPr/>
        </p:nvGrpSpPr>
        <p:grpSpPr>
          <a:xfrm>
            <a:off x="7533406" y="4687582"/>
            <a:ext cx="1097280" cy="1097280"/>
            <a:chOff x="7534702" y="3822659"/>
            <a:chExt cx="1097280" cy="1097280"/>
          </a:xfrm>
        </p:grpSpPr>
        <p:sp>
          <p:nvSpPr>
            <p:cNvPr id="17" name="Oval 16">
              <a:extLst>
                <a:ext uri="{FF2B5EF4-FFF2-40B4-BE49-F238E27FC236}">
                  <a16:creationId xmlns:a16="http://schemas.microsoft.com/office/drawing/2014/main" id="{43CB62CE-D7E8-4B3F-8AFC-C7EAAB7383B1}"/>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836C066A-D80F-45B3-BC8A-6CB07ED44EDF}"/>
                </a:ext>
              </a:extLst>
            </p:cNvPr>
            <p:cNvSpPr>
              <a:spLocks noChangeAspect="1"/>
            </p:cNvSpPr>
            <p:nvPr/>
          </p:nvSpPr>
          <p:spPr>
            <a:xfrm rot="10800000">
              <a:off x="7624846" y="3913897"/>
              <a:ext cx="914400" cy="914400"/>
            </a:xfrm>
            <a:prstGeom prst="ellipse">
              <a:avLst/>
            </a:prstGeom>
            <a:solidFill>
              <a:srgbClr val="239B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DC284639-108C-4FE4-87C3-8FD8B4BC59FC}"/>
              </a:ext>
            </a:extLst>
          </p:cNvPr>
          <p:cNvGrpSpPr/>
          <p:nvPr/>
        </p:nvGrpSpPr>
        <p:grpSpPr>
          <a:xfrm>
            <a:off x="8108554" y="3429795"/>
            <a:ext cx="1097280" cy="1097280"/>
            <a:chOff x="7991902" y="2686081"/>
            <a:chExt cx="1097280" cy="1097280"/>
          </a:xfrm>
        </p:grpSpPr>
        <p:sp>
          <p:nvSpPr>
            <p:cNvPr id="18" name="Oval 17">
              <a:extLst>
                <a:ext uri="{FF2B5EF4-FFF2-40B4-BE49-F238E27FC236}">
                  <a16:creationId xmlns:a16="http://schemas.microsoft.com/office/drawing/2014/main" id="{2A915C8C-FE06-425B-9EE7-94279BA7108A}"/>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157E502-7EE1-442A-B8C4-4496420EA142}"/>
                </a:ext>
              </a:extLst>
            </p:cNvPr>
            <p:cNvSpPr>
              <a:spLocks noChangeAspect="1"/>
            </p:cNvSpPr>
            <p:nvPr/>
          </p:nvSpPr>
          <p:spPr>
            <a:xfrm rot="10800000">
              <a:off x="8087662" y="2777521"/>
              <a:ext cx="914400" cy="914400"/>
            </a:xfrm>
            <a:prstGeom prst="ellipse">
              <a:avLst/>
            </a:prstGeom>
            <a:solidFill>
              <a:srgbClr val="36B8E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8" name="Group 37">
            <a:extLst>
              <a:ext uri="{FF2B5EF4-FFF2-40B4-BE49-F238E27FC236}">
                <a16:creationId xmlns:a16="http://schemas.microsoft.com/office/drawing/2014/main" id="{D2B5C65C-A3D1-4DAA-ADE8-5B6A7236D404}"/>
              </a:ext>
            </a:extLst>
          </p:cNvPr>
          <p:cNvGrpSpPr/>
          <p:nvPr/>
        </p:nvGrpSpPr>
        <p:grpSpPr>
          <a:xfrm>
            <a:off x="7533406" y="2158458"/>
            <a:ext cx="1097280" cy="1097280"/>
            <a:chOff x="7534702" y="1572301"/>
            <a:chExt cx="1097280" cy="1097280"/>
          </a:xfrm>
        </p:grpSpPr>
        <p:sp>
          <p:nvSpPr>
            <p:cNvPr id="19" name="Oval 18">
              <a:extLst>
                <a:ext uri="{FF2B5EF4-FFF2-40B4-BE49-F238E27FC236}">
                  <a16:creationId xmlns:a16="http://schemas.microsoft.com/office/drawing/2014/main" id="{83395C20-B729-4D80-BA9E-450301C5C3A1}"/>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DE4D6F27-2D87-43AA-A56B-9D6AEC003214}"/>
                </a:ext>
              </a:extLst>
            </p:cNvPr>
            <p:cNvSpPr>
              <a:spLocks noChangeAspect="1"/>
            </p:cNvSpPr>
            <p:nvPr/>
          </p:nvSpPr>
          <p:spPr>
            <a:xfrm rot="10800000">
              <a:off x="7629418" y="1664208"/>
              <a:ext cx="914400" cy="914400"/>
            </a:xfrm>
            <a:prstGeom prst="ellipse">
              <a:avLst/>
            </a:prstGeom>
            <a:solidFill>
              <a:srgbClr val="44D7F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Box 40">
            <a:extLst>
              <a:ext uri="{FF2B5EF4-FFF2-40B4-BE49-F238E27FC236}">
                <a16:creationId xmlns:a16="http://schemas.microsoft.com/office/drawing/2014/main" id="{6D82D5C9-EBEF-4341-8D85-305BC84C3047}"/>
              </a:ext>
            </a:extLst>
          </p:cNvPr>
          <p:cNvSpPr txBox="1"/>
          <p:nvPr/>
        </p:nvSpPr>
        <p:spPr>
          <a:xfrm>
            <a:off x="8645453" y="5400939"/>
            <a:ext cx="3657600" cy="1304973"/>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A7599E7B-1A60-49EA-9CEC-052D5A1D0353}"/>
              </a:ext>
            </a:extLst>
          </p:cNvPr>
          <p:cNvSpPr txBox="1"/>
          <p:nvPr/>
        </p:nvSpPr>
        <p:spPr>
          <a:xfrm>
            <a:off x="9262090" y="3267929"/>
            <a:ext cx="2834640" cy="1705082"/>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292138A-661F-4227-954D-90657A0D69F5}"/>
              </a:ext>
            </a:extLst>
          </p:cNvPr>
          <p:cNvSpPr txBox="1"/>
          <p:nvPr/>
        </p:nvSpPr>
        <p:spPr>
          <a:xfrm>
            <a:off x="139290" y="3164765"/>
            <a:ext cx="2834640" cy="1742015"/>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42E35C1-F008-42FE-9C4B-6571F8A2E9FE}"/>
              </a:ext>
            </a:extLst>
          </p:cNvPr>
          <p:cNvSpPr txBox="1"/>
          <p:nvPr/>
        </p:nvSpPr>
        <p:spPr>
          <a:xfrm>
            <a:off x="175197" y="1080189"/>
            <a:ext cx="3657600" cy="1341906"/>
          </a:xfrm>
          <a:prstGeom prst="rect">
            <a:avLst/>
          </a:prstGeom>
          <a:noFill/>
        </p:spPr>
        <p:txBody>
          <a:bodyPr wrap="square" rtlCol="0">
            <a:spAutoFit/>
          </a:bodyPr>
          <a:lstStyle/>
          <a:p>
            <a:pPr defTabSz="1219170">
              <a:spcBef>
                <a:spcPct val="20000"/>
              </a:spcBef>
              <a:defRPr/>
            </a:pPr>
            <a:r>
              <a:rPr lang="en-US" dirty="0">
                <a:solidFill>
                  <a:srgbClr val="0050A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B80B7D95-4581-4460-A4EA-4EFFF812729D}"/>
              </a:ext>
            </a:extLst>
          </p:cNvPr>
          <p:cNvSpPr txBox="1"/>
          <p:nvPr/>
        </p:nvSpPr>
        <p:spPr>
          <a:xfrm>
            <a:off x="286250" y="5430555"/>
            <a:ext cx="3657600" cy="1341906"/>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715E9CB1-08F9-4A78-8441-A79675D5941E}"/>
              </a:ext>
            </a:extLst>
          </p:cNvPr>
          <p:cNvSpPr txBox="1"/>
          <p:nvPr/>
        </p:nvSpPr>
        <p:spPr>
          <a:xfrm>
            <a:off x="7578147" y="2490310"/>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47" name="TextBox 46">
            <a:extLst>
              <a:ext uri="{FF2B5EF4-FFF2-40B4-BE49-F238E27FC236}">
                <a16:creationId xmlns:a16="http://schemas.microsoft.com/office/drawing/2014/main" id="{D2BE3F2F-E97D-4C31-88A5-7B0148E4E78A}"/>
              </a:ext>
            </a:extLst>
          </p:cNvPr>
          <p:cNvSpPr txBox="1"/>
          <p:nvPr/>
        </p:nvSpPr>
        <p:spPr>
          <a:xfrm>
            <a:off x="8173377" y="379880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48" name="TextBox 47">
            <a:extLst>
              <a:ext uri="{FF2B5EF4-FFF2-40B4-BE49-F238E27FC236}">
                <a16:creationId xmlns:a16="http://schemas.microsoft.com/office/drawing/2014/main" id="{4F2BBAD1-4E4E-4BB3-A5EC-EAFC53084C91}"/>
              </a:ext>
            </a:extLst>
          </p:cNvPr>
          <p:cNvSpPr txBox="1"/>
          <p:nvPr/>
        </p:nvSpPr>
        <p:spPr>
          <a:xfrm>
            <a:off x="7578146" y="5035965"/>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49" name="TextBox 48">
            <a:extLst>
              <a:ext uri="{FF2B5EF4-FFF2-40B4-BE49-F238E27FC236}">
                <a16:creationId xmlns:a16="http://schemas.microsoft.com/office/drawing/2014/main" id="{4317AA62-2E93-4683-8F5B-2C306A647728}"/>
              </a:ext>
            </a:extLst>
          </p:cNvPr>
          <p:cNvSpPr txBox="1"/>
          <p:nvPr/>
        </p:nvSpPr>
        <p:spPr>
          <a:xfrm>
            <a:off x="3545591" y="248920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$2,379</a:t>
            </a:r>
            <a:endParaRPr lang="en-US" sz="2000" dirty="0">
              <a:solidFill>
                <a:schemeClr val="bg1"/>
              </a:solidFill>
            </a:endParaRPr>
          </a:p>
        </p:txBody>
      </p:sp>
      <p:sp>
        <p:nvSpPr>
          <p:cNvPr id="50" name="TextBox 49">
            <a:extLst>
              <a:ext uri="{FF2B5EF4-FFF2-40B4-BE49-F238E27FC236}">
                <a16:creationId xmlns:a16="http://schemas.microsoft.com/office/drawing/2014/main" id="{56AD294E-DFF8-4839-ADA7-E966400E9A5C}"/>
              </a:ext>
            </a:extLst>
          </p:cNvPr>
          <p:cNvSpPr txBox="1"/>
          <p:nvPr/>
        </p:nvSpPr>
        <p:spPr>
          <a:xfrm>
            <a:off x="3078422" y="377342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$1,458</a:t>
            </a:r>
            <a:endParaRPr lang="en-US" sz="2000" dirty="0">
              <a:solidFill>
                <a:schemeClr val="bg1"/>
              </a:solidFill>
            </a:endParaRPr>
          </a:p>
        </p:txBody>
      </p:sp>
      <p:sp>
        <p:nvSpPr>
          <p:cNvPr id="51" name="TextBox 50">
            <a:extLst>
              <a:ext uri="{FF2B5EF4-FFF2-40B4-BE49-F238E27FC236}">
                <a16:creationId xmlns:a16="http://schemas.microsoft.com/office/drawing/2014/main" id="{6DBB2E11-FE5F-454C-A76F-D7AD32B06B46}"/>
              </a:ext>
            </a:extLst>
          </p:cNvPr>
          <p:cNvSpPr txBox="1"/>
          <p:nvPr/>
        </p:nvSpPr>
        <p:spPr>
          <a:xfrm>
            <a:off x="3559055" y="502793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
        <p:nvSpPr>
          <p:cNvPr id="52" name="TextBox 51">
            <a:extLst>
              <a:ext uri="{FF2B5EF4-FFF2-40B4-BE49-F238E27FC236}">
                <a16:creationId xmlns:a16="http://schemas.microsoft.com/office/drawing/2014/main" id="{2C587C80-7382-436F-A425-AEB58B159B06}"/>
              </a:ext>
            </a:extLst>
          </p:cNvPr>
          <p:cNvSpPr txBox="1"/>
          <p:nvPr/>
        </p:nvSpPr>
        <p:spPr>
          <a:xfrm>
            <a:off x="5588731" y="3783564"/>
            <a:ext cx="986405" cy="400110"/>
          </a:xfrm>
          <a:prstGeom prst="rect">
            <a:avLst/>
          </a:prstGeom>
          <a:noFill/>
          <a:effectLst/>
        </p:spPr>
        <p:txBody>
          <a:bodyPr wrap="square" rtlCol="0">
            <a:spAutoFit/>
          </a:bodyPr>
          <a:lstStyle/>
          <a:p>
            <a:pPr algn="ctr"/>
            <a:r>
              <a:rPr lang="en-US" sz="2000" dirty="0">
                <a:solidFill>
                  <a:srgbClr val="56595E"/>
                </a:solidFill>
                <a:latin typeface="Bernard MT Condensed" panose="02050806060905020404" pitchFamily="18" charset="0"/>
              </a:rPr>
              <a:t>$12,481</a:t>
            </a:r>
            <a:endParaRPr lang="en-US" sz="2000" dirty="0">
              <a:solidFill>
                <a:srgbClr val="56595E"/>
              </a:solidFill>
            </a:endParaRPr>
          </a:p>
        </p:txBody>
      </p:sp>
    </p:spTree>
    <p:extLst>
      <p:ext uri="{BB962C8B-B14F-4D97-AF65-F5344CB8AC3E}">
        <p14:creationId xmlns:p14="http://schemas.microsoft.com/office/powerpoint/2010/main" val="128889783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1+#ppt_w/2"/>
                                          </p:val>
                                        </p:tav>
                                        <p:tav tm="100000">
                                          <p:val>
                                            <p:strVal val="#ppt_x"/>
                                          </p:val>
                                        </p:tav>
                                      </p:tavLst>
                                    </p:anim>
                                    <p:anim calcmode="lin" valueType="num">
                                      <p:cBhvr additive="base">
                                        <p:cTn id="12" dur="75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750" fill="hold"/>
                                        <p:tgtEl>
                                          <p:spTgt spid="10"/>
                                        </p:tgtEl>
                                        <p:attrNameLst>
                                          <p:attrName>ppt_x</p:attrName>
                                        </p:attrNameLst>
                                      </p:cBhvr>
                                      <p:tavLst>
                                        <p:tav tm="0">
                                          <p:val>
                                            <p:strVal val="0-#ppt_w/2"/>
                                          </p:val>
                                        </p:tav>
                                        <p:tav tm="100000">
                                          <p:val>
                                            <p:strVal val="#ppt_x"/>
                                          </p:val>
                                        </p:tav>
                                      </p:tavLst>
                                    </p:anim>
                                    <p:anim calcmode="lin" valueType="num">
                                      <p:cBhvr additive="base">
                                        <p:cTn id="16" dur="75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250"/>
                            </p:stCondLst>
                            <p:childTnLst>
                              <p:par>
                                <p:cTn id="18" presetID="16" presetClass="entr" presetSubtype="37"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outVertical)">
                                      <p:cBhvr>
                                        <p:cTn id="20" dur="750"/>
                                        <p:tgtEl>
                                          <p:spTgt spid="9"/>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barn(outVertical)">
                                      <p:cBhvr>
                                        <p:cTn id="23" dur="750"/>
                                        <p:tgtEl>
                                          <p:spTgt spid="52"/>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750"/>
                                        <p:tgtEl>
                                          <p:spTgt spid="3"/>
                                        </p:tgtEl>
                                      </p:cBhvr>
                                    </p:animEffect>
                                  </p:childTnLst>
                                </p:cTn>
                              </p:par>
                            </p:childTnLst>
                          </p:cTn>
                        </p:par>
                        <p:par>
                          <p:cTn id="28" fill="hold">
                            <p:stCondLst>
                              <p:cond delay="2750"/>
                            </p:stCondLst>
                            <p:childTnLst>
                              <p:par>
                                <p:cTn id="29" presetID="53" presetClass="entr" presetSubtype="52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500" fill="hold"/>
                                        <p:tgtEl>
                                          <p:spTgt spid="38"/>
                                        </p:tgtEl>
                                        <p:attrNameLst>
                                          <p:attrName>ppt_w</p:attrName>
                                        </p:attrNameLst>
                                      </p:cBhvr>
                                      <p:tavLst>
                                        <p:tav tm="0">
                                          <p:val>
                                            <p:fltVal val="0"/>
                                          </p:val>
                                        </p:tav>
                                        <p:tav tm="100000">
                                          <p:val>
                                            <p:strVal val="#ppt_w"/>
                                          </p:val>
                                        </p:tav>
                                      </p:tavLst>
                                    </p:anim>
                                    <p:anim calcmode="lin" valueType="num">
                                      <p:cBhvr>
                                        <p:cTn id="32" dur="500" fill="hold"/>
                                        <p:tgtEl>
                                          <p:spTgt spid="38"/>
                                        </p:tgtEl>
                                        <p:attrNameLst>
                                          <p:attrName>ppt_h</p:attrName>
                                        </p:attrNameLst>
                                      </p:cBhvr>
                                      <p:tavLst>
                                        <p:tav tm="0">
                                          <p:val>
                                            <p:fltVal val="0"/>
                                          </p:val>
                                        </p:tav>
                                        <p:tav tm="100000">
                                          <p:val>
                                            <p:strVal val="#ppt_h"/>
                                          </p:val>
                                        </p:tav>
                                      </p:tavLst>
                                    </p:anim>
                                    <p:animEffect transition="in" filter="fade">
                                      <p:cBhvr>
                                        <p:cTn id="33" dur="500"/>
                                        <p:tgtEl>
                                          <p:spTgt spid="38"/>
                                        </p:tgtEl>
                                      </p:cBhvr>
                                    </p:animEffect>
                                    <p:anim calcmode="lin" valueType="num">
                                      <p:cBhvr>
                                        <p:cTn id="34" dur="500" fill="hold"/>
                                        <p:tgtEl>
                                          <p:spTgt spid="38"/>
                                        </p:tgtEl>
                                        <p:attrNameLst>
                                          <p:attrName>ppt_x</p:attrName>
                                        </p:attrNameLst>
                                      </p:cBhvr>
                                      <p:tavLst>
                                        <p:tav tm="0">
                                          <p:val>
                                            <p:fltVal val="0.5"/>
                                          </p:val>
                                        </p:tav>
                                        <p:tav tm="100000">
                                          <p:val>
                                            <p:strVal val="#ppt_x"/>
                                          </p:val>
                                        </p:tav>
                                      </p:tavLst>
                                    </p:anim>
                                    <p:anim calcmode="lin" valueType="num">
                                      <p:cBhvr>
                                        <p:cTn id="35" dur="500" fill="hold"/>
                                        <p:tgtEl>
                                          <p:spTgt spid="38"/>
                                        </p:tgtEl>
                                        <p:attrNameLst>
                                          <p:attrName>ppt_y</p:attrName>
                                        </p:attrNameLst>
                                      </p:cBhvr>
                                      <p:tavLst>
                                        <p:tav tm="0">
                                          <p:val>
                                            <p:fltVal val="0.5"/>
                                          </p:val>
                                        </p:tav>
                                        <p:tav tm="100000">
                                          <p:val>
                                            <p:strVal val="#ppt_y"/>
                                          </p:val>
                                        </p:tav>
                                      </p:tavLst>
                                    </p:anim>
                                  </p:childTnLst>
                                </p:cTn>
                              </p:par>
                              <p:par>
                                <p:cTn id="36" presetID="53" presetClass="entr" presetSubtype="528" fill="hold" grpId="0" nodeType="withEffect">
                                  <p:stCondLst>
                                    <p:cond delay="0"/>
                                  </p:stCondLst>
                                  <p:childTnLst>
                                    <p:set>
                                      <p:cBhvr>
                                        <p:cTn id="37" dur="1" fill="hold">
                                          <p:stCondLst>
                                            <p:cond delay="0"/>
                                          </p:stCondLst>
                                        </p:cTn>
                                        <p:tgtEl>
                                          <p:spTgt spid="46"/>
                                        </p:tgtEl>
                                        <p:attrNameLst>
                                          <p:attrName>style.visibility</p:attrName>
                                        </p:attrNameLst>
                                      </p:cBhvr>
                                      <p:to>
                                        <p:strVal val="visible"/>
                                      </p:to>
                                    </p:set>
                                    <p:anim calcmode="lin" valueType="num">
                                      <p:cBhvr>
                                        <p:cTn id="38" dur="500" fill="hold"/>
                                        <p:tgtEl>
                                          <p:spTgt spid="46"/>
                                        </p:tgtEl>
                                        <p:attrNameLst>
                                          <p:attrName>ppt_w</p:attrName>
                                        </p:attrNameLst>
                                      </p:cBhvr>
                                      <p:tavLst>
                                        <p:tav tm="0">
                                          <p:val>
                                            <p:fltVal val="0"/>
                                          </p:val>
                                        </p:tav>
                                        <p:tav tm="100000">
                                          <p:val>
                                            <p:strVal val="#ppt_w"/>
                                          </p:val>
                                        </p:tav>
                                      </p:tavLst>
                                    </p:anim>
                                    <p:anim calcmode="lin" valueType="num">
                                      <p:cBhvr>
                                        <p:cTn id="39" dur="500" fill="hold"/>
                                        <p:tgtEl>
                                          <p:spTgt spid="46"/>
                                        </p:tgtEl>
                                        <p:attrNameLst>
                                          <p:attrName>ppt_h</p:attrName>
                                        </p:attrNameLst>
                                      </p:cBhvr>
                                      <p:tavLst>
                                        <p:tav tm="0">
                                          <p:val>
                                            <p:fltVal val="0"/>
                                          </p:val>
                                        </p:tav>
                                        <p:tav tm="100000">
                                          <p:val>
                                            <p:strVal val="#ppt_h"/>
                                          </p:val>
                                        </p:tav>
                                      </p:tavLst>
                                    </p:anim>
                                    <p:animEffect transition="in" filter="fade">
                                      <p:cBhvr>
                                        <p:cTn id="40" dur="500"/>
                                        <p:tgtEl>
                                          <p:spTgt spid="46"/>
                                        </p:tgtEl>
                                      </p:cBhvr>
                                    </p:animEffect>
                                    <p:anim calcmode="lin" valueType="num">
                                      <p:cBhvr>
                                        <p:cTn id="41" dur="500" fill="hold"/>
                                        <p:tgtEl>
                                          <p:spTgt spid="46"/>
                                        </p:tgtEl>
                                        <p:attrNameLst>
                                          <p:attrName>ppt_x</p:attrName>
                                        </p:attrNameLst>
                                      </p:cBhvr>
                                      <p:tavLst>
                                        <p:tav tm="0">
                                          <p:val>
                                            <p:fltVal val="0.5"/>
                                          </p:val>
                                        </p:tav>
                                        <p:tav tm="100000">
                                          <p:val>
                                            <p:strVal val="#ppt_x"/>
                                          </p:val>
                                        </p:tav>
                                      </p:tavLst>
                                    </p:anim>
                                    <p:anim calcmode="lin" valueType="num">
                                      <p:cBhvr>
                                        <p:cTn id="42" dur="500" fill="hold"/>
                                        <p:tgtEl>
                                          <p:spTgt spid="46"/>
                                        </p:tgtEl>
                                        <p:attrNameLst>
                                          <p:attrName>ppt_y</p:attrName>
                                        </p:attrNameLst>
                                      </p:cBhvr>
                                      <p:tavLst>
                                        <p:tav tm="0">
                                          <p:val>
                                            <p:fltVal val="0.5"/>
                                          </p:val>
                                        </p:tav>
                                        <p:tav tm="100000">
                                          <p:val>
                                            <p:strVal val="#ppt_y"/>
                                          </p:val>
                                        </p:tav>
                                      </p:tavLst>
                                    </p:anim>
                                  </p:childTnLst>
                                </p:cTn>
                              </p:par>
                            </p:childTnLst>
                          </p:cTn>
                        </p:par>
                        <p:par>
                          <p:cTn id="43" fill="hold">
                            <p:stCondLst>
                              <p:cond delay="3250"/>
                            </p:stCondLst>
                            <p:childTnLst>
                              <p:par>
                                <p:cTn id="44" presetID="42"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1000"/>
                                        <p:tgtEl>
                                          <p:spTgt spid="20"/>
                                        </p:tgtEl>
                                      </p:cBhvr>
                                    </p:animEffect>
                                    <p:anim calcmode="lin" valueType="num">
                                      <p:cBhvr>
                                        <p:cTn id="47" dur="1000" fill="hold"/>
                                        <p:tgtEl>
                                          <p:spTgt spid="20"/>
                                        </p:tgtEl>
                                        <p:attrNameLst>
                                          <p:attrName>ppt_x</p:attrName>
                                        </p:attrNameLst>
                                      </p:cBhvr>
                                      <p:tavLst>
                                        <p:tav tm="0">
                                          <p:val>
                                            <p:strVal val="#ppt_x"/>
                                          </p:val>
                                        </p:tav>
                                        <p:tav tm="100000">
                                          <p:val>
                                            <p:strVal val="#ppt_x"/>
                                          </p:val>
                                        </p:tav>
                                      </p:tavLst>
                                    </p:anim>
                                    <p:anim calcmode="lin" valueType="num">
                                      <p:cBhvr>
                                        <p:cTn id="48" dur="1000" fill="hold"/>
                                        <p:tgtEl>
                                          <p:spTgt spid="20"/>
                                        </p:tgtEl>
                                        <p:attrNameLst>
                                          <p:attrName>ppt_y</p:attrName>
                                        </p:attrNameLst>
                                      </p:cBhvr>
                                      <p:tavLst>
                                        <p:tav tm="0">
                                          <p:val>
                                            <p:strVal val="#ppt_y+.1"/>
                                          </p:val>
                                        </p:tav>
                                        <p:tav tm="100000">
                                          <p:val>
                                            <p:strVal val="#ppt_y"/>
                                          </p:val>
                                        </p:tav>
                                      </p:tavLst>
                                    </p:anim>
                                  </p:childTnLst>
                                </p:cTn>
                              </p:par>
                            </p:childTnLst>
                          </p:cTn>
                        </p:par>
                        <p:par>
                          <p:cTn id="49" fill="hold">
                            <p:stCondLst>
                              <p:cond delay="4250"/>
                            </p:stCondLst>
                            <p:childTnLst>
                              <p:par>
                                <p:cTn id="50" presetID="53" presetClass="entr" presetSubtype="528" fill="hold" nodeType="afterEffect">
                                  <p:stCondLst>
                                    <p:cond delay="0"/>
                                  </p:stCondLst>
                                  <p:childTnLst>
                                    <p:set>
                                      <p:cBhvr>
                                        <p:cTn id="51" dur="1" fill="hold">
                                          <p:stCondLst>
                                            <p:cond delay="0"/>
                                          </p:stCondLst>
                                        </p:cTn>
                                        <p:tgtEl>
                                          <p:spTgt spid="39"/>
                                        </p:tgtEl>
                                        <p:attrNameLst>
                                          <p:attrName>style.visibility</p:attrName>
                                        </p:attrNameLst>
                                      </p:cBhvr>
                                      <p:to>
                                        <p:strVal val="visible"/>
                                      </p:to>
                                    </p:set>
                                    <p:anim calcmode="lin" valueType="num">
                                      <p:cBhvr>
                                        <p:cTn id="52" dur="500" fill="hold"/>
                                        <p:tgtEl>
                                          <p:spTgt spid="39"/>
                                        </p:tgtEl>
                                        <p:attrNameLst>
                                          <p:attrName>ppt_w</p:attrName>
                                        </p:attrNameLst>
                                      </p:cBhvr>
                                      <p:tavLst>
                                        <p:tav tm="0">
                                          <p:val>
                                            <p:fltVal val="0"/>
                                          </p:val>
                                        </p:tav>
                                        <p:tav tm="100000">
                                          <p:val>
                                            <p:strVal val="#ppt_w"/>
                                          </p:val>
                                        </p:tav>
                                      </p:tavLst>
                                    </p:anim>
                                    <p:anim calcmode="lin" valueType="num">
                                      <p:cBhvr>
                                        <p:cTn id="53" dur="500" fill="hold"/>
                                        <p:tgtEl>
                                          <p:spTgt spid="39"/>
                                        </p:tgtEl>
                                        <p:attrNameLst>
                                          <p:attrName>ppt_h</p:attrName>
                                        </p:attrNameLst>
                                      </p:cBhvr>
                                      <p:tavLst>
                                        <p:tav tm="0">
                                          <p:val>
                                            <p:fltVal val="0"/>
                                          </p:val>
                                        </p:tav>
                                        <p:tav tm="100000">
                                          <p:val>
                                            <p:strVal val="#ppt_h"/>
                                          </p:val>
                                        </p:tav>
                                      </p:tavLst>
                                    </p:anim>
                                    <p:animEffect transition="in" filter="fade">
                                      <p:cBhvr>
                                        <p:cTn id="54" dur="500"/>
                                        <p:tgtEl>
                                          <p:spTgt spid="39"/>
                                        </p:tgtEl>
                                      </p:cBhvr>
                                    </p:animEffect>
                                    <p:anim calcmode="lin" valueType="num">
                                      <p:cBhvr>
                                        <p:cTn id="55" dur="500" fill="hold"/>
                                        <p:tgtEl>
                                          <p:spTgt spid="39"/>
                                        </p:tgtEl>
                                        <p:attrNameLst>
                                          <p:attrName>ppt_x</p:attrName>
                                        </p:attrNameLst>
                                      </p:cBhvr>
                                      <p:tavLst>
                                        <p:tav tm="0">
                                          <p:val>
                                            <p:fltVal val="0.5"/>
                                          </p:val>
                                        </p:tav>
                                        <p:tav tm="100000">
                                          <p:val>
                                            <p:strVal val="#ppt_x"/>
                                          </p:val>
                                        </p:tav>
                                      </p:tavLst>
                                    </p:anim>
                                    <p:anim calcmode="lin" valueType="num">
                                      <p:cBhvr>
                                        <p:cTn id="56" dur="500" fill="hold"/>
                                        <p:tgtEl>
                                          <p:spTgt spid="39"/>
                                        </p:tgtEl>
                                        <p:attrNameLst>
                                          <p:attrName>ppt_y</p:attrName>
                                        </p:attrNameLst>
                                      </p:cBhvr>
                                      <p:tavLst>
                                        <p:tav tm="0">
                                          <p:val>
                                            <p:fltVal val="0.5"/>
                                          </p:val>
                                        </p:tav>
                                        <p:tav tm="100000">
                                          <p:val>
                                            <p:strVal val="#ppt_y"/>
                                          </p:val>
                                        </p:tav>
                                      </p:tavLst>
                                    </p:anim>
                                  </p:childTnLst>
                                </p:cTn>
                              </p:par>
                              <p:par>
                                <p:cTn id="57" presetID="53" presetClass="entr" presetSubtype="528" fill="hold" grpId="0" nodeType="with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anim calcmode="lin" valueType="num">
                                      <p:cBhvr>
                                        <p:cTn id="62" dur="500" fill="hold"/>
                                        <p:tgtEl>
                                          <p:spTgt spid="47"/>
                                        </p:tgtEl>
                                        <p:attrNameLst>
                                          <p:attrName>ppt_x</p:attrName>
                                        </p:attrNameLst>
                                      </p:cBhvr>
                                      <p:tavLst>
                                        <p:tav tm="0">
                                          <p:val>
                                            <p:fltVal val="0.5"/>
                                          </p:val>
                                        </p:tav>
                                        <p:tav tm="100000">
                                          <p:val>
                                            <p:strVal val="#ppt_x"/>
                                          </p:val>
                                        </p:tav>
                                      </p:tavLst>
                                    </p:anim>
                                    <p:anim calcmode="lin" valueType="num">
                                      <p:cBhvr>
                                        <p:cTn id="63" dur="500" fill="hold"/>
                                        <p:tgtEl>
                                          <p:spTgt spid="47"/>
                                        </p:tgtEl>
                                        <p:attrNameLst>
                                          <p:attrName>ppt_y</p:attrName>
                                        </p:attrNameLst>
                                      </p:cBhvr>
                                      <p:tavLst>
                                        <p:tav tm="0">
                                          <p:val>
                                            <p:fltVal val="0.5"/>
                                          </p:val>
                                        </p:tav>
                                        <p:tav tm="100000">
                                          <p:val>
                                            <p:strVal val="#ppt_y"/>
                                          </p:val>
                                        </p:tav>
                                      </p:tavLst>
                                    </p:anim>
                                  </p:childTnLst>
                                </p:cTn>
                              </p:par>
                            </p:childTnLst>
                          </p:cTn>
                        </p:par>
                        <p:par>
                          <p:cTn id="64" fill="hold">
                            <p:stCondLst>
                              <p:cond delay="4750"/>
                            </p:stCondLst>
                            <p:childTnLst>
                              <p:par>
                                <p:cTn id="65" presetID="42" presetClass="entr" presetSubtype="0" fill="hold" grpId="0" nodeType="after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fade">
                                      <p:cBhvr>
                                        <p:cTn id="67" dur="1000"/>
                                        <p:tgtEl>
                                          <p:spTgt spid="42"/>
                                        </p:tgtEl>
                                      </p:cBhvr>
                                    </p:animEffect>
                                    <p:anim calcmode="lin" valueType="num">
                                      <p:cBhvr>
                                        <p:cTn id="68" dur="1000" fill="hold"/>
                                        <p:tgtEl>
                                          <p:spTgt spid="42"/>
                                        </p:tgtEl>
                                        <p:attrNameLst>
                                          <p:attrName>ppt_x</p:attrName>
                                        </p:attrNameLst>
                                      </p:cBhvr>
                                      <p:tavLst>
                                        <p:tav tm="0">
                                          <p:val>
                                            <p:strVal val="#ppt_x"/>
                                          </p:val>
                                        </p:tav>
                                        <p:tav tm="100000">
                                          <p:val>
                                            <p:strVal val="#ppt_x"/>
                                          </p:val>
                                        </p:tav>
                                      </p:tavLst>
                                    </p:anim>
                                    <p:anim calcmode="lin" valueType="num">
                                      <p:cBhvr>
                                        <p:cTn id="69" dur="1000" fill="hold"/>
                                        <p:tgtEl>
                                          <p:spTgt spid="42"/>
                                        </p:tgtEl>
                                        <p:attrNameLst>
                                          <p:attrName>ppt_y</p:attrName>
                                        </p:attrNameLst>
                                      </p:cBhvr>
                                      <p:tavLst>
                                        <p:tav tm="0">
                                          <p:val>
                                            <p:strVal val="#ppt_y+.1"/>
                                          </p:val>
                                        </p:tav>
                                        <p:tav tm="100000">
                                          <p:val>
                                            <p:strVal val="#ppt_y"/>
                                          </p:val>
                                        </p:tav>
                                      </p:tavLst>
                                    </p:anim>
                                  </p:childTnLst>
                                </p:cTn>
                              </p:par>
                            </p:childTnLst>
                          </p:cTn>
                        </p:par>
                        <p:par>
                          <p:cTn id="70" fill="hold">
                            <p:stCondLst>
                              <p:cond delay="5750"/>
                            </p:stCondLst>
                            <p:childTnLst>
                              <p:par>
                                <p:cTn id="71" presetID="53" presetClass="entr" presetSubtype="528" fill="hold" nodeType="afterEffect">
                                  <p:stCondLst>
                                    <p:cond delay="0"/>
                                  </p:stCondLst>
                                  <p:childTnLst>
                                    <p:set>
                                      <p:cBhvr>
                                        <p:cTn id="72" dur="1" fill="hold">
                                          <p:stCondLst>
                                            <p:cond delay="0"/>
                                          </p:stCondLst>
                                        </p:cTn>
                                        <p:tgtEl>
                                          <p:spTgt spid="40"/>
                                        </p:tgtEl>
                                        <p:attrNameLst>
                                          <p:attrName>style.visibility</p:attrName>
                                        </p:attrNameLst>
                                      </p:cBhvr>
                                      <p:to>
                                        <p:strVal val="visible"/>
                                      </p:to>
                                    </p:set>
                                    <p:anim calcmode="lin" valueType="num">
                                      <p:cBhvr>
                                        <p:cTn id="73" dur="500" fill="hold"/>
                                        <p:tgtEl>
                                          <p:spTgt spid="40"/>
                                        </p:tgtEl>
                                        <p:attrNameLst>
                                          <p:attrName>ppt_w</p:attrName>
                                        </p:attrNameLst>
                                      </p:cBhvr>
                                      <p:tavLst>
                                        <p:tav tm="0">
                                          <p:val>
                                            <p:fltVal val="0"/>
                                          </p:val>
                                        </p:tav>
                                        <p:tav tm="100000">
                                          <p:val>
                                            <p:strVal val="#ppt_w"/>
                                          </p:val>
                                        </p:tav>
                                      </p:tavLst>
                                    </p:anim>
                                    <p:anim calcmode="lin" valueType="num">
                                      <p:cBhvr>
                                        <p:cTn id="74" dur="500" fill="hold"/>
                                        <p:tgtEl>
                                          <p:spTgt spid="40"/>
                                        </p:tgtEl>
                                        <p:attrNameLst>
                                          <p:attrName>ppt_h</p:attrName>
                                        </p:attrNameLst>
                                      </p:cBhvr>
                                      <p:tavLst>
                                        <p:tav tm="0">
                                          <p:val>
                                            <p:fltVal val="0"/>
                                          </p:val>
                                        </p:tav>
                                        <p:tav tm="100000">
                                          <p:val>
                                            <p:strVal val="#ppt_h"/>
                                          </p:val>
                                        </p:tav>
                                      </p:tavLst>
                                    </p:anim>
                                    <p:animEffect transition="in" filter="fade">
                                      <p:cBhvr>
                                        <p:cTn id="75" dur="500"/>
                                        <p:tgtEl>
                                          <p:spTgt spid="40"/>
                                        </p:tgtEl>
                                      </p:cBhvr>
                                    </p:animEffect>
                                    <p:anim calcmode="lin" valueType="num">
                                      <p:cBhvr>
                                        <p:cTn id="76" dur="500" fill="hold"/>
                                        <p:tgtEl>
                                          <p:spTgt spid="40"/>
                                        </p:tgtEl>
                                        <p:attrNameLst>
                                          <p:attrName>ppt_x</p:attrName>
                                        </p:attrNameLst>
                                      </p:cBhvr>
                                      <p:tavLst>
                                        <p:tav tm="0">
                                          <p:val>
                                            <p:fltVal val="0.5"/>
                                          </p:val>
                                        </p:tav>
                                        <p:tav tm="100000">
                                          <p:val>
                                            <p:strVal val="#ppt_x"/>
                                          </p:val>
                                        </p:tav>
                                      </p:tavLst>
                                    </p:anim>
                                    <p:anim calcmode="lin" valueType="num">
                                      <p:cBhvr>
                                        <p:cTn id="77" dur="500" fill="hold"/>
                                        <p:tgtEl>
                                          <p:spTgt spid="40"/>
                                        </p:tgtEl>
                                        <p:attrNameLst>
                                          <p:attrName>ppt_y</p:attrName>
                                        </p:attrNameLst>
                                      </p:cBhvr>
                                      <p:tavLst>
                                        <p:tav tm="0">
                                          <p:val>
                                            <p:fltVal val="0.5"/>
                                          </p:val>
                                        </p:tav>
                                        <p:tav tm="100000">
                                          <p:val>
                                            <p:strVal val="#ppt_y"/>
                                          </p:val>
                                        </p:tav>
                                      </p:tavLst>
                                    </p:anim>
                                  </p:childTnLst>
                                </p:cTn>
                              </p:par>
                              <p:par>
                                <p:cTn id="78" presetID="53" presetClass="entr" presetSubtype="528" fill="hold" grpId="0" nodeType="with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anim calcmode="lin" valueType="num">
                                      <p:cBhvr>
                                        <p:cTn id="83" dur="500" fill="hold"/>
                                        <p:tgtEl>
                                          <p:spTgt spid="48"/>
                                        </p:tgtEl>
                                        <p:attrNameLst>
                                          <p:attrName>ppt_x</p:attrName>
                                        </p:attrNameLst>
                                      </p:cBhvr>
                                      <p:tavLst>
                                        <p:tav tm="0">
                                          <p:val>
                                            <p:fltVal val="0.5"/>
                                          </p:val>
                                        </p:tav>
                                        <p:tav tm="100000">
                                          <p:val>
                                            <p:strVal val="#ppt_x"/>
                                          </p:val>
                                        </p:tav>
                                      </p:tavLst>
                                    </p:anim>
                                    <p:anim calcmode="lin" valueType="num">
                                      <p:cBhvr>
                                        <p:cTn id="84" dur="500" fill="hold"/>
                                        <p:tgtEl>
                                          <p:spTgt spid="48"/>
                                        </p:tgtEl>
                                        <p:attrNameLst>
                                          <p:attrName>ppt_y</p:attrName>
                                        </p:attrNameLst>
                                      </p:cBhvr>
                                      <p:tavLst>
                                        <p:tav tm="0">
                                          <p:val>
                                            <p:fltVal val="0.5"/>
                                          </p:val>
                                        </p:tav>
                                        <p:tav tm="100000">
                                          <p:val>
                                            <p:strVal val="#ppt_y"/>
                                          </p:val>
                                        </p:tav>
                                      </p:tavLst>
                                    </p:anim>
                                  </p:childTnLst>
                                </p:cTn>
                              </p:par>
                            </p:childTnLst>
                          </p:cTn>
                        </p:par>
                        <p:par>
                          <p:cTn id="85" fill="hold">
                            <p:stCondLst>
                              <p:cond delay="6250"/>
                            </p:stCondLst>
                            <p:childTnLst>
                              <p:par>
                                <p:cTn id="86" presetID="42" presetClass="entr" presetSubtype="0" fill="hold" grpId="0" nodeType="after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7250"/>
                            </p:stCondLst>
                            <p:childTnLst>
                              <p:par>
                                <p:cTn id="92" presetID="22" presetClass="entr" presetSubtype="2" fill="hold" grpId="0"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wipe(right)">
                                      <p:cBhvr>
                                        <p:cTn id="94" dur="750"/>
                                        <p:tgtEl>
                                          <p:spTgt spid="12"/>
                                        </p:tgtEl>
                                      </p:cBhvr>
                                    </p:animEffect>
                                  </p:childTnLst>
                                </p:cTn>
                              </p:par>
                            </p:childTnLst>
                          </p:cTn>
                        </p:par>
                        <p:par>
                          <p:cTn id="95" fill="hold">
                            <p:stCondLst>
                              <p:cond delay="8000"/>
                            </p:stCondLst>
                            <p:childTnLst>
                              <p:par>
                                <p:cTn id="96" presetID="53" presetClass="entr" presetSubtype="528" fill="hold" nodeType="afterEffect">
                                  <p:stCondLst>
                                    <p:cond delay="0"/>
                                  </p:stCondLst>
                                  <p:childTnLst>
                                    <p:set>
                                      <p:cBhvr>
                                        <p:cTn id="97" dur="1" fill="hold">
                                          <p:stCondLst>
                                            <p:cond delay="0"/>
                                          </p:stCondLst>
                                        </p:cTn>
                                        <p:tgtEl>
                                          <p:spTgt spid="37"/>
                                        </p:tgtEl>
                                        <p:attrNameLst>
                                          <p:attrName>style.visibility</p:attrName>
                                        </p:attrNameLst>
                                      </p:cBhvr>
                                      <p:to>
                                        <p:strVal val="visible"/>
                                      </p:to>
                                    </p:set>
                                    <p:anim calcmode="lin" valueType="num">
                                      <p:cBhvr>
                                        <p:cTn id="98" dur="500" fill="hold"/>
                                        <p:tgtEl>
                                          <p:spTgt spid="37"/>
                                        </p:tgtEl>
                                        <p:attrNameLst>
                                          <p:attrName>ppt_w</p:attrName>
                                        </p:attrNameLst>
                                      </p:cBhvr>
                                      <p:tavLst>
                                        <p:tav tm="0">
                                          <p:val>
                                            <p:fltVal val="0"/>
                                          </p:val>
                                        </p:tav>
                                        <p:tav tm="100000">
                                          <p:val>
                                            <p:strVal val="#ppt_w"/>
                                          </p:val>
                                        </p:tav>
                                      </p:tavLst>
                                    </p:anim>
                                    <p:anim calcmode="lin" valueType="num">
                                      <p:cBhvr>
                                        <p:cTn id="99" dur="500" fill="hold"/>
                                        <p:tgtEl>
                                          <p:spTgt spid="37"/>
                                        </p:tgtEl>
                                        <p:attrNameLst>
                                          <p:attrName>ppt_h</p:attrName>
                                        </p:attrNameLst>
                                      </p:cBhvr>
                                      <p:tavLst>
                                        <p:tav tm="0">
                                          <p:val>
                                            <p:fltVal val="0"/>
                                          </p:val>
                                        </p:tav>
                                        <p:tav tm="100000">
                                          <p:val>
                                            <p:strVal val="#ppt_h"/>
                                          </p:val>
                                        </p:tav>
                                      </p:tavLst>
                                    </p:anim>
                                    <p:animEffect transition="in" filter="fade">
                                      <p:cBhvr>
                                        <p:cTn id="100" dur="500"/>
                                        <p:tgtEl>
                                          <p:spTgt spid="37"/>
                                        </p:tgtEl>
                                      </p:cBhvr>
                                    </p:animEffect>
                                    <p:anim calcmode="lin" valueType="num">
                                      <p:cBhvr>
                                        <p:cTn id="101" dur="500" fill="hold"/>
                                        <p:tgtEl>
                                          <p:spTgt spid="37"/>
                                        </p:tgtEl>
                                        <p:attrNameLst>
                                          <p:attrName>ppt_x</p:attrName>
                                        </p:attrNameLst>
                                      </p:cBhvr>
                                      <p:tavLst>
                                        <p:tav tm="0">
                                          <p:val>
                                            <p:fltVal val="0.5"/>
                                          </p:val>
                                        </p:tav>
                                        <p:tav tm="100000">
                                          <p:val>
                                            <p:strVal val="#ppt_x"/>
                                          </p:val>
                                        </p:tav>
                                      </p:tavLst>
                                    </p:anim>
                                    <p:anim calcmode="lin" valueType="num">
                                      <p:cBhvr>
                                        <p:cTn id="102" dur="500" fill="hold"/>
                                        <p:tgtEl>
                                          <p:spTgt spid="37"/>
                                        </p:tgtEl>
                                        <p:attrNameLst>
                                          <p:attrName>ppt_y</p:attrName>
                                        </p:attrNameLst>
                                      </p:cBhvr>
                                      <p:tavLst>
                                        <p:tav tm="0">
                                          <p:val>
                                            <p:fltVal val="0.5"/>
                                          </p:val>
                                        </p:tav>
                                        <p:tav tm="100000">
                                          <p:val>
                                            <p:strVal val="#ppt_y"/>
                                          </p:val>
                                        </p:tav>
                                      </p:tavLst>
                                    </p:anim>
                                  </p:childTnLst>
                                </p:cTn>
                              </p:par>
                              <p:par>
                                <p:cTn id="103" presetID="53" presetClass="entr" presetSubtype="528" fill="hold" grpId="0" nodeType="with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anim calcmode="lin" valueType="num">
                                      <p:cBhvr>
                                        <p:cTn id="108" dur="500" fill="hold"/>
                                        <p:tgtEl>
                                          <p:spTgt spid="51"/>
                                        </p:tgtEl>
                                        <p:attrNameLst>
                                          <p:attrName>ppt_x</p:attrName>
                                        </p:attrNameLst>
                                      </p:cBhvr>
                                      <p:tavLst>
                                        <p:tav tm="0">
                                          <p:val>
                                            <p:fltVal val="0.5"/>
                                          </p:val>
                                        </p:tav>
                                        <p:tav tm="100000">
                                          <p:val>
                                            <p:strVal val="#ppt_x"/>
                                          </p:val>
                                        </p:tav>
                                      </p:tavLst>
                                    </p:anim>
                                    <p:anim calcmode="lin" valueType="num">
                                      <p:cBhvr>
                                        <p:cTn id="109" dur="500" fill="hold"/>
                                        <p:tgtEl>
                                          <p:spTgt spid="51"/>
                                        </p:tgtEl>
                                        <p:attrNameLst>
                                          <p:attrName>ppt_y</p:attrName>
                                        </p:attrNameLst>
                                      </p:cBhvr>
                                      <p:tavLst>
                                        <p:tav tm="0">
                                          <p:val>
                                            <p:fltVal val="0.5"/>
                                          </p:val>
                                        </p:tav>
                                        <p:tav tm="100000">
                                          <p:val>
                                            <p:strVal val="#ppt_y"/>
                                          </p:val>
                                        </p:tav>
                                      </p:tavLst>
                                    </p:anim>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par>
                          <p:cTn id="116" fill="hold">
                            <p:stCondLst>
                              <p:cond delay="9500"/>
                            </p:stCondLst>
                            <p:childTnLst>
                              <p:par>
                                <p:cTn id="117" presetID="53" presetClass="entr" presetSubtype="528" fill="hold" nodeType="afterEffect">
                                  <p:stCondLst>
                                    <p:cond delay="0"/>
                                  </p:stCondLst>
                                  <p:childTnLst>
                                    <p:set>
                                      <p:cBhvr>
                                        <p:cTn id="118" dur="1" fill="hold">
                                          <p:stCondLst>
                                            <p:cond delay="0"/>
                                          </p:stCondLst>
                                        </p:cTn>
                                        <p:tgtEl>
                                          <p:spTgt spid="36"/>
                                        </p:tgtEl>
                                        <p:attrNameLst>
                                          <p:attrName>style.visibility</p:attrName>
                                        </p:attrNameLst>
                                      </p:cBhvr>
                                      <p:to>
                                        <p:strVal val="visible"/>
                                      </p:to>
                                    </p:set>
                                    <p:anim calcmode="lin" valueType="num">
                                      <p:cBhvr>
                                        <p:cTn id="119" dur="500" fill="hold"/>
                                        <p:tgtEl>
                                          <p:spTgt spid="36"/>
                                        </p:tgtEl>
                                        <p:attrNameLst>
                                          <p:attrName>ppt_w</p:attrName>
                                        </p:attrNameLst>
                                      </p:cBhvr>
                                      <p:tavLst>
                                        <p:tav tm="0">
                                          <p:val>
                                            <p:fltVal val="0"/>
                                          </p:val>
                                        </p:tav>
                                        <p:tav tm="100000">
                                          <p:val>
                                            <p:strVal val="#ppt_w"/>
                                          </p:val>
                                        </p:tav>
                                      </p:tavLst>
                                    </p:anim>
                                    <p:anim calcmode="lin" valueType="num">
                                      <p:cBhvr>
                                        <p:cTn id="120" dur="500" fill="hold"/>
                                        <p:tgtEl>
                                          <p:spTgt spid="36"/>
                                        </p:tgtEl>
                                        <p:attrNameLst>
                                          <p:attrName>ppt_h</p:attrName>
                                        </p:attrNameLst>
                                      </p:cBhvr>
                                      <p:tavLst>
                                        <p:tav tm="0">
                                          <p:val>
                                            <p:fltVal val="0"/>
                                          </p:val>
                                        </p:tav>
                                        <p:tav tm="100000">
                                          <p:val>
                                            <p:strVal val="#ppt_h"/>
                                          </p:val>
                                        </p:tav>
                                      </p:tavLst>
                                    </p:anim>
                                    <p:animEffect transition="in" filter="fade">
                                      <p:cBhvr>
                                        <p:cTn id="121" dur="500"/>
                                        <p:tgtEl>
                                          <p:spTgt spid="36"/>
                                        </p:tgtEl>
                                      </p:cBhvr>
                                    </p:animEffect>
                                    <p:anim calcmode="lin" valueType="num">
                                      <p:cBhvr>
                                        <p:cTn id="122" dur="500" fill="hold"/>
                                        <p:tgtEl>
                                          <p:spTgt spid="36"/>
                                        </p:tgtEl>
                                        <p:attrNameLst>
                                          <p:attrName>ppt_x</p:attrName>
                                        </p:attrNameLst>
                                      </p:cBhvr>
                                      <p:tavLst>
                                        <p:tav tm="0">
                                          <p:val>
                                            <p:fltVal val="0.5"/>
                                          </p:val>
                                        </p:tav>
                                        <p:tav tm="100000">
                                          <p:val>
                                            <p:strVal val="#ppt_x"/>
                                          </p:val>
                                        </p:tav>
                                      </p:tavLst>
                                    </p:anim>
                                    <p:anim calcmode="lin" valueType="num">
                                      <p:cBhvr>
                                        <p:cTn id="123" dur="500" fill="hold"/>
                                        <p:tgtEl>
                                          <p:spTgt spid="36"/>
                                        </p:tgtEl>
                                        <p:attrNameLst>
                                          <p:attrName>ppt_y</p:attrName>
                                        </p:attrNameLst>
                                      </p:cBhvr>
                                      <p:tavLst>
                                        <p:tav tm="0">
                                          <p:val>
                                            <p:fltVal val="0.5"/>
                                          </p:val>
                                        </p:tav>
                                        <p:tav tm="100000">
                                          <p:val>
                                            <p:strVal val="#ppt_y"/>
                                          </p:val>
                                        </p:tav>
                                      </p:tavLst>
                                    </p:anim>
                                  </p:childTnLst>
                                </p:cTn>
                              </p:par>
                              <p:par>
                                <p:cTn id="124" presetID="53" presetClass="entr" presetSubtype="528" fill="hold" grpId="0" nodeType="withEffect">
                                  <p:stCondLst>
                                    <p:cond delay="0"/>
                                  </p:stCondLst>
                                  <p:childTnLst>
                                    <p:set>
                                      <p:cBhvr>
                                        <p:cTn id="125" dur="1" fill="hold">
                                          <p:stCondLst>
                                            <p:cond delay="0"/>
                                          </p:stCondLst>
                                        </p:cTn>
                                        <p:tgtEl>
                                          <p:spTgt spid="50"/>
                                        </p:tgtEl>
                                        <p:attrNameLst>
                                          <p:attrName>style.visibility</p:attrName>
                                        </p:attrNameLst>
                                      </p:cBhvr>
                                      <p:to>
                                        <p:strVal val="visible"/>
                                      </p:to>
                                    </p:set>
                                    <p:anim calcmode="lin" valueType="num">
                                      <p:cBhvr>
                                        <p:cTn id="126" dur="500" fill="hold"/>
                                        <p:tgtEl>
                                          <p:spTgt spid="50"/>
                                        </p:tgtEl>
                                        <p:attrNameLst>
                                          <p:attrName>ppt_w</p:attrName>
                                        </p:attrNameLst>
                                      </p:cBhvr>
                                      <p:tavLst>
                                        <p:tav tm="0">
                                          <p:val>
                                            <p:fltVal val="0"/>
                                          </p:val>
                                        </p:tav>
                                        <p:tav tm="100000">
                                          <p:val>
                                            <p:strVal val="#ppt_w"/>
                                          </p:val>
                                        </p:tav>
                                      </p:tavLst>
                                    </p:anim>
                                    <p:anim calcmode="lin" valueType="num">
                                      <p:cBhvr>
                                        <p:cTn id="127" dur="500" fill="hold"/>
                                        <p:tgtEl>
                                          <p:spTgt spid="50"/>
                                        </p:tgtEl>
                                        <p:attrNameLst>
                                          <p:attrName>ppt_h</p:attrName>
                                        </p:attrNameLst>
                                      </p:cBhvr>
                                      <p:tavLst>
                                        <p:tav tm="0">
                                          <p:val>
                                            <p:fltVal val="0"/>
                                          </p:val>
                                        </p:tav>
                                        <p:tav tm="100000">
                                          <p:val>
                                            <p:strVal val="#ppt_h"/>
                                          </p:val>
                                        </p:tav>
                                      </p:tavLst>
                                    </p:anim>
                                    <p:animEffect transition="in" filter="fade">
                                      <p:cBhvr>
                                        <p:cTn id="128" dur="500"/>
                                        <p:tgtEl>
                                          <p:spTgt spid="50"/>
                                        </p:tgtEl>
                                      </p:cBhvr>
                                    </p:animEffect>
                                    <p:anim calcmode="lin" valueType="num">
                                      <p:cBhvr>
                                        <p:cTn id="129" dur="500" fill="hold"/>
                                        <p:tgtEl>
                                          <p:spTgt spid="50"/>
                                        </p:tgtEl>
                                        <p:attrNameLst>
                                          <p:attrName>ppt_x</p:attrName>
                                        </p:attrNameLst>
                                      </p:cBhvr>
                                      <p:tavLst>
                                        <p:tav tm="0">
                                          <p:val>
                                            <p:fltVal val="0.5"/>
                                          </p:val>
                                        </p:tav>
                                        <p:tav tm="100000">
                                          <p:val>
                                            <p:strVal val="#ppt_x"/>
                                          </p:val>
                                        </p:tav>
                                      </p:tavLst>
                                    </p:anim>
                                    <p:anim calcmode="lin" valueType="num">
                                      <p:cBhvr>
                                        <p:cTn id="130" dur="500" fill="hold"/>
                                        <p:tgtEl>
                                          <p:spTgt spid="50"/>
                                        </p:tgtEl>
                                        <p:attrNameLst>
                                          <p:attrName>ppt_y</p:attrName>
                                        </p:attrNameLst>
                                      </p:cBhvr>
                                      <p:tavLst>
                                        <p:tav tm="0">
                                          <p:val>
                                            <p:fltVal val="0.5"/>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43"/>
                                        </p:tgtEl>
                                        <p:attrNameLst>
                                          <p:attrName>style.visibility</p:attrName>
                                        </p:attrNameLst>
                                      </p:cBhvr>
                                      <p:to>
                                        <p:strVal val="visible"/>
                                      </p:to>
                                    </p:set>
                                    <p:animEffect transition="in" filter="fade">
                                      <p:cBhvr>
                                        <p:cTn id="134" dur="1000"/>
                                        <p:tgtEl>
                                          <p:spTgt spid="43"/>
                                        </p:tgtEl>
                                      </p:cBhvr>
                                    </p:animEffect>
                                    <p:anim calcmode="lin" valueType="num">
                                      <p:cBhvr>
                                        <p:cTn id="135" dur="1000" fill="hold"/>
                                        <p:tgtEl>
                                          <p:spTgt spid="43"/>
                                        </p:tgtEl>
                                        <p:attrNameLst>
                                          <p:attrName>ppt_x</p:attrName>
                                        </p:attrNameLst>
                                      </p:cBhvr>
                                      <p:tavLst>
                                        <p:tav tm="0">
                                          <p:val>
                                            <p:strVal val="#ppt_x"/>
                                          </p:val>
                                        </p:tav>
                                        <p:tav tm="100000">
                                          <p:val>
                                            <p:strVal val="#ppt_x"/>
                                          </p:val>
                                        </p:tav>
                                      </p:tavLst>
                                    </p:anim>
                                    <p:anim calcmode="lin" valueType="num">
                                      <p:cBhvr>
                                        <p:cTn id="136" dur="1000" fill="hold"/>
                                        <p:tgtEl>
                                          <p:spTgt spid="43"/>
                                        </p:tgtEl>
                                        <p:attrNameLst>
                                          <p:attrName>ppt_y</p:attrName>
                                        </p:attrNameLst>
                                      </p:cBhvr>
                                      <p:tavLst>
                                        <p:tav tm="0">
                                          <p:val>
                                            <p:strVal val="#ppt_y+.1"/>
                                          </p:val>
                                        </p:tav>
                                        <p:tav tm="100000">
                                          <p:val>
                                            <p:strVal val="#ppt_y"/>
                                          </p:val>
                                        </p:tav>
                                      </p:tavLst>
                                    </p:anim>
                                  </p:childTnLst>
                                </p:cTn>
                              </p:par>
                            </p:childTnLst>
                          </p:cTn>
                        </p:par>
                        <p:par>
                          <p:cTn id="137" fill="hold">
                            <p:stCondLst>
                              <p:cond delay="11000"/>
                            </p:stCondLst>
                            <p:childTnLst>
                              <p:par>
                                <p:cTn id="138" presetID="53" presetClass="entr" presetSubtype="528" fill="hold" nodeType="afterEffect">
                                  <p:stCondLst>
                                    <p:cond delay="0"/>
                                  </p:stCondLst>
                                  <p:childTnLst>
                                    <p:set>
                                      <p:cBhvr>
                                        <p:cTn id="139" dur="1" fill="hold">
                                          <p:stCondLst>
                                            <p:cond delay="0"/>
                                          </p:stCondLst>
                                        </p:cTn>
                                        <p:tgtEl>
                                          <p:spTgt spid="35"/>
                                        </p:tgtEl>
                                        <p:attrNameLst>
                                          <p:attrName>style.visibility</p:attrName>
                                        </p:attrNameLst>
                                      </p:cBhvr>
                                      <p:to>
                                        <p:strVal val="visible"/>
                                      </p:to>
                                    </p:set>
                                    <p:anim calcmode="lin" valueType="num">
                                      <p:cBhvr>
                                        <p:cTn id="140" dur="500" fill="hold"/>
                                        <p:tgtEl>
                                          <p:spTgt spid="35"/>
                                        </p:tgtEl>
                                        <p:attrNameLst>
                                          <p:attrName>ppt_w</p:attrName>
                                        </p:attrNameLst>
                                      </p:cBhvr>
                                      <p:tavLst>
                                        <p:tav tm="0">
                                          <p:val>
                                            <p:fltVal val="0"/>
                                          </p:val>
                                        </p:tav>
                                        <p:tav tm="100000">
                                          <p:val>
                                            <p:strVal val="#ppt_w"/>
                                          </p:val>
                                        </p:tav>
                                      </p:tavLst>
                                    </p:anim>
                                    <p:anim calcmode="lin" valueType="num">
                                      <p:cBhvr>
                                        <p:cTn id="141" dur="500" fill="hold"/>
                                        <p:tgtEl>
                                          <p:spTgt spid="35"/>
                                        </p:tgtEl>
                                        <p:attrNameLst>
                                          <p:attrName>ppt_h</p:attrName>
                                        </p:attrNameLst>
                                      </p:cBhvr>
                                      <p:tavLst>
                                        <p:tav tm="0">
                                          <p:val>
                                            <p:fltVal val="0"/>
                                          </p:val>
                                        </p:tav>
                                        <p:tav tm="100000">
                                          <p:val>
                                            <p:strVal val="#ppt_h"/>
                                          </p:val>
                                        </p:tav>
                                      </p:tavLst>
                                    </p:anim>
                                    <p:animEffect transition="in" filter="fade">
                                      <p:cBhvr>
                                        <p:cTn id="142" dur="500"/>
                                        <p:tgtEl>
                                          <p:spTgt spid="35"/>
                                        </p:tgtEl>
                                      </p:cBhvr>
                                    </p:animEffect>
                                    <p:anim calcmode="lin" valueType="num">
                                      <p:cBhvr>
                                        <p:cTn id="143" dur="500" fill="hold"/>
                                        <p:tgtEl>
                                          <p:spTgt spid="35"/>
                                        </p:tgtEl>
                                        <p:attrNameLst>
                                          <p:attrName>ppt_x</p:attrName>
                                        </p:attrNameLst>
                                      </p:cBhvr>
                                      <p:tavLst>
                                        <p:tav tm="0">
                                          <p:val>
                                            <p:fltVal val="0.5"/>
                                          </p:val>
                                        </p:tav>
                                        <p:tav tm="100000">
                                          <p:val>
                                            <p:strVal val="#ppt_x"/>
                                          </p:val>
                                        </p:tav>
                                      </p:tavLst>
                                    </p:anim>
                                    <p:anim calcmode="lin" valueType="num">
                                      <p:cBhvr>
                                        <p:cTn id="144" dur="500" fill="hold"/>
                                        <p:tgtEl>
                                          <p:spTgt spid="35"/>
                                        </p:tgtEl>
                                        <p:attrNameLst>
                                          <p:attrName>ppt_y</p:attrName>
                                        </p:attrNameLst>
                                      </p:cBhvr>
                                      <p:tavLst>
                                        <p:tav tm="0">
                                          <p:val>
                                            <p:fltVal val="0.5"/>
                                          </p:val>
                                        </p:tav>
                                        <p:tav tm="100000">
                                          <p:val>
                                            <p:strVal val="#ppt_y"/>
                                          </p:val>
                                        </p:tav>
                                      </p:tavLst>
                                    </p:anim>
                                  </p:childTnLst>
                                </p:cTn>
                              </p:par>
                              <p:par>
                                <p:cTn id="145" presetID="53" presetClass="entr" presetSubtype="528"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p:cTn id="147" dur="500" fill="hold"/>
                                        <p:tgtEl>
                                          <p:spTgt spid="49"/>
                                        </p:tgtEl>
                                        <p:attrNameLst>
                                          <p:attrName>ppt_w</p:attrName>
                                        </p:attrNameLst>
                                      </p:cBhvr>
                                      <p:tavLst>
                                        <p:tav tm="0">
                                          <p:val>
                                            <p:fltVal val="0"/>
                                          </p:val>
                                        </p:tav>
                                        <p:tav tm="100000">
                                          <p:val>
                                            <p:strVal val="#ppt_w"/>
                                          </p:val>
                                        </p:tav>
                                      </p:tavLst>
                                    </p:anim>
                                    <p:anim calcmode="lin" valueType="num">
                                      <p:cBhvr>
                                        <p:cTn id="148" dur="500" fill="hold"/>
                                        <p:tgtEl>
                                          <p:spTgt spid="49"/>
                                        </p:tgtEl>
                                        <p:attrNameLst>
                                          <p:attrName>ppt_h</p:attrName>
                                        </p:attrNameLst>
                                      </p:cBhvr>
                                      <p:tavLst>
                                        <p:tav tm="0">
                                          <p:val>
                                            <p:fltVal val="0"/>
                                          </p:val>
                                        </p:tav>
                                        <p:tav tm="100000">
                                          <p:val>
                                            <p:strVal val="#ppt_h"/>
                                          </p:val>
                                        </p:tav>
                                      </p:tavLst>
                                    </p:anim>
                                    <p:animEffect transition="in" filter="fade">
                                      <p:cBhvr>
                                        <p:cTn id="149" dur="500"/>
                                        <p:tgtEl>
                                          <p:spTgt spid="49"/>
                                        </p:tgtEl>
                                      </p:cBhvr>
                                    </p:animEffect>
                                    <p:anim calcmode="lin" valueType="num">
                                      <p:cBhvr>
                                        <p:cTn id="150" dur="500" fill="hold"/>
                                        <p:tgtEl>
                                          <p:spTgt spid="49"/>
                                        </p:tgtEl>
                                        <p:attrNameLst>
                                          <p:attrName>ppt_x</p:attrName>
                                        </p:attrNameLst>
                                      </p:cBhvr>
                                      <p:tavLst>
                                        <p:tav tm="0">
                                          <p:val>
                                            <p:fltVal val="0.5"/>
                                          </p:val>
                                        </p:tav>
                                        <p:tav tm="100000">
                                          <p:val>
                                            <p:strVal val="#ppt_x"/>
                                          </p:val>
                                        </p:tav>
                                      </p:tavLst>
                                    </p:anim>
                                    <p:anim calcmode="lin" valueType="num">
                                      <p:cBhvr>
                                        <p:cTn id="151" dur="500" fill="hold"/>
                                        <p:tgtEl>
                                          <p:spTgt spid="49"/>
                                        </p:tgtEl>
                                        <p:attrNameLst>
                                          <p:attrName>ppt_y</p:attrName>
                                        </p:attrNameLst>
                                      </p:cBhvr>
                                      <p:tavLst>
                                        <p:tav tm="0">
                                          <p:val>
                                            <p:fltVal val="0.5"/>
                                          </p:val>
                                        </p:tav>
                                        <p:tav tm="100000">
                                          <p:val>
                                            <p:strVal val="#ppt_y"/>
                                          </p:val>
                                        </p:tav>
                                      </p:tavLst>
                                    </p:anim>
                                  </p:childTnLst>
                                </p:cTn>
                              </p:par>
                            </p:childTnLst>
                          </p:cTn>
                        </p:par>
                        <p:par>
                          <p:cTn id="152" fill="hold">
                            <p:stCondLst>
                              <p:cond delay="11500"/>
                            </p:stCondLst>
                            <p:childTnLst>
                              <p:par>
                                <p:cTn id="153" presetID="42" presetClass="entr" presetSubtype="0" fill="hold" grpId="0" nodeType="afterEffect">
                                  <p:stCondLst>
                                    <p:cond delay="0"/>
                                  </p:stCondLst>
                                  <p:childTnLst>
                                    <p:set>
                                      <p:cBhvr>
                                        <p:cTn id="154" dur="1" fill="hold">
                                          <p:stCondLst>
                                            <p:cond delay="0"/>
                                          </p:stCondLst>
                                        </p:cTn>
                                        <p:tgtEl>
                                          <p:spTgt spid="44"/>
                                        </p:tgtEl>
                                        <p:attrNameLst>
                                          <p:attrName>style.visibility</p:attrName>
                                        </p:attrNameLst>
                                      </p:cBhvr>
                                      <p:to>
                                        <p:strVal val="visible"/>
                                      </p:to>
                                    </p:set>
                                    <p:animEffect transition="in" filter="fade">
                                      <p:cBhvr>
                                        <p:cTn id="155" dur="1000"/>
                                        <p:tgtEl>
                                          <p:spTgt spid="44"/>
                                        </p:tgtEl>
                                      </p:cBhvr>
                                    </p:animEffect>
                                    <p:anim calcmode="lin" valueType="num">
                                      <p:cBhvr>
                                        <p:cTn id="156" dur="1000" fill="hold"/>
                                        <p:tgtEl>
                                          <p:spTgt spid="44"/>
                                        </p:tgtEl>
                                        <p:attrNameLst>
                                          <p:attrName>ppt_x</p:attrName>
                                        </p:attrNameLst>
                                      </p:cBhvr>
                                      <p:tavLst>
                                        <p:tav tm="0">
                                          <p:val>
                                            <p:strVal val="#ppt_x"/>
                                          </p:val>
                                        </p:tav>
                                        <p:tav tm="100000">
                                          <p:val>
                                            <p:strVal val="#ppt_x"/>
                                          </p:val>
                                        </p:tav>
                                      </p:tavLst>
                                    </p:anim>
                                    <p:anim calcmode="lin" valueType="num">
                                      <p:cBhvr>
                                        <p:cTn id="157"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7" grpId="0"/>
      <p:bldP spid="3" grpId="0" animBg="1"/>
      <p:bldP spid="12" grpId="0" animBg="1"/>
      <p:bldP spid="9" grpId="0" animBg="1"/>
      <p:bldP spid="20" grpId="0"/>
      <p:bldP spid="41" grpId="0"/>
      <p:bldP spid="42" grpId="0"/>
      <p:bldP spid="43" grpId="0"/>
      <p:bldP spid="44" grpId="0"/>
      <p:bldP spid="45" grpId="0"/>
      <p:bldP spid="46" grpId="0"/>
      <p:bldP spid="47" grpId="0"/>
      <p:bldP spid="48" grpId="0"/>
      <p:bldP spid="49" grpId="0"/>
      <p:bldP spid="50" grpId="0"/>
      <p:bldP spid="51" grpId="0"/>
      <p:bldP spid="5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315E5B7C-59F7-4571-A5C7-6B192ACBC31D}"/>
              </a:ext>
            </a:extLst>
          </p:cNvPr>
          <p:cNvGrpSpPr/>
          <p:nvPr/>
        </p:nvGrpSpPr>
        <p:grpSpPr>
          <a:xfrm>
            <a:off x="3358756" y="1641508"/>
            <a:ext cx="2726735" cy="4531754"/>
            <a:chOff x="3358756" y="1641508"/>
            <a:chExt cx="2726735" cy="4531754"/>
          </a:xfrm>
          <a:effectLst/>
          <a:scene3d>
            <a:camera prst="orthographicFront">
              <a:rot lat="0" lon="0" rev="0"/>
            </a:camera>
            <a:lightRig rig="brightRoom" dir="t">
              <a:rot lat="0" lon="0" rev="600000"/>
            </a:lightRig>
          </a:scene3d>
        </p:grpSpPr>
        <p:sp>
          <p:nvSpPr>
            <p:cNvPr id="8" name="Rectangle 7"/>
            <p:cNvSpPr/>
            <p:nvPr/>
          </p:nvSpPr>
          <p:spPr>
            <a:xfrm rot="16200000">
              <a:off x="2456247" y="2544019"/>
              <a:ext cx="4531752" cy="2726734"/>
            </a:xfrm>
            <a:prstGeom prst="rect">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3877219" y="1123046"/>
              <a:ext cx="1689809" cy="2726734"/>
            </a:xfrm>
            <a:prstGeom prst="rect">
              <a:avLst/>
            </a:pr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2" name="Sev01"/>
          <p:cNvSpPr>
            <a:spLocks noChangeAspect="1"/>
          </p:cNvSpPr>
          <p:nvPr/>
        </p:nvSpPr>
        <p:spPr>
          <a:xfrm>
            <a:off x="3994265" y="2604787"/>
            <a:ext cx="1455716" cy="1455716"/>
          </a:xfrm>
          <a:prstGeom prst="ellipse">
            <a:avLst/>
          </a:prstGeom>
          <a:solidFill>
            <a:schemeClr val="bg1"/>
          </a:solidFill>
          <a:ln w="5715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6" name="TextBox 25"/>
          <p:cNvSpPr txBox="1"/>
          <p:nvPr/>
        </p:nvSpPr>
        <p:spPr>
          <a:xfrm>
            <a:off x="4066715" y="2246317"/>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02</a:t>
            </a:r>
          </a:p>
        </p:txBody>
      </p:sp>
      <p:sp>
        <p:nvSpPr>
          <p:cNvPr id="30" name="TextBox 29"/>
          <p:cNvSpPr txBox="1"/>
          <p:nvPr/>
        </p:nvSpPr>
        <p:spPr>
          <a:xfrm>
            <a:off x="4322174" y="3086423"/>
            <a:ext cx="799899" cy="492443"/>
          </a:xfrm>
          <a:prstGeom prst="rect">
            <a:avLst/>
          </a:prstGeom>
          <a:noFill/>
        </p:spPr>
        <p:txBody>
          <a:bodyPr wrap="none" lIns="0" tIns="0" rIns="0" bIns="0" rtlCol="0" anchor="t">
            <a:spAutoFit/>
          </a:bodyPr>
          <a:lstStyle/>
          <a:p>
            <a:pPr algn="ctr"/>
            <a:r>
              <a:rPr lang="en-US" sz="1600" dirty="0">
                <a:solidFill>
                  <a:srgbClr val="239BD3"/>
                </a:solidFill>
                <a:latin typeface="Bernard MT Condensed" panose="02050806060905020404" pitchFamily="18" charset="0"/>
              </a:rPr>
              <a:t>$278</a:t>
            </a:r>
            <a:br>
              <a:rPr lang="en-US" sz="1600" dirty="0">
                <a:solidFill>
                  <a:srgbClr val="239BD3"/>
                </a:solidFill>
                <a:latin typeface="Bernard MT Condensed" panose="02050806060905020404" pitchFamily="18" charset="0"/>
              </a:rPr>
            </a:br>
            <a:r>
              <a:rPr lang="en-US" sz="1600" dirty="0">
                <a:solidFill>
                  <a:srgbClr val="239BD3"/>
                </a:solidFill>
                <a:latin typeface="Bernard MT Condensed" panose="02050806060905020404" pitchFamily="18" charset="0"/>
              </a:rPr>
              <a:t>Per Month</a:t>
            </a:r>
          </a:p>
        </p:txBody>
      </p:sp>
      <p:grpSp>
        <p:nvGrpSpPr>
          <p:cNvPr id="46" name="Group 45"/>
          <p:cNvGrpSpPr/>
          <p:nvPr/>
        </p:nvGrpSpPr>
        <p:grpSpPr>
          <a:xfrm>
            <a:off x="3712322" y="4053081"/>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6" name="Group 15">
            <a:extLst>
              <a:ext uri="{FF2B5EF4-FFF2-40B4-BE49-F238E27FC236}">
                <a16:creationId xmlns:a16="http://schemas.microsoft.com/office/drawing/2014/main" id="{0934147D-4E09-4041-B932-5A2F17BC62A5}"/>
              </a:ext>
            </a:extLst>
          </p:cNvPr>
          <p:cNvGrpSpPr/>
          <p:nvPr/>
        </p:nvGrpSpPr>
        <p:grpSpPr>
          <a:xfrm>
            <a:off x="8822734" y="1641507"/>
            <a:ext cx="2726734" cy="4531755"/>
            <a:chOff x="8822734" y="1641507"/>
            <a:chExt cx="2726734" cy="4531755"/>
          </a:xfrm>
          <a:effectLst/>
          <a:scene3d>
            <a:camera prst="orthographicFront">
              <a:rot lat="0" lon="0" rev="0"/>
            </a:camera>
            <a:lightRig rig="brightRoom" dir="t">
              <a:rot lat="0" lon="0" rev="600000"/>
            </a:lightRig>
          </a:scene3d>
        </p:grpSpPr>
        <p:sp>
          <p:nvSpPr>
            <p:cNvPr id="10" name="Round Same Side Corner Rectangle 9"/>
            <p:cNvSpPr/>
            <p:nvPr/>
          </p:nvSpPr>
          <p:spPr>
            <a:xfrm rot="5400000" flipH="1">
              <a:off x="7920225" y="2544019"/>
              <a:ext cx="4531752" cy="2726733"/>
            </a:xfrm>
            <a:prstGeom prst="round2SameRect">
              <a:avLst>
                <a:gd name="adj1" fmla="val 2589"/>
                <a:gd name="adj2" fmla="val 0"/>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9341196" y="1123046"/>
              <a:ext cx="1689811" cy="2726733"/>
            </a:xfrm>
            <a:prstGeom prst="round2SameRect">
              <a:avLst>
                <a:gd name="adj1" fmla="val 2589"/>
                <a:gd name="adj2" fmla="val 0"/>
              </a:avLst>
            </a:pr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48235"/>
                </a:solidFill>
              </a:endParaRPr>
            </a:p>
          </p:txBody>
        </p:sp>
      </p:grpSp>
      <p:sp>
        <p:nvSpPr>
          <p:cNvPr id="23" name="Sev01"/>
          <p:cNvSpPr>
            <a:spLocks noChangeAspect="1"/>
          </p:cNvSpPr>
          <p:nvPr/>
        </p:nvSpPr>
        <p:spPr>
          <a:xfrm>
            <a:off x="9458245" y="2604787"/>
            <a:ext cx="1455716" cy="1455716"/>
          </a:xfrm>
          <a:prstGeom prst="ellipse">
            <a:avLst/>
          </a:prstGeom>
          <a:solidFill>
            <a:schemeClr val="bg1"/>
          </a:solidFill>
          <a:ln w="57150">
            <a:solidFill>
              <a:srgbClr val="096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471070" y="2242132"/>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04</a:t>
            </a:r>
          </a:p>
        </p:txBody>
      </p:sp>
      <p:grpSp>
        <p:nvGrpSpPr>
          <p:cNvPr id="52" name="Group 51"/>
          <p:cNvGrpSpPr/>
          <p:nvPr/>
        </p:nvGrpSpPr>
        <p:grpSpPr>
          <a:xfrm>
            <a:off x="9214703" y="4053081"/>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 name="Group 4">
            <a:extLst>
              <a:ext uri="{FF2B5EF4-FFF2-40B4-BE49-F238E27FC236}">
                <a16:creationId xmlns:a16="http://schemas.microsoft.com/office/drawing/2014/main" id="{5F6DB554-325C-4DE5-A182-691AA2584D45}"/>
              </a:ext>
            </a:extLst>
          </p:cNvPr>
          <p:cNvGrpSpPr/>
          <p:nvPr/>
        </p:nvGrpSpPr>
        <p:grpSpPr>
          <a:xfrm>
            <a:off x="533400" y="1641509"/>
            <a:ext cx="2730386" cy="4531753"/>
            <a:chOff x="633681" y="1641509"/>
            <a:chExt cx="2730386" cy="4531753"/>
          </a:xfrm>
          <a:effectLst/>
          <a:scene3d>
            <a:camera prst="orthographicFront">
              <a:rot lat="0" lon="0" rev="0"/>
            </a:camera>
            <a:lightRig rig="brightRoom" dir="t">
              <a:rot lat="0" lon="0" rev="600000"/>
            </a:lightRig>
          </a:scene3d>
        </p:grpSpPr>
        <p:sp>
          <p:nvSpPr>
            <p:cNvPr id="6" name="Round Same Side Corner Rectangle 5"/>
            <p:cNvSpPr/>
            <p:nvPr/>
          </p:nvSpPr>
          <p:spPr>
            <a:xfrm rot="16200000">
              <a:off x="-265176" y="2544019"/>
              <a:ext cx="4531752" cy="2726734"/>
            </a:xfrm>
            <a:prstGeom prst="round2SameRect">
              <a:avLst>
                <a:gd name="adj1" fmla="val 2589"/>
                <a:gd name="adj2" fmla="val 0"/>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1152144" y="1123046"/>
              <a:ext cx="1689808" cy="2726734"/>
            </a:xfrm>
            <a:prstGeom prst="round2SameRect">
              <a:avLst>
                <a:gd name="adj1" fmla="val 2589"/>
                <a:gd name="adj2" fmla="val 0"/>
              </a:avLst>
            </a:pr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177762" y="2604787"/>
            <a:ext cx="1455716" cy="1455716"/>
          </a:xfrm>
          <a:prstGeom prst="ellipse">
            <a:avLst/>
          </a:prstGeom>
          <a:solidFill>
            <a:schemeClr val="bg1"/>
          </a:solidFill>
          <a:ln w="57150">
            <a:solidFill>
              <a:srgbClr val="36B8E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203355" y="2242132"/>
            <a:ext cx="1402628"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01</a:t>
            </a:r>
          </a:p>
        </p:txBody>
      </p:sp>
      <p:sp>
        <p:nvSpPr>
          <p:cNvPr id="28" name="TextBox 27"/>
          <p:cNvSpPr txBox="1"/>
          <p:nvPr/>
        </p:nvSpPr>
        <p:spPr>
          <a:xfrm>
            <a:off x="1505671" y="3086423"/>
            <a:ext cx="799899" cy="492443"/>
          </a:xfrm>
          <a:prstGeom prst="rect">
            <a:avLst/>
          </a:prstGeom>
          <a:noFill/>
        </p:spPr>
        <p:txBody>
          <a:bodyPr wrap="none" lIns="0" tIns="0" rIns="0" bIns="0" rtlCol="0" anchor="t">
            <a:spAutoFit/>
          </a:bodyPr>
          <a:lstStyle/>
          <a:p>
            <a:pPr algn="ctr"/>
            <a:r>
              <a:rPr lang="en-US" sz="1600" dirty="0">
                <a:solidFill>
                  <a:srgbClr val="36B8E3"/>
                </a:solidFill>
                <a:latin typeface="Bernard MT Condensed" panose="02050806060905020404" pitchFamily="18" charset="0"/>
              </a:rPr>
              <a:t>$223</a:t>
            </a:r>
            <a:br>
              <a:rPr lang="en-US" sz="1600" dirty="0">
                <a:solidFill>
                  <a:srgbClr val="36B8E3"/>
                </a:solidFill>
                <a:latin typeface="Bernard MT Condensed" panose="02050806060905020404" pitchFamily="18" charset="0"/>
              </a:rPr>
            </a:br>
            <a:r>
              <a:rPr lang="en-US" sz="1600" dirty="0">
                <a:solidFill>
                  <a:srgbClr val="36B8E3"/>
                </a:solidFill>
                <a:latin typeface="Bernard MT Condensed" panose="02050806060905020404" pitchFamily="18" charset="0"/>
              </a:rPr>
              <a:t>Per Month</a:t>
            </a:r>
          </a:p>
        </p:txBody>
      </p:sp>
      <p:sp>
        <p:nvSpPr>
          <p:cNvPr id="31" name="TextBox 30"/>
          <p:cNvSpPr txBox="1"/>
          <p:nvPr/>
        </p:nvSpPr>
        <p:spPr>
          <a:xfrm>
            <a:off x="9786153" y="3086423"/>
            <a:ext cx="799899" cy="492443"/>
          </a:xfrm>
          <a:prstGeom prst="rect">
            <a:avLst/>
          </a:prstGeom>
          <a:noFill/>
        </p:spPr>
        <p:txBody>
          <a:bodyPr wrap="none" lIns="0" tIns="0" rIns="0" bIns="0" rtlCol="0" anchor="t">
            <a:spAutoFit/>
          </a:bodyPr>
          <a:lstStyle/>
          <a:p>
            <a:pPr algn="ctr"/>
            <a:r>
              <a:rPr lang="en-US" sz="1600" dirty="0">
                <a:solidFill>
                  <a:srgbClr val="0967B9"/>
                </a:solidFill>
                <a:latin typeface="Bernard MT Condensed" panose="02050806060905020404" pitchFamily="18" charset="0"/>
              </a:rPr>
              <a:t>$321</a:t>
            </a:r>
            <a:br>
              <a:rPr lang="en-US" sz="1600" dirty="0">
                <a:solidFill>
                  <a:srgbClr val="0967B9"/>
                </a:solidFill>
                <a:latin typeface="Bernard MT Condensed" panose="02050806060905020404" pitchFamily="18" charset="0"/>
              </a:rPr>
            </a:br>
            <a:r>
              <a:rPr lang="en-US" sz="1600" dirty="0">
                <a:solidFill>
                  <a:srgbClr val="0967B9"/>
                </a:solidFill>
                <a:latin typeface="Bernard MT Condensed" panose="02050806060905020404" pitchFamily="18" charset="0"/>
              </a:rPr>
              <a:t>Per Month</a:t>
            </a:r>
          </a:p>
        </p:txBody>
      </p:sp>
      <p:grpSp>
        <p:nvGrpSpPr>
          <p:cNvPr id="39" name="Group 38"/>
          <p:cNvGrpSpPr/>
          <p:nvPr/>
        </p:nvGrpSpPr>
        <p:grpSpPr>
          <a:xfrm>
            <a:off x="772685" y="4073775"/>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1" name="Group 10">
            <a:extLst>
              <a:ext uri="{FF2B5EF4-FFF2-40B4-BE49-F238E27FC236}">
                <a16:creationId xmlns:a16="http://schemas.microsoft.com/office/drawing/2014/main" id="{DBCAB3B0-8EDC-4D56-A2D8-97803B3C7089}"/>
              </a:ext>
            </a:extLst>
          </p:cNvPr>
          <p:cNvGrpSpPr/>
          <p:nvPr/>
        </p:nvGrpSpPr>
        <p:grpSpPr>
          <a:xfrm>
            <a:off x="5806440" y="1386200"/>
            <a:ext cx="3108960" cy="5167000"/>
            <a:chOff x="5806440" y="1386200"/>
            <a:chExt cx="3108960" cy="5167000"/>
          </a:xfrm>
          <a:effectLst/>
          <a:scene3d>
            <a:camera prst="orthographicFront">
              <a:rot lat="0" lon="0" rev="0"/>
            </a:camera>
            <a:lightRig rig="brightRoom" dir="t">
              <a:rot lat="0" lon="0" rev="600000"/>
            </a:lightRig>
          </a:scene3d>
        </p:grpSpPr>
        <p:sp>
          <p:nvSpPr>
            <p:cNvPr id="7" name="Rectangle 6"/>
            <p:cNvSpPr/>
            <p:nvPr/>
          </p:nvSpPr>
          <p:spPr>
            <a:xfrm rot="16200000">
              <a:off x="4777421" y="2415221"/>
              <a:ext cx="5166999" cy="3108959"/>
            </a:xfrm>
            <a:prstGeom prst="rect">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6364323" y="828317"/>
              <a:ext cx="1993193" cy="3108959"/>
            </a:xfrm>
            <a:prstGeom prst="rect">
              <a:avLst/>
            </a:pr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1" name="Sev01"/>
          <p:cNvSpPr>
            <a:spLocks noChangeAspect="1"/>
          </p:cNvSpPr>
          <p:nvPr/>
        </p:nvSpPr>
        <p:spPr>
          <a:xfrm>
            <a:off x="6615072" y="2634905"/>
            <a:ext cx="1491697" cy="1491697"/>
          </a:xfrm>
          <a:prstGeom prst="ellipse">
            <a:avLst/>
          </a:prstGeom>
          <a:solidFill>
            <a:schemeClr val="bg1"/>
          </a:solidFill>
          <a:ln w="5715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5" name="TextBox 24"/>
          <p:cNvSpPr txBox="1"/>
          <p:nvPr/>
        </p:nvSpPr>
        <p:spPr>
          <a:xfrm>
            <a:off x="6649866" y="2140539"/>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03</a:t>
            </a:r>
          </a:p>
        </p:txBody>
      </p:sp>
      <p:sp>
        <p:nvSpPr>
          <p:cNvPr id="29" name="TextBox 28"/>
          <p:cNvSpPr txBox="1"/>
          <p:nvPr/>
        </p:nvSpPr>
        <p:spPr>
          <a:xfrm>
            <a:off x="6960970" y="3128446"/>
            <a:ext cx="799899" cy="492443"/>
          </a:xfrm>
          <a:prstGeom prst="rect">
            <a:avLst/>
          </a:prstGeom>
          <a:noFill/>
        </p:spPr>
        <p:txBody>
          <a:bodyPr wrap="none" lIns="0" tIns="0" rIns="0" bIns="0" rtlCol="0" anchor="t">
            <a:spAutoFit/>
          </a:bodyPr>
          <a:lstStyle/>
          <a:p>
            <a:pPr algn="ctr"/>
            <a:r>
              <a:rPr lang="en-US" sz="1600" dirty="0">
                <a:solidFill>
                  <a:srgbClr val="157EBF"/>
                </a:solidFill>
                <a:latin typeface="Bernard MT Condensed" panose="02050806060905020404" pitchFamily="18" charset="0"/>
              </a:rPr>
              <a:t>$199</a:t>
            </a:r>
            <a:br>
              <a:rPr lang="en-US" sz="1600" dirty="0">
                <a:solidFill>
                  <a:srgbClr val="157EBF"/>
                </a:solidFill>
                <a:latin typeface="Bernard MT Condensed" panose="02050806060905020404" pitchFamily="18" charset="0"/>
              </a:rPr>
            </a:br>
            <a:r>
              <a:rPr lang="en-US" sz="1600" dirty="0">
                <a:solidFill>
                  <a:srgbClr val="157EBF"/>
                </a:solidFill>
                <a:latin typeface="Bernard MT Condensed" panose="02050806060905020404" pitchFamily="18" charset="0"/>
              </a:rPr>
              <a:t>Per Month</a:t>
            </a:r>
          </a:p>
        </p:txBody>
      </p:sp>
      <p:grpSp>
        <p:nvGrpSpPr>
          <p:cNvPr id="40" name="Group 39"/>
          <p:cNvGrpSpPr/>
          <p:nvPr/>
        </p:nvGrpSpPr>
        <p:grpSpPr>
          <a:xfrm>
            <a:off x="6274884" y="4229323"/>
            <a:ext cx="2172069" cy="1931234"/>
            <a:chOff x="654724" y="2917392"/>
            <a:chExt cx="1589758" cy="1413488"/>
          </a:xfrm>
        </p:grpSpPr>
        <p:sp>
          <p:nvSpPr>
            <p:cNvPr id="41" name="TextBox 40"/>
            <p:cNvSpPr txBox="1"/>
            <p:nvPr/>
          </p:nvSpPr>
          <p:spPr>
            <a:xfrm>
              <a:off x="654724" y="2917392"/>
              <a:ext cx="1589758" cy="1413488"/>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65" name="TextBox 64">
            <a:extLst>
              <a:ext uri="{FF2B5EF4-FFF2-40B4-BE49-F238E27FC236}">
                <a16:creationId xmlns:a16="http://schemas.microsoft.com/office/drawing/2014/main" id="{0167EDB9-9669-4145-9E1E-A6CE9A41073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3907997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p:cTn id="13" dur="500" fill="hold"/>
                                        <p:tgtEl>
                                          <p:spTgt spid="18"/>
                                        </p:tgtEl>
                                        <p:attrNameLst>
                                          <p:attrName>ppt_w</p:attrName>
                                        </p:attrNameLst>
                                      </p:cBhvr>
                                      <p:tavLst>
                                        <p:tav tm="0">
                                          <p:val>
                                            <p:fltVal val="0"/>
                                          </p:val>
                                        </p:tav>
                                        <p:tav tm="100000">
                                          <p:val>
                                            <p:strVal val="#ppt_w"/>
                                          </p:val>
                                        </p:tav>
                                      </p:tavLst>
                                    </p:anim>
                                    <p:anim calcmode="lin" valueType="num">
                                      <p:cBhvr>
                                        <p:cTn id="14" dur="500" fill="hold"/>
                                        <p:tgtEl>
                                          <p:spTgt spid="18"/>
                                        </p:tgtEl>
                                        <p:attrNameLst>
                                          <p:attrName>ppt_h</p:attrName>
                                        </p:attrNameLst>
                                      </p:cBhvr>
                                      <p:tavLst>
                                        <p:tav tm="0">
                                          <p:val>
                                            <p:fltVal val="0"/>
                                          </p:val>
                                        </p:tav>
                                        <p:tav tm="100000">
                                          <p:val>
                                            <p:strVal val="#ppt_h"/>
                                          </p:val>
                                        </p:tav>
                                      </p:tavLst>
                                    </p:anim>
                                    <p:animEffect transition="in" filter="fade">
                                      <p:cBhvr>
                                        <p:cTn id="15" dur="500"/>
                                        <p:tgtEl>
                                          <p:spTgt spid="18"/>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p:cTn id="19" dur="500" fill="hold"/>
                                        <p:tgtEl>
                                          <p:spTgt spid="28"/>
                                        </p:tgtEl>
                                        <p:attrNameLst>
                                          <p:attrName>ppt_w</p:attrName>
                                        </p:attrNameLst>
                                      </p:cBhvr>
                                      <p:tavLst>
                                        <p:tav tm="0">
                                          <p:val>
                                            <p:fltVal val="0"/>
                                          </p:val>
                                        </p:tav>
                                        <p:tav tm="100000">
                                          <p:val>
                                            <p:strVal val="#ppt_w"/>
                                          </p:val>
                                        </p:tav>
                                      </p:tavLst>
                                    </p:anim>
                                    <p:anim calcmode="lin" valueType="num">
                                      <p:cBhvr>
                                        <p:cTn id="20" dur="500" fill="hold"/>
                                        <p:tgtEl>
                                          <p:spTgt spid="28"/>
                                        </p:tgtEl>
                                        <p:attrNameLst>
                                          <p:attrName>ppt_h</p:attrName>
                                        </p:attrNameLst>
                                      </p:cBhvr>
                                      <p:tavLst>
                                        <p:tav tm="0">
                                          <p:val>
                                            <p:fltVal val="0"/>
                                          </p:val>
                                        </p:tav>
                                        <p:tav tm="100000">
                                          <p:val>
                                            <p:strVal val="#ppt_h"/>
                                          </p:val>
                                        </p:tav>
                                      </p:tavLst>
                                    </p:anim>
                                    <p:animEffect transition="in" filter="fade">
                                      <p:cBhvr>
                                        <p:cTn id="21" dur="500"/>
                                        <p:tgtEl>
                                          <p:spTgt spid="28"/>
                                        </p:tgtEl>
                                      </p:cBhvr>
                                    </p:animEffect>
                                  </p:childTnLst>
                                </p:cTn>
                              </p:par>
                            </p:childTnLst>
                          </p:cTn>
                        </p:par>
                        <p:par>
                          <p:cTn id="22" fill="hold">
                            <p:stCondLst>
                              <p:cond delay="1500"/>
                            </p:stCondLst>
                            <p:childTnLst>
                              <p:par>
                                <p:cTn id="23" presetID="53"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 calcmode="lin" valueType="num">
                                      <p:cBhvr>
                                        <p:cTn id="25" dur="500" fill="hold"/>
                                        <p:tgtEl>
                                          <p:spTgt spid="39"/>
                                        </p:tgtEl>
                                        <p:attrNameLst>
                                          <p:attrName>ppt_w</p:attrName>
                                        </p:attrNameLst>
                                      </p:cBhvr>
                                      <p:tavLst>
                                        <p:tav tm="0">
                                          <p:val>
                                            <p:fltVal val="0"/>
                                          </p:val>
                                        </p:tav>
                                        <p:tav tm="100000">
                                          <p:val>
                                            <p:strVal val="#ppt_w"/>
                                          </p:val>
                                        </p:tav>
                                      </p:tavLst>
                                    </p:anim>
                                    <p:anim calcmode="lin" valueType="num">
                                      <p:cBhvr>
                                        <p:cTn id="26" dur="500" fill="hold"/>
                                        <p:tgtEl>
                                          <p:spTgt spid="39"/>
                                        </p:tgtEl>
                                        <p:attrNameLst>
                                          <p:attrName>ppt_h</p:attrName>
                                        </p:attrNameLst>
                                      </p:cBhvr>
                                      <p:tavLst>
                                        <p:tav tm="0">
                                          <p:val>
                                            <p:fltVal val="0"/>
                                          </p:val>
                                        </p:tav>
                                        <p:tav tm="100000">
                                          <p:val>
                                            <p:strVal val="#ppt_h"/>
                                          </p:val>
                                        </p:tav>
                                      </p:tavLst>
                                    </p:anim>
                                    <p:animEffect transition="in" filter="fade">
                                      <p:cBhvr>
                                        <p:cTn id="27" dur="500"/>
                                        <p:tgtEl>
                                          <p:spTgt spid="39"/>
                                        </p:tgtEl>
                                      </p:cBhvr>
                                    </p:animEffect>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500" fill="hold"/>
                                        <p:tgtEl>
                                          <p:spTgt spid="27"/>
                                        </p:tgtEl>
                                        <p:attrNameLst>
                                          <p:attrName>ppt_w</p:attrName>
                                        </p:attrNameLst>
                                      </p:cBhvr>
                                      <p:tavLst>
                                        <p:tav tm="0">
                                          <p:val>
                                            <p:fltVal val="0"/>
                                          </p:val>
                                        </p:tav>
                                        <p:tav tm="100000">
                                          <p:val>
                                            <p:strVal val="#ppt_w"/>
                                          </p:val>
                                        </p:tav>
                                      </p:tavLst>
                                    </p:anim>
                                    <p:anim calcmode="lin" valueType="num">
                                      <p:cBhvr>
                                        <p:cTn id="32" dur="500" fill="hold"/>
                                        <p:tgtEl>
                                          <p:spTgt spid="27"/>
                                        </p:tgtEl>
                                        <p:attrNameLst>
                                          <p:attrName>ppt_h</p:attrName>
                                        </p:attrNameLst>
                                      </p:cBhvr>
                                      <p:tavLst>
                                        <p:tav tm="0">
                                          <p:val>
                                            <p:fltVal val="0"/>
                                          </p:val>
                                        </p:tav>
                                        <p:tav tm="100000">
                                          <p:val>
                                            <p:strVal val="#ppt_h"/>
                                          </p:val>
                                        </p:tav>
                                      </p:tavLst>
                                    </p:anim>
                                    <p:animEffect transition="in" filter="fade">
                                      <p:cBhvr>
                                        <p:cTn id="33" dur="500"/>
                                        <p:tgtEl>
                                          <p:spTgt spid="27"/>
                                        </p:tgtEl>
                                      </p:cBhvr>
                                    </p:animEffect>
                                  </p:childTnLst>
                                </p:cTn>
                              </p:par>
                            </p:childTnLst>
                          </p:cTn>
                        </p:par>
                        <p:par>
                          <p:cTn id="34" fill="hold">
                            <p:stCondLst>
                              <p:cond delay="2500"/>
                            </p:stCondLst>
                            <p:childTnLst>
                              <p:par>
                                <p:cTn id="35" presetID="53"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p:cTn id="37" dur="500" fill="hold"/>
                                        <p:tgtEl>
                                          <p:spTgt spid="23"/>
                                        </p:tgtEl>
                                        <p:attrNameLst>
                                          <p:attrName>ppt_w</p:attrName>
                                        </p:attrNameLst>
                                      </p:cBhvr>
                                      <p:tavLst>
                                        <p:tav tm="0">
                                          <p:val>
                                            <p:fltVal val="0"/>
                                          </p:val>
                                        </p:tav>
                                        <p:tav tm="100000">
                                          <p:val>
                                            <p:strVal val="#ppt_w"/>
                                          </p:val>
                                        </p:tav>
                                      </p:tavLst>
                                    </p:anim>
                                    <p:anim calcmode="lin" valueType="num">
                                      <p:cBhvr>
                                        <p:cTn id="38" dur="500" fill="hold"/>
                                        <p:tgtEl>
                                          <p:spTgt spid="23"/>
                                        </p:tgtEl>
                                        <p:attrNameLst>
                                          <p:attrName>ppt_h</p:attrName>
                                        </p:attrNameLst>
                                      </p:cBhvr>
                                      <p:tavLst>
                                        <p:tav tm="0">
                                          <p:val>
                                            <p:fltVal val="0"/>
                                          </p:val>
                                        </p:tav>
                                        <p:tav tm="100000">
                                          <p:val>
                                            <p:strVal val="#ppt_h"/>
                                          </p:val>
                                        </p:tav>
                                      </p:tavLst>
                                    </p:anim>
                                    <p:animEffect transition="in" filter="fade">
                                      <p:cBhvr>
                                        <p:cTn id="39" dur="500"/>
                                        <p:tgtEl>
                                          <p:spTgt spid="23"/>
                                        </p:tgtEl>
                                      </p:cBhvr>
                                    </p:animEffect>
                                  </p:childTnLst>
                                </p:cTn>
                              </p:par>
                            </p:childTnLst>
                          </p:cTn>
                        </p:par>
                        <p:par>
                          <p:cTn id="40" fill="hold">
                            <p:stCondLst>
                              <p:cond delay="3000"/>
                            </p:stCondLst>
                            <p:childTnLst>
                              <p:par>
                                <p:cTn id="41" presetID="53" presetClass="entr" presetSubtype="0"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3500"/>
                            </p:stCondLst>
                            <p:childTnLst>
                              <p:par>
                                <p:cTn id="47" presetID="53" presetClass="entr" presetSubtype="0" fill="hold"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4" grpId="0"/>
      <p:bldP spid="28" grpId="0"/>
      <p:bldP spid="31" grpId="0"/>
      <p:bldP spid="6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8" name="Group 97">
            <a:extLst>
              <a:ext uri="{FF2B5EF4-FFF2-40B4-BE49-F238E27FC236}">
                <a16:creationId xmlns:a16="http://schemas.microsoft.com/office/drawing/2014/main" id="{1E5551F0-5823-42B0-ABE8-48F78E64C23D}"/>
              </a:ext>
            </a:extLst>
          </p:cNvPr>
          <p:cNvGrpSpPr/>
          <p:nvPr/>
        </p:nvGrpSpPr>
        <p:grpSpPr>
          <a:xfrm>
            <a:off x="990600" y="2057400"/>
            <a:ext cx="1645920" cy="1645920"/>
            <a:chOff x="990600" y="2057400"/>
            <a:chExt cx="1645920" cy="1645920"/>
          </a:xfrm>
        </p:grpSpPr>
        <p:sp>
          <p:nvSpPr>
            <p:cNvPr id="8" name="Oval 7">
              <a:extLst>
                <a:ext uri="{FF2B5EF4-FFF2-40B4-BE49-F238E27FC236}">
                  <a16:creationId xmlns:a16="http://schemas.microsoft.com/office/drawing/2014/main" id="{5D021FD7-E38E-4675-A0DF-CCEE55C95BE3}"/>
                </a:ext>
              </a:extLst>
            </p:cNvPr>
            <p:cNvSpPr>
              <a:spLocks noChangeAspect="1"/>
            </p:cNvSpPr>
            <p:nvPr/>
          </p:nvSpPr>
          <p:spPr>
            <a:xfrm>
              <a:off x="990600" y="2057400"/>
              <a:ext cx="1645920" cy="164592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05249063-3C37-4E66-8791-E45597048E3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TextBox 96">
              <a:extLst>
                <a:ext uri="{FF2B5EF4-FFF2-40B4-BE49-F238E27FC236}">
                  <a16:creationId xmlns:a16="http://schemas.microsoft.com/office/drawing/2014/main" id="{0EB26C50-D01D-433D-9EE1-82E9F62F4E3B}"/>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grpSp>
      <p:sp>
        <p:nvSpPr>
          <p:cNvPr id="15" name="Freeform: Shape 14">
            <a:extLst>
              <a:ext uri="{FF2B5EF4-FFF2-40B4-BE49-F238E27FC236}">
                <a16:creationId xmlns:a16="http://schemas.microsoft.com/office/drawing/2014/main" id="{C1CBC32E-D0C2-4200-A90F-2E0EF009C5BA}"/>
              </a:ext>
            </a:extLst>
          </p:cNvPr>
          <p:cNvSpPr/>
          <p:nvPr/>
        </p:nvSpPr>
        <p:spPr>
          <a:xfrm>
            <a:off x="3115523" y="1905000"/>
            <a:ext cx="6097388" cy="4343400"/>
          </a:xfrm>
          <a:custGeom>
            <a:avLst/>
            <a:gdLst>
              <a:gd name="connsiteX0" fmla="*/ 749316 w 5897880"/>
              <a:gd name="connsiteY0" fmla="*/ 0 h 3968744"/>
              <a:gd name="connsiteX1" fmla="*/ 2697480 w 5897880"/>
              <a:gd name="connsiteY1" fmla="*/ 0 h 3968744"/>
              <a:gd name="connsiteX2" fmla="*/ 3200401 w 5897880"/>
              <a:gd name="connsiteY2" fmla="*/ 0 h 3968744"/>
              <a:gd name="connsiteX3" fmla="*/ 5148565 w 5897880"/>
              <a:gd name="connsiteY3" fmla="*/ 0 h 3968744"/>
              <a:gd name="connsiteX4" fmla="*/ 5897880 w 5897880"/>
              <a:gd name="connsiteY4" fmla="*/ 749315 h 3968744"/>
              <a:gd name="connsiteX5" fmla="*/ 5897880 w 5897880"/>
              <a:gd name="connsiteY5" fmla="*/ 2362200 h 3968744"/>
              <a:gd name="connsiteX6" fmla="*/ 5897879 w 5897880"/>
              <a:gd name="connsiteY6" fmla="*/ 2362200 h 3968744"/>
              <a:gd name="connsiteX7" fmla="*/ 5897879 w 5897880"/>
              <a:gd name="connsiteY7" fmla="*/ 3219429 h 3968744"/>
              <a:gd name="connsiteX8" fmla="*/ 5148564 w 5897880"/>
              <a:gd name="connsiteY8" fmla="*/ 3968744 h 3968744"/>
              <a:gd name="connsiteX9" fmla="*/ 3200400 w 5897880"/>
              <a:gd name="connsiteY9" fmla="*/ 3968744 h 3968744"/>
              <a:gd name="connsiteX10" fmla="*/ 2697479 w 5897880"/>
              <a:gd name="connsiteY10" fmla="*/ 3968744 h 3968744"/>
              <a:gd name="connsiteX11" fmla="*/ 749315 w 5897880"/>
              <a:gd name="connsiteY11" fmla="*/ 3968744 h 3968744"/>
              <a:gd name="connsiteX12" fmla="*/ 0 w 5897880"/>
              <a:gd name="connsiteY12" fmla="*/ 3219429 h 3968744"/>
              <a:gd name="connsiteX13" fmla="*/ 0 w 5897880"/>
              <a:gd name="connsiteY13" fmla="*/ 1606544 h 3968744"/>
              <a:gd name="connsiteX14" fmla="*/ 1 w 5897880"/>
              <a:gd name="connsiteY14" fmla="*/ 1606544 h 3968744"/>
              <a:gd name="connsiteX15" fmla="*/ 1 w 5897880"/>
              <a:gd name="connsiteY15" fmla="*/ 749315 h 3968744"/>
              <a:gd name="connsiteX16" fmla="*/ 749316 w 5897880"/>
              <a:gd name="connsiteY16" fmla="*/ 0 h 3968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97880" h="3968744">
                <a:moveTo>
                  <a:pt x="749316" y="0"/>
                </a:moveTo>
                <a:lnTo>
                  <a:pt x="2697480" y="0"/>
                </a:lnTo>
                <a:lnTo>
                  <a:pt x="3200401" y="0"/>
                </a:lnTo>
                <a:lnTo>
                  <a:pt x="5148565" y="0"/>
                </a:lnTo>
                <a:cubicBezTo>
                  <a:pt x="5562400" y="0"/>
                  <a:pt x="5897880" y="335480"/>
                  <a:pt x="5897880" y="749315"/>
                </a:cubicBezTo>
                <a:lnTo>
                  <a:pt x="5897880" y="2362200"/>
                </a:lnTo>
                <a:lnTo>
                  <a:pt x="5897879" y="2362200"/>
                </a:lnTo>
                <a:lnTo>
                  <a:pt x="5897879" y="3219429"/>
                </a:lnTo>
                <a:cubicBezTo>
                  <a:pt x="5897879" y="3633264"/>
                  <a:pt x="5562399" y="3968744"/>
                  <a:pt x="5148564" y="3968744"/>
                </a:cubicBezTo>
                <a:lnTo>
                  <a:pt x="3200400" y="3968744"/>
                </a:lnTo>
                <a:lnTo>
                  <a:pt x="2697479" y="3968744"/>
                </a:lnTo>
                <a:lnTo>
                  <a:pt x="749315" y="3968744"/>
                </a:lnTo>
                <a:cubicBezTo>
                  <a:pt x="335480" y="3968744"/>
                  <a:pt x="0" y="3633264"/>
                  <a:pt x="0" y="3219429"/>
                </a:cubicBezTo>
                <a:lnTo>
                  <a:pt x="0" y="1606544"/>
                </a:lnTo>
                <a:lnTo>
                  <a:pt x="1" y="1606544"/>
                </a:lnTo>
                <a:lnTo>
                  <a:pt x="1" y="749315"/>
                </a:lnTo>
                <a:cubicBezTo>
                  <a:pt x="1" y="335480"/>
                  <a:pt x="335481" y="0"/>
                  <a:pt x="749316"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99" name="Group 98">
            <a:extLst>
              <a:ext uri="{FF2B5EF4-FFF2-40B4-BE49-F238E27FC236}">
                <a16:creationId xmlns:a16="http://schemas.microsoft.com/office/drawing/2014/main" id="{A151671D-6D6C-4967-A7BC-C5F2E938E872}"/>
              </a:ext>
            </a:extLst>
          </p:cNvPr>
          <p:cNvGrpSpPr/>
          <p:nvPr/>
        </p:nvGrpSpPr>
        <p:grpSpPr>
          <a:xfrm>
            <a:off x="3263418" y="2038721"/>
            <a:ext cx="1645920" cy="1645920"/>
            <a:chOff x="990600" y="2057400"/>
            <a:chExt cx="1645920" cy="1645920"/>
          </a:xfrm>
        </p:grpSpPr>
        <p:sp>
          <p:nvSpPr>
            <p:cNvPr id="100" name="Oval 99">
              <a:extLst>
                <a:ext uri="{FF2B5EF4-FFF2-40B4-BE49-F238E27FC236}">
                  <a16:creationId xmlns:a16="http://schemas.microsoft.com/office/drawing/2014/main" id="{612D0EF5-5588-4F31-B5C5-C54D3A28F420}"/>
                </a:ext>
              </a:extLst>
            </p:cNvPr>
            <p:cNvSpPr>
              <a:spLocks noChangeAspect="1"/>
            </p:cNvSpPr>
            <p:nvPr/>
          </p:nvSpPr>
          <p:spPr>
            <a:xfrm>
              <a:off x="990600" y="2057400"/>
              <a:ext cx="1645920" cy="164592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Oval 100">
              <a:extLst>
                <a:ext uri="{FF2B5EF4-FFF2-40B4-BE49-F238E27FC236}">
                  <a16:creationId xmlns:a16="http://schemas.microsoft.com/office/drawing/2014/main" id="{51297523-D5AD-4F39-818E-BBD77436E6D8}"/>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TextBox 101">
              <a:extLst>
                <a:ext uri="{FF2B5EF4-FFF2-40B4-BE49-F238E27FC236}">
                  <a16:creationId xmlns:a16="http://schemas.microsoft.com/office/drawing/2014/main" id="{005BDB50-C364-4E2D-A2ED-BDAE57E5CD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grpSp>
      <p:grpSp>
        <p:nvGrpSpPr>
          <p:cNvPr id="103" name="Group 102">
            <a:extLst>
              <a:ext uri="{FF2B5EF4-FFF2-40B4-BE49-F238E27FC236}">
                <a16:creationId xmlns:a16="http://schemas.microsoft.com/office/drawing/2014/main" id="{5229407E-0F98-4C2D-B80B-98115C2A88DB}"/>
              </a:ext>
            </a:extLst>
          </p:cNvPr>
          <p:cNvGrpSpPr/>
          <p:nvPr/>
        </p:nvGrpSpPr>
        <p:grpSpPr>
          <a:xfrm>
            <a:off x="5272455" y="2020322"/>
            <a:ext cx="1645920" cy="1645920"/>
            <a:chOff x="990600" y="2057400"/>
            <a:chExt cx="1645920" cy="1645920"/>
          </a:xfrm>
        </p:grpSpPr>
        <p:sp>
          <p:nvSpPr>
            <p:cNvPr id="104" name="Oval 103">
              <a:extLst>
                <a:ext uri="{FF2B5EF4-FFF2-40B4-BE49-F238E27FC236}">
                  <a16:creationId xmlns:a16="http://schemas.microsoft.com/office/drawing/2014/main" id="{D3B3B7B6-20A4-4A25-9B08-D8FDA573E0DF}"/>
                </a:ext>
              </a:extLst>
            </p:cNvPr>
            <p:cNvSpPr>
              <a:spLocks noChangeAspect="1"/>
            </p:cNvSpPr>
            <p:nvPr/>
          </p:nvSpPr>
          <p:spPr>
            <a:xfrm>
              <a:off x="990600" y="2057400"/>
              <a:ext cx="1645920" cy="164592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Oval 104">
              <a:extLst>
                <a:ext uri="{FF2B5EF4-FFF2-40B4-BE49-F238E27FC236}">
                  <a16:creationId xmlns:a16="http://schemas.microsoft.com/office/drawing/2014/main" id="{9FC0DCD2-4783-48C4-A2AA-6D99A3E0F39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TextBox 105">
              <a:extLst>
                <a:ext uri="{FF2B5EF4-FFF2-40B4-BE49-F238E27FC236}">
                  <a16:creationId xmlns:a16="http://schemas.microsoft.com/office/drawing/2014/main" id="{FAEC925B-C6F7-4EE4-8EC5-55ADAA465E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grpSp>
      <p:grpSp>
        <p:nvGrpSpPr>
          <p:cNvPr id="107" name="Group 106">
            <a:extLst>
              <a:ext uri="{FF2B5EF4-FFF2-40B4-BE49-F238E27FC236}">
                <a16:creationId xmlns:a16="http://schemas.microsoft.com/office/drawing/2014/main" id="{7EDCECDF-F0E7-4B1D-B54B-A1F673C56938}"/>
              </a:ext>
            </a:extLst>
          </p:cNvPr>
          <p:cNvGrpSpPr/>
          <p:nvPr/>
        </p:nvGrpSpPr>
        <p:grpSpPr>
          <a:xfrm>
            <a:off x="7332274" y="2054896"/>
            <a:ext cx="1645920" cy="1645920"/>
            <a:chOff x="990600" y="2057400"/>
            <a:chExt cx="1645920" cy="1645920"/>
          </a:xfrm>
        </p:grpSpPr>
        <p:sp>
          <p:nvSpPr>
            <p:cNvPr id="108" name="Oval 107">
              <a:extLst>
                <a:ext uri="{FF2B5EF4-FFF2-40B4-BE49-F238E27FC236}">
                  <a16:creationId xmlns:a16="http://schemas.microsoft.com/office/drawing/2014/main" id="{105EEC8D-C218-4564-8146-BAC320A96035}"/>
                </a:ext>
              </a:extLst>
            </p:cNvPr>
            <p:cNvSpPr>
              <a:spLocks noChangeAspect="1"/>
            </p:cNvSpPr>
            <p:nvPr/>
          </p:nvSpPr>
          <p:spPr>
            <a:xfrm>
              <a:off x="990600" y="2057400"/>
              <a:ext cx="1645920" cy="164592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Oval 108">
              <a:extLst>
                <a:ext uri="{FF2B5EF4-FFF2-40B4-BE49-F238E27FC236}">
                  <a16:creationId xmlns:a16="http://schemas.microsoft.com/office/drawing/2014/main" id="{841935E4-7909-4D0F-8B0B-903A38C6F16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TextBox 109">
              <a:extLst>
                <a:ext uri="{FF2B5EF4-FFF2-40B4-BE49-F238E27FC236}">
                  <a16:creationId xmlns:a16="http://schemas.microsoft.com/office/drawing/2014/main" id="{1BA0BD4C-E04C-4FE7-A689-7C13039C778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grpSp>
      <p:grpSp>
        <p:nvGrpSpPr>
          <p:cNvPr id="111" name="Group 110">
            <a:extLst>
              <a:ext uri="{FF2B5EF4-FFF2-40B4-BE49-F238E27FC236}">
                <a16:creationId xmlns:a16="http://schemas.microsoft.com/office/drawing/2014/main" id="{37B0624D-2561-49C8-A836-CD1B79CCBD33}"/>
              </a:ext>
            </a:extLst>
          </p:cNvPr>
          <p:cNvGrpSpPr/>
          <p:nvPr/>
        </p:nvGrpSpPr>
        <p:grpSpPr>
          <a:xfrm>
            <a:off x="9603488" y="2020322"/>
            <a:ext cx="1645920" cy="1645920"/>
            <a:chOff x="990600" y="2057400"/>
            <a:chExt cx="1645920" cy="1645920"/>
          </a:xfrm>
        </p:grpSpPr>
        <p:sp>
          <p:nvSpPr>
            <p:cNvPr id="112" name="Oval 111">
              <a:extLst>
                <a:ext uri="{FF2B5EF4-FFF2-40B4-BE49-F238E27FC236}">
                  <a16:creationId xmlns:a16="http://schemas.microsoft.com/office/drawing/2014/main" id="{DF38DF67-E3D3-45B8-BC31-0F230AFE3677}"/>
                </a:ext>
              </a:extLst>
            </p:cNvPr>
            <p:cNvSpPr>
              <a:spLocks noChangeAspect="1"/>
            </p:cNvSpPr>
            <p:nvPr/>
          </p:nvSpPr>
          <p:spPr>
            <a:xfrm>
              <a:off x="990600" y="2057400"/>
              <a:ext cx="1645920" cy="1645920"/>
            </a:xfrm>
            <a:prstGeom prst="ellipse">
              <a:avLst/>
            </a:prstGeom>
            <a:solidFill>
              <a:srgbClr val="0050A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a:extLst>
                <a:ext uri="{FF2B5EF4-FFF2-40B4-BE49-F238E27FC236}">
                  <a16:creationId xmlns:a16="http://schemas.microsoft.com/office/drawing/2014/main" id="{59B49503-385D-46F0-988F-A41B0056A844}"/>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TextBox 113">
              <a:extLst>
                <a:ext uri="{FF2B5EF4-FFF2-40B4-BE49-F238E27FC236}">
                  <a16:creationId xmlns:a16="http://schemas.microsoft.com/office/drawing/2014/main" id="{CA946E34-84D5-41DA-AE67-B6C9E402CE6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#5</a:t>
              </a:r>
            </a:p>
          </p:txBody>
        </p:sp>
      </p:grpSp>
      <p:grpSp>
        <p:nvGrpSpPr>
          <p:cNvPr id="368" name="Group 367">
            <a:extLst>
              <a:ext uri="{FF2B5EF4-FFF2-40B4-BE49-F238E27FC236}">
                <a16:creationId xmlns:a16="http://schemas.microsoft.com/office/drawing/2014/main" id="{60C23C86-B35B-4F87-8E6F-7359ACDA2BD0}"/>
              </a:ext>
            </a:extLst>
          </p:cNvPr>
          <p:cNvGrpSpPr>
            <a:grpSpLocks noChangeAspect="1"/>
          </p:cNvGrpSpPr>
          <p:nvPr/>
        </p:nvGrpSpPr>
        <p:grpSpPr>
          <a:xfrm>
            <a:off x="1603099" y="2398031"/>
            <a:ext cx="481264" cy="457200"/>
            <a:chOff x="4651375" y="2251075"/>
            <a:chExt cx="381001" cy="361950"/>
          </a:xfrm>
          <a:solidFill>
            <a:schemeClr val="bg1"/>
          </a:solidFill>
        </p:grpSpPr>
        <p:sp>
          <p:nvSpPr>
            <p:cNvPr id="369" name="Freeform 10">
              <a:extLst>
                <a:ext uri="{FF2B5EF4-FFF2-40B4-BE49-F238E27FC236}">
                  <a16:creationId xmlns:a16="http://schemas.microsoft.com/office/drawing/2014/main" id="{30E66717-9752-4E00-A7B0-00E376E09AD2}"/>
                </a:ext>
              </a:extLst>
            </p:cNvPr>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0" name="Freeform 11">
              <a:extLst>
                <a:ext uri="{FF2B5EF4-FFF2-40B4-BE49-F238E27FC236}">
                  <a16:creationId xmlns:a16="http://schemas.microsoft.com/office/drawing/2014/main" id="{DCE18835-1A2A-4637-A06D-B3258F73A84E}"/>
                </a:ext>
              </a:extLst>
            </p:cNvPr>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1" name="Freeform 12">
              <a:extLst>
                <a:ext uri="{FF2B5EF4-FFF2-40B4-BE49-F238E27FC236}">
                  <a16:creationId xmlns:a16="http://schemas.microsoft.com/office/drawing/2014/main" id="{7CC65317-D697-4BC5-9457-6F83F25B1467}"/>
                </a:ext>
              </a:extLst>
            </p:cNvPr>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2" name="Freeform 13">
              <a:extLst>
                <a:ext uri="{FF2B5EF4-FFF2-40B4-BE49-F238E27FC236}">
                  <a16:creationId xmlns:a16="http://schemas.microsoft.com/office/drawing/2014/main" id="{A4A8CFC3-61F0-47C4-8959-BA0AF07C0D67}"/>
                </a:ext>
              </a:extLst>
            </p:cNvPr>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3" name="Freeform 14">
              <a:extLst>
                <a:ext uri="{FF2B5EF4-FFF2-40B4-BE49-F238E27FC236}">
                  <a16:creationId xmlns:a16="http://schemas.microsoft.com/office/drawing/2014/main" id="{6024EA7E-8CC7-4E98-B18E-12330F4B7DA4}"/>
                </a:ext>
              </a:extLst>
            </p:cNvPr>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4" name="Freeform 15">
              <a:extLst>
                <a:ext uri="{FF2B5EF4-FFF2-40B4-BE49-F238E27FC236}">
                  <a16:creationId xmlns:a16="http://schemas.microsoft.com/office/drawing/2014/main" id="{444060E4-FA5F-4E79-9EA3-955F016497F4}"/>
                </a:ext>
              </a:extLst>
            </p:cNvPr>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5" name="Freeform 16">
              <a:extLst>
                <a:ext uri="{FF2B5EF4-FFF2-40B4-BE49-F238E27FC236}">
                  <a16:creationId xmlns:a16="http://schemas.microsoft.com/office/drawing/2014/main" id="{228C13D4-58E4-4975-AB58-AAFC045D7854}"/>
                </a:ext>
              </a:extLst>
            </p:cNvPr>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6" name="Freeform 17">
              <a:extLst>
                <a:ext uri="{FF2B5EF4-FFF2-40B4-BE49-F238E27FC236}">
                  <a16:creationId xmlns:a16="http://schemas.microsoft.com/office/drawing/2014/main" id="{9A8900FD-E484-4B47-A71F-8FB5B65AF54B}"/>
                </a:ext>
              </a:extLst>
            </p:cNvPr>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7" name="Freeform 18">
              <a:extLst>
                <a:ext uri="{FF2B5EF4-FFF2-40B4-BE49-F238E27FC236}">
                  <a16:creationId xmlns:a16="http://schemas.microsoft.com/office/drawing/2014/main" id="{A4CAFD7D-CE6A-42BA-A761-E05ED0FC0217}"/>
                </a:ext>
              </a:extLst>
            </p:cNvPr>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8" name="Group 377">
            <a:extLst>
              <a:ext uri="{FF2B5EF4-FFF2-40B4-BE49-F238E27FC236}">
                <a16:creationId xmlns:a16="http://schemas.microsoft.com/office/drawing/2014/main" id="{7F0653ED-8721-45D6-88F9-6E2888C2AAD9}"/>
              </a:ext>
            </a:extLst>
          </p:cNvPr>
          <p:cNvGrpSpPr>
            <a:grpSpLocks noChangeAspect="1"/>
          </p:cNvGrpSpPr>
          <p:nvPr/>
        </p:nvGrpSpPr>
        <p:grpSpPr>
          <a:xfrm>
            <a:off x="7968420" y="2393978"/>
            <a:ext cx="431800" cy="475465"/>
            <a:chOff x="4843463" y="3076575"/>
            <a:chExt cx="282575" cy="311150"/>
          </a:xfrm>
          <a:solidFill>
            <a:schemeClr val="bg1"/>
          </a:solidFill>
        </p:grpSpPr>
        <p:sp>
          <p:nvSpPr>
            <p:cNvPr id="379" name="Freeform 43">
              <a:extLst>
                <a:ext uri="{FF2B5EF4-FFF2-40B4-BE49-F238E27FC236}">
                  <a16:creationId xmlns:a16="http://schemas.microsoft.com/office/drawing/2014/main" id="{AE7EAA1E-4977-4BB4-9C97-8A674C0D6482}"/>
                </a:ext>
              </a:extLst>
            </p:cNvPr>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0" name="Freeform 44">
              <a:extLst>
                <a:ext uri="{FF2B5EF4-FFF2-40B4-BE49-F238E27FC236}">
                  <a16:creationId xmlns:a16="http://schemas.microsoft.com/office/drawing/2014/main" id="{E9A15F1E-61D0-41DD-A923-E6DD9AD2FCBC}"/>
                </a:ext>
              </a:extLst>
            </p:cNvPr>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1" name="Freeform 45">
              <a:extLst>
                <a:ext uri="{FF2B5EF4-FFF2-40B4-BE49-F238E27FC236}">
                  <a16:creationId xmlns:a16="http://schemas.microsoft.com/office/drawing/2014/main" id="{FEA4B7DF-2B3A-46B8-B1DE-658F85AC93C0}"/>
                </a:ext>
              </a:extLst>
            </p:cNvPr>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2" name="Freeform 46">
              <a:extLst>
                <a:ext uri="{FF2B5EF4-FFF2-40B4-BE49-F238E27FC236}">
                  <a16:creationId xmlns:a16="http://schemas.microsoft.com/office/drawing/2014/main" id="{EACB9CDD-AAE8-4FAB-8EEA-08146884BE47}"/>
                </a:ext>
              </a:extLst>
            </p:cNvPr>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3" name="Freeform 47">
              <a:extLst>
                <a:ext uri="{FF2B5EF4-FFF2-40B4-BE49-F238E27FC236}">
                  <a16:creationId xmlns:a16="http://schemas.microsoft.com/office/drawing/2014/main" id="{BD80E2F4-D5B5-4017-B5DA-5F5025EA950A}"/>
                </a:ext>
              </a:extLst>
            </p:cNvPr>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4" name="Group 383">
            <a:extLst>
              <a:ext uri="{FF2B5EF4-FFF2-40B4-BE49-F238E27FC236}">
                <a16:creationId xmlns:a16="http://schemas.microsoft.com/office/drawing/2014/main" id="{90FAFFAB-5C78-4BE4-B674-3FAB53E2EF01}"/>
              </a:ext>
            </a:extLst>
          </p:cNvPr>
          <p:cNvGrpSpPr>
            <a:grpSpLocks noChangeAspect="1"/>
          </p:cNvGrpSpPr>
          <p:nvPr/>
        </p:nvGrpSpPr>
        <p:grpSpPr>
          <a:xfrm>
            <a:off x="5849059" y="2404204"/>
            <a:ext cx="492711" cy="457200"/>
            <a:chOff x="4581525" y="1828800"/>
            <a:chExt cx="352425" cy="327025"/>
          </a:xfrm>
          <a:solidFill>
            <a:schemeClr val="bg1"/>
          </a:solidFill>
        </p:grpSpPr>
        <p:sp>
          <p:nvSpPr>
            <p:cNvPr id="385" name="Freeform 19">
              <a:extLst>
                <a:ext uri="{FF2B5EF4-FFF2-40B4-BE49-F238E27FC236}">
                  <a16:creationId xmlns:a16="http://schemas.microsoft.com/office/drawing/2014/main" id="{0A57D0B1-F04E-4E0C-8F60-5E853BC4B850}"/>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6" name="Freeform 20">
              <a:extLst>
                <a:ext uri="{FF2B5EF4-FFF2-40B4-BE49-F238E27FC236}">
                  <a16:creationId xmlns:a16="http://schemas.microsoft.com/office/drawing/2014/main" id="{A24E842D-BE4D-41CC-A532-4FF614F10A2E}"/>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7" name="Freeform 21">
              <a:extLst>
                <a:ext uri="{FF2B5EF4-FFF2-40B4-BE49-F238E27FC236}">
                  <a16:creationId xmlns:a16="http://schemas.microsoft.com/office/drawing/2014/main" id="{3CA28F03-DD97-45F8-A721-60CF32B3A740}"/>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8" name="Freeform 22">
              <a:extLst>
                <a:ext uri="{FF2B5EF4-FFF2-40B4-BE49-F238E27FC236}">
                  <a16:creationId xmlns:a16="http://schemas.microsoft.com/office/drawing/2014/main" id="{A2848845-9D86-4089-8DA3-894CAA0B6450}"/>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9" name="Freeform 23">
              <a:extLst>
                <a:ext uri="{FF2B5EF4-FFF2-40B4-BE49-F238E27FC236}">
                  <a16:creationId xmlns:a16="http://schemas.microsoft.com/office/drawing/2014/main" id="{88005872-FB39-46EF-9622-C6474E9D5D29}"/>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0" name="Freeform 24">
              <a:extLst>
                <a:ext uri="{FF2B5EF4-FFF2-40B4-BE49-F238E27FC236}">
                  <a16:creationId xmlns:a16="http://schemas.microsoft.com/office/drawing/2014/main" id="{95F26F37-2E11-4D7F-B5A3-3175A2399C64}"/>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1" name="Freeform 25">
              <a:extLst>
                <a:ext uri="{FF2B5EF4-FFF2-40B4-BE49-F238E27FC236}">
                  <a16:creationId xmlns:a16="http://schemas.microsoft.com/office/drawing/2014/main" id="{2A456F40-A3E7-488C-BB6B-5DE6765E0E58}"/>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2" name="Freeform 26">
              <a:extLst>
                <a:ext uri="{FF2B5EF4-FFF2-40B4-BE49-F238E27FC236}">
                  <a16:creationId xmlns:a16="http://schemas.microsoft.com/office/drawing/2014/main" id="{8F5CF7D6-04BE-4171-98F3-E889A044D2D1}"/>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3" name="Freeform 27">
              <a:extLst>
                <a:ext uri="{FF2B5EF4-FFF2-40B4-BE49-F238E27FC236}">
                  <a16:creationId xmlns:a16="http://schemas.microsoft.com/office/drawing/2014/main" id="{AD0A3B20-AAE7-49AB-BAEB-A30B13E9A3D8}"/>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4" name="Freeform 28">
              <a:extLst>
                <a:ext uri="{FF2B5EF4-FFF2-40B4-BE49-F238E27FC236}">
                  <a16:creationId xmlns:a16="http://schemas.microsoft.com/office/drawing/2014/main" id="{6019A2A3-A86D-41A9-9C81-8F441BAFBA14}"/>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5" name="Freeform 29">
              <a:extLst>
                <a:ext uri="{FF2B5EF4-FFF2-40B4-BE49-F238E27FC236}">
                  <a16:creationId xmlns:a16="http://schemas.microsoft.com/office/drawing/2014/main" id="{2729030B-7E66-4965-8822-95EE4E6D6AB4}"/>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6" name="Freeform 30">
              <a:extLst>
                <a:ext uri="{FF2B5EF4-FFF2-40B4-BE49-F238E27FC236}">
                  <a16:creationId xmlns:a16="http://schemas.microsoft.com/office/drawing/2014/main" id="{1CF4987D-FB8E-4EC4-BE8F-835A05995404}"/>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7" name="Freeform 31">
              <a:extLst>
                <a:ext uri="{FF2B5EF4-FFF2-40B4-BE49-F238E27FC236}">
                  <a16:creationId xmlns:a16="http://schemas.microsoft.com/office/drawing/2014/main" id="{EA8357A5-6933-44DC-B7AF-46240FC37589}"/>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8" name="Freeform 32">
              <a:extLst>
                <a:ext uri="{FF2B5EF4-FFF2-40B4-BE49-F238E27FC236}">
                  <a16:creationId xmlns:a16="http://schemas.microsoft.com/office/drawing/2014/main" id="{D7404343-D389-4E32-8D18-F92FDF337E44}"/>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9" name="Freeform 33">
              <a:extLst>
                <a:ext uri="{FF2B5EF4-FFF2-40B4-BE49-F238E27FC236}">
                  <a16:creationId xmlns:a16="http://schemas.microsoft.com/office/drawing/2014/main" id="{940541C8-B25A-4F93-9581-E5D0179B607A}"/>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0" name="Freeform 34">
              <a:extLst>
                <a:ext uri="{FF2B5EF4-FFF2-40B4-BE49-F238E27FC236}">
                  <a16:creationId xmlns:a16="http://schemas.microsoft.com/office/drawing/2014/main" id="{DB861C97-8973-4802-A58C-C23D26B1CDF6}"/>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1" name="Freeform 35">
              <a:extLst>
                <a:ext uri="{FF2B5EF4-FFF2-40B4-BE49-F238E27FC236}">
                  <a16:creationId xmlns:a16="http://schemas.microsoft.com/office/drawing/2014/main" id="{C9B32B6B-9106-4AC6-97B1-A63F4D7DA1C7}"/>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2" name="Group 401">
            <a:extLst>
              <a:ext uri="{FF2B5EF4-FFF2-40B4-BE49-F238E27FC236}">
                <a16:creationId xmlns:a16="http://schemas.microsoft.com/office/drawing/2014/main" id="{E9EC7967-5A7D-4284-85B1-A129E878F948}"/>
              </a:ext>
            </a:extLst>
          </p:cNvPr>
          <p:cNvGrpSpPr>
            <a:grpSpLocks noChangeAspect="1"/>
          </p:cNvGrpSpPr>
          <p:nvPr/>
        </p:nvGrpSpPr>
        <p:grpSpPr>
          <a:xfrm>
            <a:off x="10209234" y="2403431"/>
            <a:ext cx="434427" cy="457200"/>
            <a:chOff x="3768725" y="2336800"/>
            <a:chExt cx="393700" cy="414338"/>
          </a:xfrm>
          <a:solidFill>
            <a:schemeClr val="bg1"/>
          </a:solidFill>
        </p:grpSpPr>
        <p:sp>
          <p:nvSpPr>
            <p:cNvPr id="403" name="Freeform 64">
              <a:extLst>
                <a:ext uri="{FF2B5EF4-FFF2-40B4-BE49-F238E27FC236}">
                  <a16:creationId xmlns:a16="http://schemas.microsoft.com/office/drawing/2014/main" id="{962D7236-F004-4CEF-8A80-F203FF6626B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4" name="Oval 65">
              <a:extLst>
                <a:ext uri="{FF2B5EF4-FFF2-40B4-BE49-F238E27FC236}">
                  <a16:creationId xmlns:a16="http://schemas.microsoft.com/office/drawing/2014/main" id="{720F1539-51FB-43B9-A553-3F62F1B73F95}"/>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5" name="Freeform 66">
              <a:extLst>
                <a:ext uri="{FF2B5EF4-FFF2-40B4-BE49-F238E27FC236}">
                  <a16:creationId xmlns:a16="http://schemas.microsoft.com/office/drawing/2014/main" id="{6DC8FAD6-F608-4135-B356-D582223DA35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6" name="Freeform 67">
              <a:extLst>
                <a:ext uri="{FF2B5EF4-FFF2-40B4-BE49-F238E27FC236}">
                  <a16:creationId xmlns:a16="http://schemas.microsoft.com/office/drawing/2014/main" id="{67C1B3CE-B564-4364-BDF1-1A5E2396BF4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7" name="Oval 68">
              <a:extLst>
                <a:ext uri="{FF2B5EF4-FFF2-40B4-BE49-F238E27FC236}">
                  <a16:creationId xmlns:a16="http://schemas.microsoft.com/office/drawing/2014/main" id="{DD20F7A7-0256-4C8D-8F18-82BDE8CBA04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8" name="Freeform 69">
              <a:extLst>
                <a:ext uri="{FF2B5EF4-FFF2-40B4-BE49-F238E27FC236}">
                  <a16:creationId xmlns:a16="http://schemas.microsoft.com/office/drawing/2014/main" id="{951C185F-C5D4-4F84-BD54-7CF349141B34}"/>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9" name="Freeform 70">
              <a:extLst>
                <a:ext uri="{FF2B5EF4-FFF2-40B4-BE49-F238E27FC236}">
                  <a16:creationId xmlns:a16="http://schemas.microsoft.com/office/drawing/2014/main" id="{171927E0-FF95-49DA-BF44-FCF2698E1E55}"/>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 name="Oval 71">
              <a:extLst>
                <a:ext uri="{FF2B5EF4-FFF2-40B4-BE49-F238E27FC236}">
                  <a16:creationId xmlns:a16="http://schemas.microsoft.com/office/drawing/2014/main" id="{1480071E-3CD4-47F0-AA41-A3B326E90A0F}"/>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 name="Freeform 72">
              <a:extLst>
                <a:ext uri="{FF2B5EF4-FFF2-40B4-BE49-F238E27FC236}">
                  <a16:creationId xmlns:a16="http://schemas.microsoft.com/office/drawing/2014/main" id="{A47F38E0-04DB-401D-94FD-BBF0EF67B75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 name="Freeform 73">
              <a:extLst>
                <a:ext uri="{FF2B5EF4-FFF2-40B4-BE49-F238E27FC236}">
                  <a16:creationId xmlns:a16="http://schemas.microsoft.com/office/drawing/2014/main" id="{1567C29D-DC09-4A6C-9169-9DBE9D55C27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 name="Freeform 74">
              <a:extLst>
                <a:ext uri="{FF2B5EF4-FFF2-40B4-BE49-F238E27FC236}">
                  <a16:creationId xmlns:a16="http://schemas.microsoft.com/office/drawing/2014/main" id="{25C52F70-EAB4-47DE-9503-67362B34CCB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4" name="Oval 75">
              <a:extLst>
                <a:ext uri="{FF2B5EF4-FFF2-40B4-BE49-F238E27FC236}">
                  <a16:creationId xmlns:a16="http://schemas.microsoft.com/office/drawing/2014/main" id="{2798CE9D-5126-4A1E-BB3A-5A1A05F2D99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5" name="Freeform 76">
              <a:extLst>
                <a:ext uri="{FF2B5EF4-FFF2-40B4-BE49-F238E27FC236}">
                  <a16:creationId xmlns:a16="http://schemas.microsoft.com/office/drawing/2014/main" id="{C5512D73-772B-45F3-81B8-EDE37C4CDEC4}"/>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 name="Freeform 77">
              <a:extLst>
                <a:ext uri="{FF2B5EF4-FFF2-40B4-BE49-F238E27FC236}">
                  <a16:creationId xmlns:a16="http://schemas.microsoft.com/office/drawing/2014/main" id="{B3DE5ADF-3235-437E-AF6B-143C9D42371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 name="Oval 78">
              <a:extLst>
                <a:ext uri="{FF2B5EF4-FFF2-40B4-BE49-F238E27FC236}">
                  <a16:creationId xmlns:a16="http://schemas.microsoft.com/office/drawing/2014/main" id="{7BA23AE0-5815-4828-9DCA-B2A0BA29302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 name="Freeform 79">
              <a:extLst>
                <a:ext uri="{FF2B5EF4-FFF2-40B4-BE49-F238E27FC236}">
                  <a16:creationId xmlns:a16="http://schemas.microsoft.com/office/drawing/2014/main" id="{28032088-0D8F-4FEA-84A5-D11A0467156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 name="Freeform 80">
              <a:extLst>
                <a:ext uri="{FF2B5EF4-FFF2-40B4-BE49-F238E27FC236}">
                  <a16:creationId xmlns:a16="http://schemas.microsoft.com/office/drawing/2014/main" id="{6975F81E-EED4-40FF-956E-C4D2BAE784D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 name="Oval 81">
              <a:extLst>
                <a:ext uri="{FF2B5EF4-FFF2-40B4-BE49-F238E27FC236}">
                  <a16:creationId xmlns:a16="http://schemas.microsoft.com/office/drawing/2014/main" id="{D8A20FE8-DB8F-438A-9D98-32300ABE99E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 name="Freeform 82">
              <a:extLst>
                <a:ext uri="{FF2B5EF4-FFF2-40B4-BE49-F238E27FC236}">
                  <a16:creationId xmlns:a16="http://schemas.microsoft.com/office/drawing/2014/main" id="{C68DE9F2-D028-4188-9E4D-5CF8484FBE6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 name="Freeform 83">
              <a:extLst>
                <a:ext uri="{FF2B5EF4-FFF2-40B4-BE49-F238E27FC236}">
                  <a16:creationId xmlns:a16="http://schemas.microsoft.com/office/drawing/2014/main" id="{7227373C-C358-4C1C-8862-520408421A6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23" name="Group 422">
            <a:extLst>
              <a:ext uri="{FF2B5EF4-FFF2-40B4-BE49-F238E27FC236}">
                <a16:creationId xmlns:a16="http://schemas.microsoft.com/office/drawing/2014/main" id="{0A2AF90D-881F-444D-92E8-4283E1A51A7A}"/>
              </a:ext>
            </a:extLst>
          </p:cNvPr>
          <p:cNvGrpSpPr>
            <a:grpSpLocks noChangeAspect="1"/>
          </p:cNvGrpSpPr>
          <p:nvPr/>
        </p:nvGrpSpPr>
        <p:grpSpPr>
          <a:xfrm>
            <a:off x="3837457" y="2398031"/>
            <a:ext cx="497841" cy="457200"/>
            <a:chOff x="2828925" y="2020888"/>
            <a:chExt cx="311151" cy="285750"/>
          </a:xfrm>
          <a:solidFill>
            <a:schemeClr val="bg1"/>
          </a:solidFill>
        </p:grpSpPr>
        <p:sp>
          <p:nvSpPr>
            <p:cNvPr id="424" name="Freeform 5">
              <a:extLst>
                <a:ext uri="{FF2B5EF4-FFF2-40B4-BE49-F238E27FC236}">
                  <a16:creationId xmlns:a16="http://schemas.microsoft.com/office/drawing/2014/main" id="{2B0C4B13-91CF-45D8-B194-01637A78F5F8}"/>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5" name="Freeform 6">
              <a:extLst>
                <a:ext uri="{FF2B5EF4-FFF2-40B4-BE49-F238E27FC236}">
                  <a16:creationId xmlns:a16="http://schemas.microsoft.com/office/drawing/2014/main" id="{A8EBBF15-3C05-4F4C-97B3-4A56F3F8BB6B}"/>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6" name="Oval 7">
              <a:extLst>
                <a:ext uri="{FF2B5EF4-FFF2-40B4-BE49-F238E27FC236}">
                  <a16:creationId xmlns:a16="http://schemas.microsoft.com/office/drawing/2014/main" id="{BD1EA559-B96C-41C4-9480-7081C4CDE8FE}"/>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7" name="Freeform 8">
              <a:extLst>
                <a:ext uri="{FF2B5EF4-FFF2-40B4-BE49-F238E27FC236}">
                  <a16:creationId xmlns:a16="http://schemas.microsoft.com/office/drawing/2014/main" id="{FEEA860C-8B9B-4B86-834A-FCCA8E01ED0B}"/>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8" name="TextBox 427">
            <a:extLst>
              <a:ext uri="{FF2B5EF4-FFF2-40B4-BE49-F238E27FC236}">
                <a16:creationId xmlns:a16="http://schemas.microsoft.com/office/drawing/2014/main" id="{516E90F0-AC67-48E6-90D7-2DA02CEF4A38}"/>
              </a:ext>
            </a:extLst>
          </p:cNvPr>
          <p:cNvSpPr txBox="1"/>
          <p:nvPr/>
        </p:nvSpPr>
        <p:spPr>
          <a:xfrm>
            <a:off x="355298" y="3929250"/>
            <a:ext cx="2591854" cy="2616101"/>
          </a:xfrm>
          <a:prstGeom prst="rect">
            <a:avLst/>
          </a:prstGeom>
          <a:noFill/>
        </p:spPr>
        <p:txBody>
          <a:bodyPr wrap="square" rtlCol="0">
            <a:spAutoFit/>
          </a:bodyPr>
          <a:lstStyle/>
          <a:p>
            <a:pPr defTabSz="1219170">
              <a:spcBef>
                <a:spcPct val="20000"/>
              </a:spcBef>
              <a:defRPr/>
            </a:pPr>
            <a:r>
              <a:rPr lang="en-US" sz="2000" dirty="0">
                <a:solidFill>
                  <a:srgbClr val="36B8E3"/>
                </a:solidFill>
                <a:latin typeface="Bernard MT Condensed" panose="02050806060905020404" pitchFamily="18" charset="0"/>
              </a:rPr>
              <a:t>LOREM IPSUM</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29" name="TextBox 428">
            <a:extLst>
              <a:ext uri="{FF2B5EF4-FFF2-40B4-BE49-F238E27FC236}">
                <a16:creationId xmlns:a16="http://schemas.microsoft.com/office/drawing/2014/main" id="{6E63EAE7-2FA4-4DED-B003-F3A4551770C5}"/>
              </a:ext>
            </a:extLst>
          </p:cNvPr>
          <p:cNvSpPr txBox="1"/>
          <p:nvPr/>
        </p:nvSpPr>
        <p:spPr>
          <a:xfrm>
            <a:off x="9600146" y="3929250"/>
            <a:ext cx="2591854" cy="2616101"/>
          </a:xfrm>
          <a:prstGeom prst="rect">
            <a:avLst/>
          </a:prstGeom>
          <a:noFill/>
        </p:spPr>
        <p:txBody>
          <a:bodyPr wrap="square" rtlCol="0">
            <a:spAutoFit/>
          </a:bodyPr>
          <a:lstStyle/>
          <a:p>
            <a:pPr defTabSz="1219170">
              <a:spcBef>
                <a:spcPct val="20000"/>
              </a:spcBef>
              <a:defRPr/>
            </a:pPr>
            <a:r>
              <a:rPr lang="en-US" sz="2000" dirty="0">
                <a:solidFill>
                  <a:srgbClr val="0050AA"/>
                </a:solidFill>
                <a:latin typeface="Bernard MT Condensed" panose="02050806060905020404" pitchFamily="18" charset="0"/>
              </a:rPr>
              <a:t>LOREM IPSUM</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32" name="TextBox 431">
            <a:extLst>
              <a:ext uri="{FF2B5EF4-FFF2-40B4-BE49-F238E27FC236}">
                <a16:creationId xmlns:a16="http://schemas.microsoft.com/office/drawing/2014/main" id="{14AD901B-9BBE-411D-B1E5-04DFB3192AF7}"/>
              </a:ext>
            </a:extLst>
          </p:cNvPr>
          <p:cNvSpPr txBox="1"/>
          <p:nvPr/>
        </p:nvSpPr>
        <p:spPr>
          <a:xfrm>
            <a:off x="3963539" y="4042926"/>
            <a:ext cx="5014655" cy="892552"/>
          </a:xfrm>
          <a:prstGeom prst="rect">
            <a:avLst/>
          </a:prstGeom>
          <a:noFill/>
        </p:spPr>
        <p:txBody>
          <a:bodyPr wrap="square" rtlCol="0">
            <a:spAutoFit/>
          </a:bodyPr>
          <a:lstStyle/>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0" name="Group 439">
            <a:extLst>
              <a:ext uri="{FF2B5EF4-FFF2-40B4-BE49-F238E27FC236}">
                <a16:creationId xmlns:a16="http://schemas.microsoft.com/office/drawing/2014/main" id="{CDC7BE5A-30BF-4289-9D07-445160A952E2}"/>
              </a:ext>
            </a:extLst>
          </p:cNvPr>
          <p:cNvGrpSpPr/>
          <p:nvPr/>
        </p:nvGrpSpPr>
        <p:grpSpPr>
          <a:xfrm>
            <a:off x="3470702" y="3990610"/>
            <a:ext cx="391992" cy="372854"/>
            <a:chOff x="3560423" y="4214042"/>
            <a:chExt cx="391992" cy="372854"/>
          </a:xfrm>
        </p:grpSpPr>
        <p:sp>
          <p:nvSpPr>
            <p:cNvPr id="430" name="Arrow: Chevron 429">
              <a:extLst>
                <a:ext uri="{FF2B5EF4-FFF2-40B4-BE49-F238E27FC236}">
                  <a16:creationId xmlns:a16="http://schemas.microsoft.com/office/drawing/2014/main" id="{FFA7378A-26F7-4F3C-8A4E-71267916EBA1}"/>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1" name="Arrow: Chevron 430">
              <a:extLst>
                <a:ext uri="{FF2B5EF4-FFF2-40B4-BE49-F238E27FC236}">
                  <a16:creationId xmlns:a16="http://schemas.microsoft.com/office/drawing/2014/main" id="{073820D6-3D10-426D-AC44-10A3EB7733F4}"/>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41" name="TextBox 440">
            <a:extLst>
              <a:ext uri="{FF2B5EF4-FFF2-40B4-BE49-F238E27FC236}">
                <a16:creationId xmlns:a16="http://schemas.microsoft.com/office/drawing/2014/main" id="{12CFB4BA-22E3-42FD-B8E7-2D696D6ABA8D}"/>
              </a:ext>
            </a:extLst>
          </p:cNvPr>
          <p:cNvSpPr txBox="1"/>
          <p:nvPr/>
        </p:nvSpPr>
        <p:spPr>
          <a:xfrm>
            <a:off x="3963539" y="5057863"/>
            <a:ext cx="5014655" cy="892552"/>
          </a:xfrm>
          <a:prstGeom prst="rect">
            <a:avLst/>
          </a:prstGeom>
          <a:noFill/>
        </p:spPr>
        <p:txBody>
          <a:bodyPr wrap="square" rtlCol="0">
            <a:spAutoFit/>
          </a:bodyPr>
          <a:lstStyle/>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2" name="Group 441">
            <a:extLst>
              <a:ext uri="{FF2B5EF4-FFF2-40B4-BE49-F238E27FC236}">
                <a16:creationId xmlns:a16="http://schemas.microsoft.com/office/drawing/2014/main" id="{ABCB5A05-B111-495E-9139-AAA0DD91CDF5}"/>
              </a:ext>
            </a:extLst>
          </p:cNvPr>
          <p:cNvGrpSpPr/>
          <p:nvPr/>
        </p:nvGrpSpPr>
        <p:grpSpPr>
          <a:xfrm>
            <a:off x="3470702" y="5005547"/>
            <a:ext cx="391992" cy="372854"/>
            <a:chOff x="3560423" y="4214042"/>
            <a:chExt cx="391992" cy="372854"/>
          </a:xfrm>
        </p:grpSpPr>
        <p:sp>
          <p:nvSpPr>
            <p:cNvPr id="443" name="Arrow: Chevron 442">
              <a:extLst>
                <a:ext uri="{FF2B5EF4-FFF2-40B4-BE49-F238E27FC236}">
                  <a16:creationId xmlns:a16="http://schemas.microsoft.com/office/drawing/2014/main" id="{6B740370-6067-46F2-9800-59BC9791CCC0}"/>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4" name="Arrow: Chevron 443">
              <a:extLst>
                <a:ext uri="{FF2B5EF4-FFF2-40B4-BE49-F238E27FC236}">
                  <a16:creationId xmlns:a16="http://schemas.microsoft.com/office/drawing/2014/main" id="{78FC606E-55A4-45A9-B1D7-A6BDA8405F07}"/>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364383782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p:cTn id="11" dur="500" fill="hold"/>
                                        <p:tgtEl>
                                          <p:spTgt spid="98"/>
                                        </p:tgtEl>
                                        <p:attrNameLst>
                                          <p:attrName>ppt_w</p:attrName>
                                        </p:attrNameLst>
                                      </p:cBhvr>
                                      <p:tavLst>
                                        <p:tav tm="0">
                                          <p:val>
                                            <p:fltVal val="0"/>
                                          </p:val>
                                        </p:tav>
                                        <p:tav tm="100000">
                                          <p:val>
                                            <p:strVal val="#ppt_w"/>
                                          </p:val>
                                        </p:tav>
                                      </p:tavLst>
                                    </p:anim>
                                    <p:anim calcmode="lin" valueType="num">
                                      <p:cBhvr>
                                        <p:cTn id="12" dur="500" fill="hold"/>
                                        <p:tgtEl>
                                          <p:spTgt spid="98"/>
                                        </p:tgtEl>
                                        <p:attrNameLst>
                                          <p:attrName>ppt_h</p:attrName>
                                        </p:attrNameLst>
                                      </p:cBhvr>
                                      <p:tavLst>
                                        <p:tav tm="0">
                                          <p:val>
                                            <p:fltVal val="0"/>
                                          </p:val>
                                        </p:tav>
                                        <p:tav tm="100000">
                                          <p:val>
                                            <p:strVal val="#ppt_h"/>
                                          </p:val>
                                        </p:tav>
                                      </p:tavLst>
                                    </p:anim>
                                    <p:animEffect transition="in" filter="fade">
                                      <p:cBhvr>
                                        <p:cTn id="13" dur="500"/>
                                        <p:tgtEl>
                                          <p:spTgt spid="98"/>
                                        </p:tgtEl>
                                      </p:cBhvr>
                                    </p:animEffect>
                                  </p:childTnLst>
                                </p:cTn>
                              </p:par>
                              <p:par>
                                <p:cTn id="14" presetID="53" presetClass="entr" presetSubtype="16" fill="hold" nodeType="withEffect">
                                  <p:stCondLst>
                                    <p:cond delay="0"/>
                                  </p:stCondLst>
                                  <p:childTnLst>
                                    <p:set>
                                      <p:cBhvr>
                                        <p:cTn id="15" dur="1" fill="hold">
                                          <p:stCondLst>
                                            <p:cond delay="0"/>
                                          </p:stCondLst>
                                        </p:cTn>
                                        <p:tgtEl>
                                          <p:spTgt spid="368"/>
                                        </p:tgtEl>
                                        <p:attrNameLst>
                                          <p:attrName>style.visibility</p:attrName>
                                        </p:attrNameLst>
                                      </p:cBhvr>
                                      <p:to>
                                        <p:strVal val="visible"/>
                                      </p:to>
                                    </p:set>
                                    <p:anim calcmode="lin" valueType="num">
                                      <p:cBhvr>
                                        <p:cTn id="16" dur="500" fill="hold"/>
                                        <p:tgtEl>
                                          <p:spTgt spid="368"/>
                                        </p:tgtEl>
                                        <p:attrNameLst>
                                          <p:attrName>ppt_w</p:attrName>
                                        </p:attrNameLst>
                                      </p:cBhvr>
                                      <p:tavLst>
                                        <p:tav tm="0">
                                          <p:val>
                                            <p:fltVal val="0"/>
                                          </p:val>
                                        </p:tav>
                                        <p:tav tm="100000">
                                          <p:val>
                                            <p:strVal val="#ppt_w"/>
                                          </p:val>
                                        </p:tav>
                                      </p:tavLst>
                                    </p:anim>
                                    <p:anim calcmode="lin" valueType="num">
                                      <p:cBhvr>
                                        <p:cTn id="17" dur="500" fill="hold"/>
                                        <p:tgtEl>
                                          <p:spTgt spid="368"/>
                                        </p:tgtEl>
                                        <p:attrNameLst>
                                          <p:attrName>ppt_h</p:attrName>
                                        </p:attrNameLst>
                                      </p:cBhvr>
                                      <p:tavLst>
                                        <p:tav tm="0">
                                          <p:val>
                                            <p:fltVal val="0"/>
                                          </p:val>
                                        </p:tav>
                                        <p:tav tm="100000">
                                          <p:val>
                                            <p:strVal val="#ppt_h"/>
                                          </p:val>
                                        </p:tav>
                                      </p:tavLst>
                                    </p:anim>
                                    <p:animEffect transition="in" filter="fade">
                                      <p:cBhvr>
                                        <p:cTn id="18" dur="500"/>
                                        <p:tgtEl>
                                          <p:spTgt spid="368"/>
                                        </p:tgtEl>
                                      </p:cBhvr>
                                    </p:animEffect>
                                  </p:childTnLst>
                                </p:cTn>
                              </p:par>
                            </p:childTnLst>
                          </p:cTn>
                        </p:par>
                        <p:par>
                          <p:cTn id="19" fill="hold">
                            <p:stCondLst>
                              <p:cond delay="1000"/>
                            </p:stCondLst>
                            <p:childTnLst>
                              <p:par>
                                <p:cTn id="20" presetID="22" presetClass="entr" presetSubtype="1" fill="hold" grpId="0" nodeType="afterEffect">
                                  <p:stCondLst>
                                    <p:cond delay="0"/>
                                  </p:stCondLst>
                                  <p:childTnLst>
                                    <p:set>
                                      <p:cBhvr>
                                        <p:cTn id="21" dur="1" fill="hold">
                                          <p:stCondLst>
                                            <p:cond delay="0"/>
                                          </p:stCondLst>
                                        </p:cTn>
                                        <p:tgtEl>
                                          <p:spTgt spid="428"/>
                                        </p:tgtEl>
                                        <p:attrNameLst>
                                          <p:attrName>style.visibility</p:attrName>
                                        </p:attrNameLst>
                                      </p:cBhvr>
                                      <p:to>
                                        <p:strVal val="visible"/>
                                      </p:to>
                                    </p:set>
                                    <p:animEffect transition="in" filter="wipe(up)">
                                      <p:cBhvr>
                                        <p:cTn id="22" dur="1000"/>
                                        <p:tgtEl>
                                          <p:spTgt spid="42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0"/>
                                        <p:tgtEl>
                                          <p:spTgt spid="15"/>
                                        </p:tgtEl>
                                      </p:cBhvr>
                                    </p:animEffect>
                                    <p:anim calcmode="lin" valueType="num">
                                      <p:cBhvr>
                                        <p:cTn id="27" dur="1000" fill="hold"/>
                                        <p:tgtEl>
                                          <p:spTgt spid="15"/>
                                        </p:tgtEl>
                                        <p:attrNameLst>
                                          <p:attrName>ppt_x</p:attrName>
                                        </p:attrNameLst>
                                      </p:cBhvr>
                                      <p:tavLst>
                                        <p:tav tm="0">
                                          <p:val>
                                            <p:strVal val="#ppt_x"/>
                                          </p:val>
                                        </p:tav>
                                        <p:tav tm="100000">
                                          <p:val>
                                            <p:strVal val="#ppt_x"/>
                                          </p:val>
                                        </p:tav>
                                      </p:tavLst>
                                    </p:anim>
                                    <p:anim calcmode="lin" valueType="num">
                                      <p:cBhvr>
                                        <p:cTn id="28" dur="1000" fill="hold"/>
                                        <p:tgtEl>
                                          <p:spTgt spid="1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nodeType="afterEffect">
                                  <p:stCondLst>
                                    <p:cond delay="0"/>
                                  </p:stCondLst>
                                  <p:childTnLst>
                                    <p:set>
                                      <p:cBhvr>
                                        <p:cTn id="31" dur="1" fill="hold">
                                          <p:stCondLst>
                                            <p:cond delay="0"/>
                                          </p:stCondLst>
                                        </p:cTn>
                                        <p:tgtEl>
                                          <p:spTgt spid="99"/>
                                        </p:tgtEl>
                                        <p:attrNameLst>
                                          <p:attrName>style.visibility</p:attrName>
                                        </p:attrNameLst>
                                      </p:cBhvr>
                                      <p:to>
                                        <p:strVal val="visible"/>
                                      </p:to>
                                    </p:set>
                                    <p:anim calcmode="lin" valueType="num">
                                      <p:cBhvr>
                                        <p:cTn id="32" dur="500" fill="hold"/>
                                        <p:tgtEl>
                                          <p:spTgt spid="99"/>
                                        </p:tgtEl>
                                        <p:attrNameLst>
                                          <p:attrName>ppt_w</p:attrName>
                                        </p:attrNameLst>
                                      </p:cBhvr>
                                      <p:tavLst>
                                        <p:tav tm="0">
                                          <p:val>
                                            <p:fltVal val="0"/>
                                          </p:val>
                                        </p:tav>
                                        <p:tav tm="100000">
                                          <p:val>
                                            <p:strVal val="#ppt_w"/>
                                          </p:val>
                                        </p:tav>
                                      </p:tavLst>
                                    </p:anim>
                                    <p:anim calcmode="lin" valueType="num">
                                      <p:cBhvr>
                                        <p:cTn id="33" dur="500" fill="hold"/>
                                        <p:tgtEl>
                                          <p:spTgt spid="99"/>
                                        </p:tgtEl>
                                        <p:attrNameLst>
                                          <p:attrName>ppt_h</p:attrName>
                                        </p:attrNameLst>
                                      </p:cBhvr>
                                      <p:tavLst>
                                        <p:tav tm="0">
                                          <p:val>
                                            <p:fltVal val="0"/>
                                          </p:val>
                                        </p:tav>
                                        <p:tav tm="100000">
                                          <p:val>
                                            <p:strVal val="#ppt_h"/>
                                          </p:val>
                                        </p:tav>
                                      </p:tavLst>
                                    </p:anim>
                                    <p:animEffect transition="in" filter="fade">
                                      <p:cBhvr>
                                        <p:cTn id="34" dur="500"/>
                                        <p:tgtEl>
                                          <p:spTgt spid="99"/>
                                        </p:tgtEl>
                                      </p:cBhvr>
                                    </p:animEffect>
                                  </p:childTnLst>
                                </p:cTn>
                              </p:par>
                              <p:par>
                                <p:cTn id="35" presetID="53" presetClass="entr" presetSubtype="16" fill="hold" nodeType="withEffect">
                                  <p:stCondLst>
                                    <p:cond delay="0"/>
                                  </p:stCondLst>
                                  <p:childTnLst>
                                    <p:set>
                                      <p:cBhvr>
                                        <p:cTn id="36" dur="1" fill="hold">
                                          <p:stCondLst>
                                            <p:cond delay="0"/>
                                          </p:stCondLst>
                                        </p:cTn>
                                        <p:tgtEl>
                                          <p:spTgt spid="423"/>
                                        </p:tgtEl>
                                        <p:attrNameLst>
                                          <p:attrName>style.visibility</p:attrName>
                                        </p:attrNameLst>
                                      </p:cBhvr>
                                      <p:to>
                                        <p:strVal val="visible"/>
                                      </p:to>
                                    </p:set>
                                    <p:anim calcmode="lin" valueType="num">
                                      <p:cBhvr>
                                        <p:cTn id="37" dur="500" fill="hold"/>
                                        <p:tgtEl>
                                          <p:spTgt spid="423"/>
                                        </p:tgtEl>
                                        <p:attrNameLst>
                                          <p:attrName>ppt_w</p:attrName>
                                        </p:attrNameLst>
                                      </p:cBhvr>
                                      <p:tavLst>
                                        <p:tav tm="0">
                                          <p:val>
                                            <p:fltVal val="0"/>
                                          </p:val>
                                        </p:tav>
                                        <p:tav tm="100000">
                                          <p:val>
                                            <p:strVal val="#ppt_w"/>
                                          </p:val>
                                        </p:tav>
                                      </p:tavLst>
                                    </p:anim>
                                    <p:anim calcmode="lin" valueType="num">
                                      <p:cBhvr>
                                        <p:cTn id="38" dur="500" fill="hold"/>
                                        <p:tgtEl>
                                          <p:spTgt spid="423"/>
                                        </p:tgtEl>
                                        <p:attrNameLst>
                                          <p:attrName>ppt_h</p:attrName>
                                        </p:attrNameLst>
                                      </p:cBhvr>
                                      <p:tavLst>
                                        <p:tav tm="0">
                                          <p:val>
                                            <p:fltVal val="0"/>
                                          </p:val>
                                        </p:tav>
                                        <p:tav tm="100000">
                                          <p:val>
                                            <p:strVal val="#ppt_h"/>
                                          </p:val>
                                        </p:tav>
                                      </p:tavLst>
                                    </p:anim>
                                    <p:animEffect transition="in" filter="fade">
                                      <p:cBhvr>
                                        <p:cTn id="39" dur="500"/>
                                        <p:tgtEl>
                                          <p:spTgt spid="423"/>
                                        </p:tgtEl>
                                      </p:cBhvr>
                                    </p:animEffect>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par>
                                <p:cTn id="46" presetID="53" presetClass="entr" presetSubtype="16" fill="hold" nodeType="withEffect">
                                  <p:stCondLst>
                                    <p:cond delay="0"/>
                                  </p:stCondLst>
                                  <p:childTnLst>
                                    <p:set>
                                      <p:cBhvr>
                                        <p:cTn id="47" dur="1" fill="hold">
                                          <p:stCondLst>
                                            <p:cond delay="0"/>
                                          </p:stCondLst>
                                        </p:cTn>
                                        <p:tgtEl>
                                          <p:spTgt spid="384"/>
                                        </p:tgtEl>
                                        <p:attrNameLst>
                                          <p:attrName>style.visibility</p:attrName>
                                        </p:attrNameLst>
                                      </p:cBhvr>
                                      <p:to>
                                        <p:strVal val="visible"/>
                                      </p:to>
                                    </p:set>
                                    <p:anim calcmode="lin" valueType="num">
                                      <p:cBhvr>
                                        <p:cTn id="48" dur="500" fill="hold"/>
                                        <p:tgtEl>
                                          <p:spTgt spid="384"/>
                                        </p:tgtEl>
                                        <p:attrNameLst>
                                          <p:attrName>ppt_w</p:attrName>
                                        </p:attrNameLst>
                                      </p:cBhvr>
                                      <p:tavLst>
                                        <p:tav tm="0">
                                          <p:val>
                                            <p:fltVal val="0"/>
                                          </p:val>
                                        </p:tav>
                                        <p:tav tm="100000">
                                          <p:val>
                                            <p:strVal val="#ppt_w"/>
                                          </p:val>
                                        </p:tav>
                                      </p:tavLst>
                                    </p:anim>
                                    <p:anim calcmode="lin" valueType="num">
                                      <p:cBhvr>
                                        <p:cTn id="49" dur="500" fill="hold"/>
                                        <p:tgtEl>
                                          <p:spTgt spid="384"/>
                                        </p:tgtEl>
                                        <p:attrNameLst>
                                          <p:attrName>ppt_h</p:attrName>
                                        </p:attrNameLst>
                                      </p:cBhvr>
                                      <p:tavLst>
                                        <p:tav tm="0">
                                          <p:val>
                                            <p:fltVal val="0"/>
                                          </p:val>
                                        </p:tav>
                                        <p:tav tm="100000">
                                          <p:val>
                                            <p:strVal val="#ppt_h"/>
                                          </p:val>
                                        </p:tav>
                                      </p:tavLst>
                                    </p:anim>
                                    <p:animEffect transition="in" filter="fade">
                                      <p:cBhvr>
                                        <p:cTn id="50" dur="500"/>
                                        <p:tgtEl>
                                          <p:spTgt spid="384"/>
                                        </p:tgtEl>
                                      </p:cBhvr>
                                    </p:animEffect>
                                  </p:childTnLst>
                                </p:cTn>
                              </p:par>
                            </p:childTnLst>
                          </p:cTn>
                        </p:par>
                        <p:par>
                          <p:cTn id="51" fill="hold">
                            <p:stCondLst>
                              <p:cond delay="4000"/>
                            </p:stCondLst>
                            <p:childTnLst>
                              <p:par>
                                <p:cTn id="52" presetID="53" presetClass="entr" presetSubtype="16" fill="hold" nodeType="afterEffect">
                                  <p:stCondLst>
                                    <p:cond delay="0"/>
                                  </p:stCondLst>
                                  <p:childTnLst>
                                    <p:set>
                                      <p:cBhvr>
                                        <p:cTn id="53" dur="1" fill="hold">
                                          <p:stCondLst>
                                            <p:cond delay="0"/>
                                          </p:stCondLst>
                                        </p:cTn>
                                        <p:tgtEl>
                                          <p:spTgt spid="107"/>
                                        </p:tgtEl>
                                        <p:attrNameLst>
                                          <p:attrName>style.visibility</p:attrName>
                                        </p:attrNameLst>
                                      </p:cBhvr>
                                      <p:to>
                                        <p:strVal val="visible"/>
                                      </p:to>
                                    </p:set>
                                    <p:anim calcmode="lin" valueType="num">
                                      <p:cBhvr>
                                        <p:cTn id="54" dur="500" fill="hold"/>
                                        <p:tgtEl>
                                          <p:spTgt spid="107"/>
                                        </p:tgtEl>
                                        <p:attrNameLst>
                                          <p:attrName>ppt_w</p:attrName>
                                        </p:attrNameLst>
                                      </p:cBhvr>
                                      <p:tavLst>
                                        <p:tav tm="0">
                                          <p:val>
                                            <p:fltVal val="0"/>
                                          </p:val>
                                        </p:tav>
                                        <p:tav tm="100000">
                                          <p:val>
                                            <p:strVal val="#ppt_w"/>
                                          </p:val>
                                        </p:tav>
                                      </p:tavLst>
                                    </p:anim>
                                    <p:anim calcmode="lin" valueType="num">
                                      <p:cBhvr>
                                        <p:cTn id="55" dur="500" fill="hold"/>
                                        <p:tgtEl>
                                          <p:spTgt spid="107"/>
                                        </p:tgtEl>
                                        <p:attrNameLst>
                                          <p:attrName>ppt_h</p:attrName>
                                        </p:attrNameLst>
                                      </p:cBhvr>
                                      <p:tavLst>
                                        <p:tav tm="0">
                                          <p:val>
                                            <p:fltVal val="0"/>
                                          </p:val>
                                        </p:tav>
                                        <p:tav tm="100000">
                                          <p:val>
                                            <p:strVal val="#ppt_h"/>
                                          </p:val>
                                        </p:tav>
                                      </p:tavLst>
                                    </p:anim>
                                    <p:animEffect transition="in" filter="fade">
                                      <p:cBhvr>
                                        <p:cTn id="56" dur="500"/>
                                        <p:tgtEl>
                                          <p:spTgt spid="107"/>
                                        </p:tgtEl>
                                      </p:cBhvr>
                                    </p:animEffect>
                                  </p:childTnLst>
                                </p:cTn>
                              </p:par>
                              <p:par>
                                <p:cTn id="57" presetID="53" presetClass="entr" presetSubtype="16" fill="hold" nodeType="withEffect">
                                  <p:stCondLst>
                                    <p:cond delay="0"/>
                                  </p:stCondLst>
                                  <p:childTnLst>
                                    <p:set>
                                      <p:cBhvr>
                                        <p:cTn id="58" dur="1" fill="hold">
                                          <p:stCondLst>
                                            <p:cond delay="0"/>
                                          </p:stCondLst>
                                        </p:cTn>
                                        <p:tgtEl>
                                          <p:spTgt spid="378"/>
                                        </p:tgtEl>
                                        <p:attrNameLst>
                                          <p:attrName>style.visibility</p:attrName>
                                        </p:attrNameLst>
                                      </p:cBhvr>
                                      <p:to>
                                        <p:strVal val="visible"/>
                                      </p:to>
                                    </p:set>
                                    <p:anim calcmode="lin" valueType="num">
                                      <p:cBhvr>
                                        <p:cTn id="59" dur="500" fill="hold"/>
                                        <p:tgtEl>
                                          <p:spTgt spid="378"/>
                                        </p:tgtEl>
                                        <p:attrNameLst>
                                          <p:attrName>ppt_w</p:attrName>
                                        </p:attrNameLst>
                                      </p:cBhvr>
                                      <p:tavLst>
                                        <p:tav tm="0">
                                          <p:val>
                                            <p:fltVal val="0"/>
                                          </p:val>
                                        </p:tav>
                                        <p:tav tm="100000">
                                          <p:val>
                                            <p:strVal val="#ppt_w"/>
                                          </p:val>
                                        </p:tav>
                                      </p:tavLst>
                                    </p:anim>
                                    <p:anim calcmode="lin" valueType="num">
                                      <p:cBhvr>
                                        <p:cTn id="60" dur="500" fill="hold"/>
                                        <p:tgtEl>
                                          <p:spTgt spid="378"/>
                                        </p:tgtEl>
                                        <p:attrNameLst>
                                          <p:attrName>ppt_h</p:attrName>
                                        </p:attrNameLst>
                                      </p:cBhvr>
                                      <p:tavLst>
                                        <p:tav tm="0">
                                          <p:val>
                                            <p:fltVal val="0"/>
                                          </p:val>
                                        </p:tav>
                                        <p:tav tm="100000">
                                          <p:val>
                                            <p:strVal val="#ppt_h"/>
                                          </p:val>
                                        </p:tav>
                                      </p:tavLst>
                                    </p:anim>
                                    <p:animEffect transition="in" filter="fade">
                                      <p:cBhvr>
                                        <p:cTn id="61" dur="500"/>
                                        <p:tgtEl>
                                          <p:spTgt spid="378"/>
                                        </p:tgtEl>
                                      </p:cBhvr>
                                    </p:animEffect>
                                  </p:childTnLst>
                                </p:cTn>
                              </p:par>
                            </p:childTnLst>
                          </p:cTn>
                        </p:par>
                        <p:par>
                          <p:cTn id="62" fill="hold">
                            <p:stCondLst>
                              <p:cond delay="4500"/>
                            </p:stCondLst>
                            <p:childTnLst>
                              <p:par>
                                <p:cTn id="63" presetID="22" presetClass="entr" presetSubtype="8" fill="hold" nodeType="afterEffect">
                                  <p:stCondLst>
                                    <p:cond delay="0"/>
                                  </p:stCondLst>
                                  <p:childTnLst>
                                    <p:set>
                                      <p:cBhvr>
                                        <p:cTn id="64" dur="1" fill="hold">
                                          <p:stCondLst>
                                            <p:cond delay="0"/>
                                          </p:stCondLst>
                                        </p:cTn>
                                        <p:tgtEl>
                                          <p:spTgt spid="440"/>
                                        </p:tgtEl>
                                        <p:attrNameLst>
                                          <p:attrName>style.visibility</p:attrName>
                                        </p:attrNameLst>
                                      </p:cBhvr>
                                      <p:to>
                                        <p:strVal val="visible"/>
                                      </p:to>
                                    </p:set>
                                    <p:animEffect transition="in" filter="wipe(left)">
                                      <p:cBhvr>
                                        <p:cTn id="65" dur="500"/>
                                        <p:tgtEl>
                                          <p:spTgt spid="440"/>
                                        </p:tgtEl>
                                      </p:cBhvr>
                                    </p:animEffect>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432"/>
                                        </p:tgtEl>
                                        <p:attrNameLst>
                                          <p:attrName>style.visibility</p:attrName>
                                        </p:attrNameLst>
                                      </p:cBhvr>
                                      <p:to>
                                        <p:strVal val="visible"/>
                                      </p:to>
                                    </p:set>
                                    <p:animEffect transition="in" filter="fade">
                                      <p:cBhvr>
                                        <p:cTn id="69" dur="1000"/>
                                        <p:tgtEl>
                                          <p:spTgt spid="432"/>
                                        </p:tgtEl>
                                      </p:cBhvr>
                                    </p:animEffect>
                                    <p:anim calcmode="lin" valueType="num">
                                      <p:cBhvr>
                                        <p:cTn id="70" dur="1000" fill="hold"/>
                                        <p:tgtEl>
                                          <p:spTgt spid="432"/>
                                        </p:tgtEl>
                                        <p:attrNameLst>
                                          <p:attrName>ppt_x</p:attrName>
                                        </p:attrNameLst>
                                      </p:cBhvr>
                                      <p:tavLst>
                                        <p:tav tm="0">
                                          <p:val>
                                            <p:strVal val="#ppt_x"/>
                                          </p:val>
                                        </p:tav>
                                        <p:tav tm="100000">
                                          <p:val>
                                            <p:strVal val="#ppt_x"/>
                                          </p:val>
                                        </p:tav>
                                      </p:tavLst>
                                    </p:anim>
                                    <p:anim calcmode="lin" valueType="num">
                                      <p:cBhvr>
                                        <p:cTn id="71" dur="1000" fill="hold"/>
                                        <p:tgtEl>
                                          <p:spTgt spid="432"/>
                                        </p:tgtEl>
                                        <p:attrNameLst>
                                          <p:attrName>ppt_y</p:attrName>
                                        </p:attrNameLst>
                                      </p:cBhvr>
                                      <p:tavLst>
                                        <p:tav tm="0">
                                          <p:val>
                                            <p:strVal val="#ppt_y+.1"/>
                                          </p:val>
                                        </p:tav>
                                        <p:tav tm="100000">
                                          <p:val>
                                            <p:strVal val="#ppt_y"/>
                                          </p:val>
                                        </p:tav>
                                      </p:tavLst>
                                    </p:anim>
                                  </p:childTnLst>
                                </p:cTn>
                              </p:par>
                            </p:childTnLst>
                          </p:cTn>
                        </p:par>
                        <p:par>
                          <p:cTn id="72" fill="hold">
                            <p:stCondLst>
                              <p:cond delay="6000"/>
                            </p:stCondLst>
                            <p:childTnLst>
                              <p:par>
                                <p:cTn id="73" presetID="22" presetClass="entr" presetSubtype="8" fill="hold" nodeType="afterEffect">
                                  <p:stCondLst>
                                    <p:cond delay="0"/>
                                  </p:stCondLst>
                                  <p:childTnLst>
                                    <p:set>
                                      <p:cBhvr>
                                        <p:cTn id="74" dur="1" fill="hold">
                                          <p:stCondLst>
                                            <p:cond delay="0"/>
                                          </p:stCondLst>
                                        </p:cTn>
                                        <p:tgtEl>
                                          <p:spTgt spid="442"/>
                                        </p:tgtEl>
                                        <p:attrNameLst>
                                          <p:attrName>style.visibility</p:attrName>
                                        </p:attrNameLst>
                                      </p:cBhvr>
                                      <p:to>
                                        <p:strVal val="visible"/>
                                      </p:to>
                                    </p:set>
                                    <p:animEffect transition="in" filter="wipe(left)">
                                      <p:cBhvr>
                                        <p:cTn id="75" dur="500"/>
                                        <p:tgtEl>
                                          <p:spTgt spid="442"/>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441"/>
                                        </p:tgtEl>
                                        <p:attrNameLst>
                                          <p:attrName>style.visibility</p:attrName>
                                        </p:attrNameLst>
                                      </p:cBhvr>
                                      <p:to>
                                        <p:strVal val="visible"/>
                                      </p:to>
                                    </p:set>
                                    <p:animEffect transition="in" filter="fade">
                                      <p:cBhvr>
                                        <p:cTn id="79" dur="1000"/>
                                        <p:tgtEl>
                                          <p:spTgt spid="441"/>
                                        </p:tgtEl>
                                      </p:cBhvr>
                                    </p:animEffect>
                                    <p:anim calcmode="lin" valueType="num">
                                      <p:cBhvr>
                                        <p:cTn id="80" dur="1000" fill="hold"/>
                                        <p:tgtEl>
                                          <p:spTgt spid="441"/>
                                        </p:tgtEl>
                                        <p:attrNameLst>
                                          <p:attrName>ppt_x</p:attrName>
                                        </p:attrNameLst>
                                      </p:cBhvr>
                                      <p:tavLst>
                                        <p:tav tm="0">
                                          <p:val>
                                            <p:strVal val="#ppt_x"/>
                                          </p:val>
                                        </p:tav>
                                        <p:tav tm="100000">
                                          <p:val>
                                            <p:strVal val="#ppt_x"/>
                                          </p:val>
                                        </p:tav>
                                      </p:tavLst>
                                    </p:anim>
                                    <p:anim calcmode="lin" valueType="num">
                                      <p:cBhvr>
                                        <p:cTn id="81" dur="1000" fill="hold"/>
                                        <p:tgtEl>
                                          <p:spTgt spid="441"/>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53" presetClass="entr" presetSubtype="16" fill="hold" nodeType="afterEffect">
                                  <p:stCondLst>
                                    <p:cond delay="0"/>
                                  </p:stCondLst>
                                  <p:childTnLst>
                                    <p:set>
                                      <p:cBhvr>
                                        <p:cTn id="84" dur="1" fill="hold">
                                          <p:stCondLst>
                                            <p:cond delay="0"/>
                                          </p:stCondLst>
                                        </p:cTn>
                                        <p:tgtEl>
                                          <p:spTgt spid="111"/>
                                        </p:tgtEl>
                                        <p:attrNameLst>
                                          <p:attrName>style.visibility</p:attrName>
                                        </p:attrNameLst>
                                      </p:cBhvr>
                                      <p:to>
                                        <p:strVal val="visible"/>
                                      </p:to>
                                    </p:set>
                                    <p:anim calcmode="lin" valueType="num">
                                      <p:cBhvr>
                                        <p:cTn id="85" dur="500" fill="hold"/>
                                        <p:tgtEl>
                                          <p:spTgt spid="111"/>
                                        </p:tgtEl>
                                        <p:attrNameLst>
                                          <p:attrName>ppt_w</p:attrName>
                                        </p:attrNameLst>
                                      </p:cBhvr>
                                      <p:tavLst>
                                        <p:tav tm="0">
                                          <p:val>
                                            <p:fltVal val="0"/>
                                          </p:val>
                                        </p:tav>
                                        <p:tav tm="100000">
                                          <p:val>
                                            <p:strVal val="#ppt_w"/>
                                          </p:val>
                                        </p:tav>
                                      </p:tavLst>
                                    </p:anim>
                                    <p:anim calcmode="lin" valueType="num">
                                      <p:cBhvr>
                                        <p:cTn id="86" dur="500" fill="hold"/>
                                        <p:tgtEl>
                                          <p:spTgt spid="111"/>
                                        </p:tgtEl>
                                        <p:attrNameLst>
                                          <p:attrName>ppt_h</p:attrName>
                                        </p:attrNameLst>
                                      </p:cBhvr>
                                      <p:tavLst>
                                        <p:tav tm="0">
                                          <p:val>
                                            <p:fltVal val="0"/>
                                          </p:val>
                                        </p:tav>
                                        <p:tav tm="100000">
                                          <p:val>
                                            <p:strVal val="#ppt_h"/>
                                          </p:val>
                                        </p:tav>
                                      </p:tavLst>
                                    </p:anim>
                                    <p:animEffect transition="in" filter="fade">
                                      <p:cBhvr>
                                        <p:cTn id="87" dur="500"/>
                                        <p:tgtEl>
                                          <p:spTgt spid="111"/>
                                        </p:tgtEl>
                                      </p:cBhvr>
                                    </p:animEffect>
                                  </p:childTnLst>
                                </p:cTn>
                              </p:par>
                              <p:par>
                                <p:cTn id="88" presetID="53" presetClass="entr" presetSubtype="16" fill="hold" nodeType="withEffect">
                                  <p:stCondLst>
                                    <p:cond delay="0"/>
                                  </p:stCondLst>
                                  <p:childTnLst>
                                    <p:set>
                                      <p:cBhvr>
                                        <p:cTn id="89" dur="1" fill="hold">
                                          <p:stCondLst>
                                            <p:cond delay="0"/>
                                          </p:stCondLst>
                                        </p:cTn>
                                        <p:tgtEl>
                                          <p:spTgt spid="402"/>
                                        </p:tgtEl>
                                        <p:attrNameLst>
                                          <p:attrName>style.visibility</p:attrName>
                                        </p:attrNameLst>
                                      </p:cBhvr>
                                      <p:to>
                                        <p:strVal val="visible"/>
                                      </p:to>
                                    </p:set>
                                    <p:anim calcmode="lin" valueType="num">
                                      <p:cBhvr>
                                        <p:cTn id="90" dur="500" fill="hold"/>
                                        <p:tgtEl>
                                          <p:spTgt spid="402"/>
                                        </p:tgtEl>
                                        <p:attrNameLst>
                                          <p:attrName>ppt_w</p:attrName>
                                        </p:attrNameLst>
                                      </p:cBhvr>
                                      <p:tavLst>
                                        <p:tav tm="0">
                                          <p:val>
                                            <p:fltVal val="0"/>
                                          </p:val>
                                        </p:tav>
                                        <p:tav tm="100000">
                                          <p:val>
                                            <p:strVal val="#ppt_w"/>
                                          </p:val>
                                        </p:tav>
                                      </p:tavLst>
                                    </p:anim>
                                    <p:anim calcmode="lin" valueType="num">
                                      <p:cBhvr>
                                        <p:cTn id="91" dur="500" fill="hold"/>
                                        <p:tgtEl>
                                          <p:spTgt spid="402"/>
                                        </p:tgtEl>
                                        <p:attrNameLst>
                                          <p:attrName>ppt_h</p:attrName>
                                        </p:attrNameLst>
                                      </p:cBhvr>
                                      <p:tavLst>
                                        <p:tav tm="0">
                                          <p:val>
                                            <p:fltVal val="0"/>
                                          </p:val>
                                        </p:tav>
                                        <p:tav tm="100000">
                                          <p:val>
                                            <p:strVal val="#ppt_h"/>
                                          </p:val>
                                        </p:tav>
                                      </p:tavLst>
                                    </p:anim>
                                    <p:animEffect transition="in" filter="fade">
                                      <p:cBhvr>
                                        <p:cTn id="92" dur="500"/>
                                        <p:tgtEl>
                                          <p:spTgt spid="402"/>
                                        </p:tgtEl>
                                      </p:cBhvr>
                                    </p:animEffect>
                                  </p:childTnLst>
                                </p:cTn>
                              </p:par>
                            </p:childTnLst>
                          </p:cTn>
                        </p:par>
                        <p:par>
                          <p:cTn id="93" fill="hold">
                            <p:stCondLst>
                              <p:cond delay="8000"/>
                            </p:stCondLst>
                            <p:childTnLst>
                              <p:par>
                                <p:cTn id="94" presetID="22" presetClass="entr" presetSubtype="1" fill="hold" grpId="0" nodeType="afterEffect">
                                  <p:stCondLst>
                                    <p:cond delay="0"/>
                                  </p:stCondLst>
                                  <p:childTnLst>
                                    <p:set>
                                      <p:cBhvr>
                                        <p:cTn id="95" dur="1" fill="hold">
                                          <p:stCondLst>
                                            <p:cond delay="0"/>
                                          </p:stCondLst>
                                        </p:cTn>
                                        <p:tgtEl>
                                          <p:spTgt spid="429"/>
                                        </p:tgtEl>
                                        <p:attrNameLst>
                                          <p:attrName>style.visibility</p:attrName>
                                        </p:attrNameLst>
                                      </p:cBhvr>
                                      <p:to>
                                        <p:strVal val="visible"/>
                                      </p:to>
                                    </p:set>
                                    <p:animEffect transition="in" filter="wipe(up)">
                                      <p:cBhvr>
                                        <p:cTn id="96" dur="1000"/>
                                        <p:tgtEl>
                                          <p:spTgt spid="4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428" grpId="0"/>
      <p:bldP spid="429" grpId="0"/>
      <p:bldP spid="432" grpId="0"/>
      <p:bldP spid="44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1855</TotalTime>
  <Words>9814</Words>
  <Application>Microsoft Office PowerPoint</Application>
  <PresentationFormat>Widescreen</PresentationFormat>
  <Paragraphs>1263</Paragraphs>
  <Slides>58</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58</vt:i4>
      </vt:variant>
    </vt:vector>
  </HeadingPairs>
  <TitlesOfParts>
    <vt:vector size="67" baseType="lpstr">
      <vt:lpstr>Arial</vt:lpstr>
      <vt:lpstr>Bernard MT Condensed</vt:lpstr>
      <vt:lpstr>Calibri</vt:lpstr>
      <vt:lpstr>Calibri Light</vt:lpstr>
      <vt:lpstr>Candara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668</cp:revision>
  <dcterms:created xsi:type="dcterms:W3CDTF">2016-09-28T22:08:47Z</dcterms:created>
  <dcterms:modified xsi:type="dcterms:W3CDTF">2019-09-06T19:04:33Z</dcterms:modified>
</cp:coreProperties>
</file>