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6" d="100"/>
          <a:sy n="86" d="100"/>
        </p:scale>
        <p:origin x="108"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99935" y="41302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2019-01-24T16:32:21Z</dcterms:modified>
</cp:coreProperties>
</file>