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9" r:id="rId3"/>
    <p:sldId id="561" r:id="rId4"/>
    <p:sldId id="564" r:id="rId5"/>
    <p:sldId id="565" r:id="rId6"/>
    <p:sldId id="567" r:id="rId7"/>
    <p:sldId id="568" r:id="rId8"/>
    <p:sldId id="563" r:id="rId9"/>
    <p:sldId id="562"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6.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7.jp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7.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6.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17341</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5844</cp:revision>
  <dcterms:created xsi:type="dcterms:W3CDTF">2015-12-31T02:20:12Z</dcterms:created>
  <dcterms:modified xsi:type="dcterms:W3CDTF">2016-07-18T23:51:44Z</dcterms:modified>
</cp:coreProperties>
</file>