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120" y="5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3725961"/>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3973696"/>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2018-12-03T00:28:49Z</dcterms:modified>
</cp:coreProperties>
</file>