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5" r:id="rId3"/>
    <p:sldId id="300" r:id="rId4"/>
    <p:sldId id="302" r:id="rId5"/>
    <p:sldId id="301" r:id="rId6"/>
    <p:sldId id="296" r:id="rId7"/>
    <p:sldId id="303" r:id="rId8"/>
    <p:sldId id="304" r:id="rId9"/>
    <p:sldId id="307" r:id="rId10"/>
    <p:sldId id="283" r:id="rId11"/>
    <p:sldId id="285" r:id="rId12"/>
    <p:sldId id="288" r:id="rId13"/>
    <p:sldId id="290" r:id="rId14"/>
    <p:sldId id="264" r:id="rId15"/>
    <p:sldId id="306" r:id="rId16"/>
    <p:sldId id="292"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1520</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327</cp:revision>
  <dcterms:created xsi:type="dcterms:W3CDTF">2016-09-28T22:08:47Z</dcterms:created>
  <dcterms:modified xsi:type="dcterms:W3CDTF">2016-10-18T14:48:55Z</dcterms:modified>
</cp:coreProperties>
</file>