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98" r:id="rId3"/>
    <p:sldId id="541" r:id="rId4"/>
    <p:sldId id="367" r:id="rId5"/>
    <p:sldId id="1427" r:id="rId6"/>
    <p:sldId id="1155" r:id="rId7"/>
    <p:sldId id="1269" r:id="rId8"/>
    <p:sldId id="1202" r:id="rId9"/>
    <p:sldId id="1330" r:id="rId10"/>
    <p:sldId id="1344" r:id="rId11"/>
    <p:sldId id="1357" r:id="rId12"/>
    <p:sldId id="1354" r:id="rId13"/>
    <p:sldId id="1329" r:id="rId14"/>
    <p:sldId id="1339" r:id="rId15"/>
    <p:sldId id="1351" r:id="rId16"/>
    <p:sldId id="1321" r:id="rId17"/>
    <p:sldId id="1336" r:id="rId18"/>
    <p:sldId id="1174" r:id="rId19"/>
    <p:sldId id="1424" r:id="rId20"/>
    <p:sldId id="785" r:id="rId21"/>
    <p:sldId id="1162" r:id="rId22"/>
    <p:sldId id="1363" r:id="rId23"/>
    <p:sldId id="1423" r:id="rId24"/>
    <p:sldId id="678"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84" y="4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5.jp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1.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6697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551</cp:revision>
  <dcterms:created xsi:type="dcterms:W3CDTF">2016-09-28T22:08:47Z</dcterms:created>
  <dcterms:modified xsi:type="dcterms:W3CDTF">2020-01-17T16:30:54Z</dcterms:modified>
</cp:coreProperties>
</file>