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9" r:id="rId7"/>
    <p:sldId id="478" r:id="rId8"/>
    <p:sldId id="471" r:id="rId9"/>
    <p:sldId id="472" r:id="rId10"/>
    <p:sldId id="466" r:id="rId11"/>
    <p:sldId id="467" r:id="rId12"/>
    <p:sldId id="474" r:id="rId13"/>
    <p:sldId id="476" r:id="rId14"/>
    <p:sldId id="477" r:id="rId15"/>
    <p:sldId id="475"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2019-09-26T17:47:19Z</dcterms:modified>
</cp:coreProperties>
</file>