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86076" y="419394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2018-07-02T22:55:16Z</dcterms:modified>
</cp:coreProperties>
</file>