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6" r:id="rId4"/>
    <p:sldId id="354" r:id="rId5"/>
    <p:sldId id="360" r:id="rId6"/>
    <p:sldId id="358" r:id="rId7"/>
    <p:sldId id="362" r:id="rId8"/>
    <p:sldId id="361" r:id="rId9"/>
    <p:sldId id="355" r:id="rId10"/>
    <p:sldId id="367" r:id="rId11"/>
    <p:sldId id="366" r:id="rId12"/>
    <p:sldId id="350"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2016-12-03T18:35:16Z</dcterms:modified>
</cp:coreProperties>
</file>