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573" r:id="rId2"/>
    <p:sldId id="1537" r:id="rId3"/>
    <p:sldId id="1538" r:id="rId4"/>
    <p:sldId id="1533" r:id="rId5"/>
    <p:sldId id="1289" r:id="rId6"/>
    <p:sldId id="1519" r:id="rId7"/>
    <p:sldId id="1435" r:id="rId8"/>
    <p:sldId id="1512" r:id="rId9"/>
    <p:sldId id="1529" r:id="rId10"/>
    <p:sldId id="1458" r:id="rId11"/>
    <p:sldId id="1554" r:id="rId12"/>
    <p:sldId id="1532" r:id="rId13"/>
    <p:sldId id="1727" r:id="rId14"/>
    <p:sldId id="1447" r:id="rId15"/>
    <p:sldId id="1191" r:id="rId16"/>
    <p:sldId id="1171" r:id="rId17"/>
    <p:sldId id="1176" r:id="rId18"/>
    <p:sldId id="1290" r:id="rId19"/>
    <p:sldId id="1733" r:id="rId20"/>
    <p:sldId id="1732" r:id="rId21"/>
    <p:sldId id="1729" r:id="rId22"/>
    <p:sldId id="1728" r:id="rId23"/>
    <p:sldId id="1305" r:id="rId24"/>
    <p:sldId id="479" r:id="rId25"/>
    <p:sldId id="1170" r:id="rId26"/>
    <p:sldId id="1368" r:id="rId27"/>
    <p:sldId id="1286" r:id="rId28"/>
    <p:sldId id="1722" r:id="rId29"/>
    <p:sldId id="1723" r:id="rId30"/>
    <p:sldId id="950" r:id="rId31"/>
    <p:sldId id="1551" r:id="rId32"/>
    <p:sldId id="1549" r:id="rId33"/>
    <p:sldId id="1724" r:id="rId34"/>
    <p:sldId id="1709" r:id="rId35"/>
    <p:sldId id="1302" r:id="rId36"/>
    <p:sldId id="1511" r:id="rId37"/>
    <p:sldId id="1510" r:id="rId38"/>
    <p:sldId id="1540" r:id="rId39"/>
    <p:sldId id="1542" r:id="rId40"/>
    <p:sldId id="1543" r:id="rId41"/>
    <p:sldId id="1539" r:id="rId42"/>
    <p:sldId id="1541" r:id="rId43"/>
    <p:sldId id="1275" r:id="rId44"/>
    <p:sldId id="1497" r:id="rId45"/>
    <p:sldId id="326" r:id="rId46"/>
    <p:sldId id="359" r:id="rId47"/>
    <p:sldId id="551" r:id="rId48"/>
    <p:sldId id="588" r:id="rId49"/>
    <p:sldId id="598" r:id="rId50"/>
    <p:sldId id="1475" r:id="rId51"/>
    <p:sldId id="1441" r:id="rId52"/>
    <p:sldId id="626" r:id="rId53"/>
    <p:sldId id="351" r:id="rId54"/>
    <p:sldId id="999" r:id="rId55"/>
    <p:sldId id="355" r:id="rId56"/>
    <p:sldId id="356" r:id="rId57"/>
    <p:sldId id="357" r:id="rId58"/>
    <p:sldId id="358" r:id="rId59"/>
    <p:sldId id="459" r:id="rId60"/>
    <p:sldId id="505" r:id="rId61"/>
    <p:sldId id="360" r:id="rId62"/>
    <p:sldId id="1464" r:id="rId63"/>
    <p:sldId id="277" r:id="rId64"/>
    <p:sldId id="278" r:id="rId65"/>
    <p:sldId id="279" r:id="rId66"/>
    <p:sldId id="280" r:id="rId67"/>
    <p:sldId id="281" r:id="rId68"/>
    <p:sldId id="28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8" d="100"/>
          <a:sy n="88" d="100"/>
        </p:scale>
        <p:origin x="108" y="44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44546B"/>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5C9AD3"/>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E4A1E"/>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44546B"/>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5C9AD3"/>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E4A1E"/>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18" tooltip="Free PowerPoin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31.png"/><Relationship Id="rId12" Type="http://schemas.openxmlformats.org/officeDocument/2006/relationships/image" Target="../media/image2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7.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2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7.sv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6.sv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2.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s>
</file>

<file path=ppt/slides/_rels/slide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4.jpg"/><Relationship Id="rId4" Type="http://schemas.openxmlformats.org/officeDocument/2006/relationships/image" Target="../media/image63.jp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jpg"/><Relationship Id="rId5" Type="http://schemas.openxmlformats.org/officeDocument/2006/relationships/image" Target="../media/image67.jpg"/><Relationship Id="rId4" Type="http://schemas.openxmlformats.org/officeDocument/2006/relationships/image" Target="../media/image6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0.jpg"/></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hyperlink" Target="http://powerpoint.sage-fox.com/" TargetMode="External"/><Relationship Id="rId4" Type="http://schemas.openxmlformats.org/officeDocument/2006/relationships/image" Target="../media/image72.jpg"/></Relationships>
</file>

<file path=ppt/slides/_rels/slide54.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3.jpg"/></Relationships>
</file>

<file path=ppt/slides/_rels/slide55.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2.jpg"/><Relationship Id="rId4" Type="http://schemas.openxmlformats.org/officeDocument/2006/relationships/image" Target="../media/image66.jpg"/></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7.png"/><Relationship Id="rId4" Type="http://schemas.openxmlformats.org/officeDocument/2006/relationships/image" Target="../media/image76.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21.png"/><Relationship Id="rId5" Type="http://schemas.openxmlformats.org/officeDocument/2006/relationships/image" Target="../media/image25.png"/><Relationship Id="rId10" Type="http://schemas.openxmlformats.org/officeDocument/2006/relationships/image" Target="../media/image32.svg"/><Relationship Id="rId4" Type="http://schemas.openxmlformats.org/officeDocument/2006/relationships/image" Target="../media/image24.svg"/><Relationship Id="rId9" Type="http://schemas.openxmlformats.org/officeDocument/2006/relationships/image" Target="../media/image31.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C5196845-B9DA-4322-A94A-EA10B584A635}"/>
              </a:ext>
            </a:extLst>
          </p:cNvPr>
          <p:cNvGrpSpPr/>
          <p:nvPr/>
        </p:nvGrpSpPr>
        <p:grpSpPr>
          <a:xfrm flipH="1">
            <a:off x="685969" y="630276"/>
            <a:ext cx="6697064" cy="2660202"/>
            <a:chOff x="4839630" y="1839951"/>
            <a:chExt cx="6697064" cy="2660202"/>
          </a:xfrm>
        </p:grpSpPr>
        <p:sp>
          <p:nvSpPr>
            <p:cNvPr id="25" name="Rectangle: Rounded Corners 24">
              <a:extLst>
                <a:ext uri="{FF2B5EF4-FFF2-40B4-BE49-F238E27FC236}">
                  <a16:creationId xmlns:a16="http://schemas.microsoft.com/office/drawing/2014/main" id="{E9E575C2-4E70-441D-9891-07D55A13BCA5}"/>
                </a:ext>
              </a:extLst>
            </p:cNvPr>
            <p:cNvSpPr/>
            <p:nvPr/>
          </p:nvSpPr>
          <p:spPr>
            <a:xfrm>
              <a:off x="4839630" y="1839951"/>
              <a:ext cx="6697064" cy="2660202"/>
            </a:xfrm>
            <a:prstGeom prst="roundRect">
              <a:avLst/>
            </a:prstGeom>
            <a:solidFill>
              <a:schemeClr val="tx1">
                <a:alpha val="5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26" name="Group 25">
              <a:extLst>
                <a:ext uri="{FF2B5EF4-FFF2-40B4-BE49-F238E27FC236}">
                  <a16:creationId xmlns:a16="http://schemas.microsoft.com/office/drawing/2014/main" id="{E49BF353-1719-4394-8FA8-20DD7690C2BB}"/>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27" name="Прямоугольник 10">
                <a:extLst>
                  <a:ext uri="{FF2B5EF4-FFF2-40B4-BE49-F238E27FC236}">
                    <a16:creationId xmlns:a16="http://schemas.microsoft.com/office/drawing/2014/main" id="{42EA013E-1346-453A-B731-626292310B40}"/>
                  </a:ext>
                </a:extLst>
              </p:cNvPr>
              <p:cNvSpPr/>
              <p:nvPr/>
            </p:nvSpPr>
            <p:spPr>
              <a:xfrm>
                <a:off x="3369484" y="137160"/>
                <a:ext cx="640656" cy="1845876"/>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8" name="Прямоугольник 11">
                <a:extLst>
                  <a:ext uri="{FF2B5EF4-FFF2-40B4-BE49-F238E27FC236}">
                    <a16:creationId xmlns:a16="http://schemas.microsoft.com/office/drawing/2014/main" id="{DF47C46E-C90D-48CF-9B08-D99F476778C1}"/>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9" name="Прямоугольник 12">
                <a:extLst>
                  <a:ext uri="{FF2B5EF4-FFF2-40B4-BE49-F238E27FC236}">
                    <a16:creationId xmlns:a16="http://schemas.microsoft.com/office/drawing/2014/main" id="{F3A80AD9-F4C4-4687-8A43-7DB5647027E5}"/>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30" name="Прямоугольник 13">
                <a:extLst>
                  <a:ext uri="{FF2B5EF4-FFF2-40B4-BE49-F238E27FC236}">
                    <a16:creationId xmlns:a16="http://schemas.microsoft.com/office/drawing/2014/main" id="{D13DDD01-2D9D-4079-87A4-459C45308A5E}"/>
                  </a:ext>
                </a:extLst>
              </p:cNvPr>
              <p:cNvSpPr/>
              <p:nvPr/>
            </p:nvSpPr>
            <p:spPr>
              <a:xfrm>
                <a:off x="3369484" y="5074920"/>
                <a:ext cx="640656" cy="164592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31" name="Group 30">
            <a:extLst>
              <a:ext uri="{FF2B5EF4-FFF2-40B4-BE49-F238E27FC236}">
                <a16:creationId xmlns:a16="http://schemas.microsoft.com/office/drawing/2014/main" id="{9B0B19FC-4DE4-49B9-A554-71846C21D92C}"/>
              </a:ext>
            </a:extLst>
          </p:cNvPr>
          <p:cNvGrpSpPr/>
          <p:nvPr/>
        </p:nvGrpSpPr>
        <p:grpSpPr>
          <a:xfrm>
            <a:off x="1051730" y="795822"/>
            <a:ext cx="6031184" cy="2305959"/>
            <a:chOff x="5316671" y="3433220"/>
            <a:chExt cx="6031184" cy="2305959"/>
          </a:xfrm>
        </p:grpSpPr>
        <p:sp>
          <p:nvSpPr>
            <p:cNvPr id="33" name="Заголовок 1">
              <a:extLst>
                <a:ext uri="{FF2B5EF4-FFF2-40B4-BE49-F238E27FC236}">
                  <a16:creationId xmlns:a16="http://schemas.microsoft.com/office/drawing/2014/main" id="{735AF94E-3658-4F5C-979E-3E0CAC106589}"/>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4" name="Заголовок 1">
              <a:extLst>
                <a:ext uri="{FF2B5EF4-FFF2-40B4-BE49-F238E27FC236}">
                  <a16:creationId xmlns:a16="http://schemas.microsoft.com/office/drawing/2014/main" id="{14045E6E-E5FC-46AE-ACF3-D28B911213E0}"/>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35" name="TextBox 34">
              <a:extLst>
                <a:ext uri="{FF2B5EF4-FFF2-40B4-BE49-F238E27FC236}">
                  <a16:creationId xmlns:a16="http://schemas.microsoft.com/office/drawing/2014/main" id="{BDF0A209-AA31-4052-8BDD-B055766E5E4F}"/>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36" name="TextBox 35">
              <a:hlinkClick r:id="rId3"/>
              <a:extLst>
                <a:ext uri="{FF2B5EF4-FFF2-40B4-BE49-F238E27FC236}">
                  <a16:creationId xmlns:a16="http://schemas.microsoft.com/office/drawing/2014/main" id="{B2AE909B-3C10-4303-8A97-7229EA082A70}"/>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19, 2019</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1000" fill="hold"/>
                                        <p:tgtEl>
                                          <p:spTgt spid="24"/>
                                        </p:tgtEl>
                                        <p:attrNameLst>
                                          <p:attrName>ppt_x</p:attrName>
                                        </p:attrNameLst>
                                      </p:cBhvr>
                                      <p:tavLst>
                                        <p:tav tm="0">
                                          <p:val>
                                            <p:strVal val="0-#ppt_w/2"/>
                                          </p:val>
                                        </p:tav>
                                        <p:tav tm="100000">
                                          <p:val>
                                            <p:strVal val="#ppt_x"/>
                                          </p:val>
                                        </p:tav>
                                      </p:tavLst>
                                    </p:anim>
                                    <p:anim calcmode="lin" valueType="num">
                                      <p:cBhvr additive="base">
                                        <p:cTn id="13"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BFB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60580"/>
            <a:chOff x="3334932" y="1124546"/>
            <a:chExt cx="556785" cy="4457875"/>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7" y="5243867"/>
              <a:ext cx="54864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01</a:t>
            </a:r>
          </a:p>
          <a:p>
            <a:pPr algn="ctr"/>
            <a:r>
              <a:rPr lang="en-US" sz="800" dirty="0">
                <a:solidFill>
                  <a:schemeClr val="bg1"/>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02</a:t>
            </a:r>
          </a:p>
          <a:p>
            <a:pPr algn="ctr"/>
            <a:r>
              <a:rPr lang="en-US" sz="800" dirty="0">
                <a:solidFill>
                  <a:schemeClr val="bg1"/>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03</a:t>
            </a:r>
          </a:p>
          <a:p>
            <a:pPr algn="ctr"/>
            <a:r>
              <a:rPr lang="en-US" sz="800" dirty="0">
                <a:solidFill>
                  <a:schemeClr val="bg1"/>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04</a:t>
            </a:r>
          </a:p>
          <a:p>
            <a:pPr algn="ctr"/>
            <a:r>
              <a:rPr lang="en-US" sz="800" dirty="0">
                <a:solidFill>
                  <a:schemeClr val="bg1"/>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05</a:t>
            </a:r>
          </a:p>
          <a:p>
            <a:pPr algn="ctr"/>
            <a:r>
              <a:rPr lang="en-US" sz="800" dirty="0">
                <a:solidFill>
                  <a:schemeClr val="bg1"/>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06</a:t>
            </a:r>
          </a:p>
          <a:p>
            <a:pPr algn="ctr"/>
            <a:r>
              <a:rPr lang="en-US" sz="800" dirty="0">
                <a:solidFill>
                  <a:schemeClr val="bg1"/>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07</a:t>
            </a:r>
          </a:p>
          <a:p>
            <a:pPr algn="ctr"/>
            <a:r>
              <a:rPr lang="en-US" sz="800" dirty="0">
                <a:solidFill>
                  <a:schemeClr val="bg1"/>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chemeClr val="bg1"/>
                </a:solidFill>
                <a:latin typeface="Bernard MT Condensed" panose="02050806060905020404" pitchFamily="18" charset="0"/>
              </a:rPr>
              <a:t>08</a:t>
            </a:r>
          </a:p>
          <a:p>
            <a:pPr algn="ctr"/>
            <a:r>
              <a:rPr lang="en-US" sz="800" dirty="0">
                <a:solidFill>
                  <a:schemeClr val="bg1"/>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E4A1E"/>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5C9AD3"/>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KINGDOM MAP</a:t>
            </a:r>
          </a:p>
          <a:p>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44546B"/>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5C9AD3"/>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E4A1E"/>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65352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E4A1E"/>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5C9A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546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93939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7A7A7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BFBF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E4A1E"/>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E4A1E"/>
              </a:gs>
              <a:gs pos="22000">
                <a:srgbClr val="FF7C50"/>
              </a:gs>
              <a:gs pos="12000">
                <a:srgbClr val="D62200"/>
              </a:gs>
              <a:gs pos="80000">
                <a:srgbClr val="FE4A1E"/>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5C9A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5C9AD3"/>
              </a:gs>
              <a:gs pos="22000">
                <a:srgbClr val="8EA5FF"/>
              </a:gs>
              <a:gs pos="12000">
                <a:srgbClr val="3472AB"/>
              </a:gs>
              <a:gs pos="80000">
                <a:srgbClr val="5C9A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44546B"/>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44546B"/>
              </a:gs>
              <a:gs pos="22000">
                <a:srgbClr val="6C7C93"/>
              </a:gs>
              <a:gs pos="11000">
                <a:srgbClr val="1C2C43"/>
              </a:gs>
              <a:gs pos="80000">
                <a:srgbClr val="44546B"/>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7A7A7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7A7A7A"/>
              </a:gs>
              <a:gs pos="22000">
                <a:srgbClr val="A2A2A2"/>
              </a:gs>
              <a:gs pos="12000">
                <a:srgbClr val="525252"/>
              </a:gs>
              <a:gs pos="80000">
                <a:srgbClr val="7A7A7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72703" y="1039296"/>
            <a:ext cx="4465146"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B8B8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BFBF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ABABA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a:p>
            <a:pPr marL="228600" indent="-228600">
              <a:buFont typeface="+mj-lt"/>
              <a:buAutoNum type="arabicParenR"/>
            </a:pPr>
            <a:r>
              <a:rPr lang="en-US" sz="1100" dirty="0">
                <a:solidFill>
                  <a:schemeClr val="bg1"/>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8B8B8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ABABA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44546B"/>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5C9A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E4A1E"/>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E4A1E"/>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C9A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44546B"/>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7A7A7A"/>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7AB8F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FF683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61%</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E4A1E"/>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4D4D4D"/>
                </a:solidFill>
                <a:latin typeface="Bernard MT Condensed" panose="02050806060905020404" pitchFamily="18" charset="0"/>
              </a:rPr>
              <a:t>76%</a:t>
            </a:r>
          </a:p>
          <a:p>
            <a:pPr algn="ctr" defTabSz="1219170">
              <a:spcBef>
                <a:spcPct val="20000"/>
              </a:spcBef>
              <a:defRPr/>
            </a:pPr>
            <a:r>
              <a:rPr lang="en-US" sz="1600" dirty="0">
                <a:solidFill>
                  <a:srgbClr val="4D4D4D"/>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5C9AD3"/>
                </a:solidFill>
                <a:latin typeface="Bernard MT Condensed" panose="02050806060905020404" pitchFamily="18" charset="0"/>
              </a:rPr>
              <a:t>LOREM IPSUM DOLOR</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70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solidFill>
            <a:srgbClr val="5C9AD3"/>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solidFill>
            <a:srgbClr val="FE4A1E"/>
          </a:soli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INDONESIA MAP</a:t>
            </a:r>
          </a:p>
          <a:p>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297081"/>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14302"/>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7A7A7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93939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BFBF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71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19" name="Group 75"/>
          <p:cNvGrpSpPr/>
          <p:nvPr/>
        </p:nvGrpSpPr>
        <p:grpSpPr>
          <a:xfrm>
            <a:off x="1546904" y="2745777"/>
            <a:ext cx="519133" cy="651935"/>
            <a:chOff x="6743700" y="2347912"/>
            <a:chExt cx="273050" cy="342900"/>
          </a:xfrm>
          <a:solidFill>
            <a:schemeClr val="bg1"/>
          </a:solidFill>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FF683C"/>
                  </a:solidFill>
                  <a:latin typeface="Bernard MT Condensed" panose="02050806060905020404" pitchFamily="18" charset="0"/>
                </a:rPr>
                <a:t>Lorem Ipsum Dolor</a:t>
              </a:r>
            </a:p>
          </p:txBody>
        </p:sp>
        <p:cxnSp>
          <p:nvCxnSpPr>
            <p:cNvPr id="40" name="Straight Connector 3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Bernard MT Condensed" panose="02050806060905020404" pitchFamily="18" charset="0"/>
              </a:rPr>
              <a:t>Lorem Ipsum Dolor</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solidFill>
                <a:schemeClr val="bg1"/>
              </a:solidFill>
            </a:endParaRPr>
          </a:p>
        </p:txBody>
      </p:sp>
      <p:sp>
        <p:nvSpPr>
          <p:cNvPr id="49" name="Oval 48"/>
          <p:cNvSpPr>
            <a:spLocks noChangeAspect="1"/>
          </p:cNvSpPr>
          <p:nvPr/>
        </p:nvSpPr>
        <p:spPr>
          <a:xfrm>
            <a:off x="3693042" y="2040161"/>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5C9AD3"/>
                  </a:solidFill>
                  <a:latin typeface="Bernard MT Condensed" panose="02050806060905020404" pitchFamily="18" charset="0"/>
                </a:rPr>
                <a:t>Lorem Ipsum Dolor</a:t>
              </a:r>
            </a:p>
          </p:txBody>
        </p:sp>
        <p:cxnSp>
          <p:nvCxnSpPr>
            <p:cNvPr id="58" name="Straight Connector 57"/>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44546B"/>
                  </a:solidFill>
                  <a:latin typeface="Bernard MT Condensed" panose="02050806060905020404" pitchFamily="18" charset="0"/>
                </a:rPr>
                <a:t>Lorem Ipsum Dolor</a:t>
              </a:r>
            </a:p>
          </p:txBody>
        </p:sp>
        <p:cxnSp>
          <p:nvCxnSpPr>
            <p:cNvPr id="70" name="Straight Connector 69"/>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tx1">
              <a:alpha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b="0" dirty="0">
                  <a:solidFill>
                    <a:srgbClr val="7A7A7A"/>
                  </a:solidFill>
                  <a:latin typeface="Bernard MT Condensed" panose="02050806060905020404" pitchFamily="18" charset="0"/>
                </a:rPr>
                <a:t>Lorem Ipsum Dolor</a:t>
              </a:r>
            </a:p>
          </p:txBody>
        </p:sp>
        <p:cxnSp>
          <p:nvCxnSpPr>
            <p:cNvPr id="82" name="Straight Connector 81"/>
            <p:cNvCxnSpPr/>
            <p:nvPr/>
          </p:nvCxnSpPr>
          <p:spPr>
            <a:xfrm>
              <a:off x="776447" y="4813730"/>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solidFill>
                  <a:schemeClr val="bg1"/>
                </a:solidFill>
              </a:endParaRPr>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p:spPr>
      </p:pic>
    </p:spTree>
    <p:extLst>
      <p:ext uri="{BB962C8B-B14F-4D97-AF65-F5344CB8AC3E}">
        <p14:creationId xmlns:p14="http://schemas.microsoft.com/office/powerpoint/2010/main" val="4221955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FE4A1E"/>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5C9AD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44546B"/>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7A7A7A"/>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solidFill>
            <a:srgbClr val="FFF232"/>
          </a:soli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939393"/>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solidFill>
              <a:schemeClr val="tx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BFBFBF"/>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2">
                <a:lumMod val="7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0">
              <a:rot lat="19800000" lon="198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7246"/>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4C2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3939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FBF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84C2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724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84405" cy="2219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896524" y="64864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107954"/>
            <a:ext cx="2438959" cy="72820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281958" y="370468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874075" y="1490616"/>
            <a:ext cx="1134175" cy="56377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019604" y="368776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FBF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67338" y="112868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717589" y="238436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47963" y="42172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437016" y="118476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786663" y="240711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290418" y="2843343"/>
            <a:ext cx="805067" cy="83059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52883" y="4107954"/>
            <a:ext cx="601199" cy="123757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603467"/>
            <a:ext cx="1537018" cy="93290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592080"/>
            <a:ext cx="2901848" cy="5128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2400000">
              <a:rot lat="19800000" lon="198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068913" y="1210292"/>
            <a:ext cx="2471697" cy="4401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421881" y="128106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509132"/>
            <a:ext cx="1456718" cy="7301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157168" y="4089415"/>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134714" y="2346134"/>
            <a:ext cx="1475888" cy="9674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636887" y="1961659"/>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19800000" lon="198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03982"/>
            <a:ext cx="3505200" cy="1400383"/>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56555" cy="54395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523555" y="1362908"/>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704188" y="3500239"/>
            <a:ext cx="1745149" cy="9519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061866" y="363731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694341" y="3090816"/>
            <a:ext cx="1009821" cy="117060"/>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933290" y="32766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chemeClr val="bg1"/>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chemeClr val="bg1"/>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7A7A7A"/>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Bernard MT Condensed" panose="02050806060905020404" pitchFamily="18" charset="0"/>
              </a:rPr>
              <a:t>Package #1</a:t>
            </a:r>
          </a:p>
          <a:p>
            <a:pPr algn="ctr"/>
            <a:r>
              <a:rPr lang="en-US" sz="3200" dirty="0">
                <a:solidFill>
                  <a:srgbClr val="FE4A1E"/>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Bernard MT Condensed" panose="02050806060905020404" pitchFamily="18" charset="0"/>
              </a:rPr>
              <a:t>Package #2</a:t>
            </a:r>
          </a:p>
          <a:p>
            <a:pPr algn="ctr"/>
            <a:r>
              <a:rPr lang="en-US" sz="3200" dirty="0">
                <a:solidFill>
                  <a:srgbClr val="5C9AD3"/>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68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70AE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FE4A1E"/>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E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5C9AD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7A7A7A"/>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FE4A1E"/>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5C9AD3"/>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7A7A7A"/>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E4A1E"/>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E4A1E"/>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5C9AD3"/>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C9A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E4A1E"/>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5C9AD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44546B"/>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93939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7A7A7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pPr algn="ctr"/>
            <a:r>
              <a:rPr lang="en-US" sz="1200" dirty="0">
                <a:solidFill>
                  <a:srgbClr val="4D4D4D"/>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rgbClr val="4D4D4D"/>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rgbClr val="4D4D4D"/>
                </a:solidFill>
                <a:latin typeface="Bernard MT Condensed" panose="02050806060905020404" pitchFamily="18" charset="0"/>
              </a:rPr>
              <a:t>LOREM IPSUM DOLOR</a:t>
            </a:r>
          </a:p>
          <a:p>
            <a:pPr algn="ctr"/>
            <a:endParaRPr lang="en-US" sz="400" dirty="0">
              <a:solidFill>
                <a:srgbClr val="4D4D4D"/>
              </a:solidFill>
              <a:latin typeface="Bernard MT Condensed" panose="02050806060905020404" pitchFamily="18" charset="0"/>
            </a:endParaRPr>
          </a:p>
          <a:p>
            <a:r>
              <a:rPr lang="en-US" sz="1000" dirty="0">
                <a:solidFill>
                  <a:srgbClr val="4D4D4D"/>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93939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7A7A7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E4A1E"/>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5C9A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dirty="0">
                <a:solidFill>
                  <a:schemeClr val="bg1"/>
                </a:solidFill>
                <a:latin typeface="Bernard MT Condensed" panose="02050806060905020404" pitchFamily="18"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rgbClr val="4D4D4D"/>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dirty="0">
                <a:solidFill>
                  <a:srgbClr val="4D4D4D"/>
                </a:solidFill>
                <a:latin typeface="Bernard MT Condensed" panose="02050806060905020404" pitchFamily="18" charset="0"/>
              </a:rPr>
              <a:t>LOREM IPSUM DOLOR</a:t>
            </a:r>
          </a:p>
          <a:p>
            <a:endParaRPr lang="en-US" sz="1000" dirty="0">
              <a:solidFill>
                <a:srgbClr val="4D4D4D"/>
              </a:solidFill>
              <a:latin typeface="Bernard MT Condensed" panose="02050806060905020404" pitchFamily="18"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1300" b="1" i="1" dirty="0">
              <a:solidFill>
                <a:srgbClr val="4D4D4D"/>
              </a:solidFill>
              <a:latin typeface="Candara" panose="020E0502030303020204" pitchFamily="34" charset="0"/>
            </a:endParaRPr>
          </a:p>
          <a:p>
            <a:r>
              <a:rPr lang="en-US" sz="1300" i="1"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E4A1E"/>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a:t>
              </a:r>
              <a:endParaRPr lang="en-US" sz="200" b="1" dirty="0">
                <a:solidFill>
                  <a:srgbClr val="FE4A1E"/>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C9A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a:t>
              </a:r>
              <a:endParaRPr lang="en-US" sz="200" b="1" dirty="0">
                <a:solidFill>
                  <a:srgbClr val="5C9A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7A7A7A"/>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a:t>
              </a:r>
              <a:endParaRPr lang="en-US" sz="200" b="1" dirty="0">
                <a:solidFill>
                  <a:srgbClr val="7A7A7A"/>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animEffect transition="in" filter="fade">
                                      <p:cBhvr>
                                        <p:cTn id="11" dur="500"/>
                                        <p:tgtEl>
                                          <p:spTgt spid="26">
                                            <p:txEl>
                                              <p:pRg st="0" end="0"/>
                                            </p:txEl>
                                          </p:spTgt>
                                        </p:tgtEl>
                                      </p:cBhvr>
                                    </p:animEffect>
                                    <p:anim calcmode="lin" valueType="num">
                                      <p:cBhvr>
                                        <p:cTn id="12"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6">
                                            <p:txEl>
                                              <p:pRg st="2" end="2"/>
                                            </p:txEl>
                                          </p:spTgt>
                                        </p:tgtEl>
                                        <p:attrNameLst>
                                          <p:attrName>style.visibility</p:attrName>
                                        </p:attrNameLst>
                                      </p:cBhvr>
                                      <p:to>
                                        <p:strVal val="visible"/>
                                      </p:to>
                                    </p:set>
                                    <p:animEffect transition="in" filter="fade">
                                      <p:cBhvr>
                                        <p:cTn id="17" dur="500"/>
                                        <p:tgtEl>
                                          <p:spTgt spid="26">
                                            <p:txEl>
                                              <p:pRg st="2" end="2"/>
                                            </p:txEl>
                                          </p:spTgt>
                                        </p:tgtEl>
                                      </p:cBhvr>
                                    </p:animEffect>
                                    <p:anim calcmode="lin" valueType="num">
                                      <p:cBhvr>
                                        <p:cTn id="18"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animEffect transition="in" filter="fade">
                                      <p:cBhvr>
                                        <p:cTn id="23" dur="500"/>
                                        <p:tgtEl>
                                          <p:spTgt spid="26">
                                            <p:txEl>
                                              <p:pRg st="3" end="3"/>
                                            </p:txEl>
                                          </p:spTgt>
                                        </p:tgtEl>
                                      </p:cBhvr>
                                    </p:animEffect>
                                    <p:anim calcmode="lin" valueType="num">
                                      <p:cBhvr>
                                        <p:cTn id="24"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6">
                                            <p:txEl>
                                              <p:pRg st="5" end="5"/>
                                            </p:txEl>
                                          </p:spTgt>
                                        </p:tgtEl>
                                        <p:attrNameLst>
                                          <p:attrName>style.visibility</p:attrName>
                                        </p:attrNameLst>
                                      </p:cBhvr>
                                      <p:to>
                                        <p:strVal val="visible"/>
                                      </p:to>
                                    </p:set>
                                    <p:animEffect transition="in" filter="fade">
                                      <p:cBhvr>
                                        <p:cTn id="29" dur="500"/>
                                        <p:tgtEl>
                                          <p:spTgt spid="26">
                                            <p:txEl>
                                              <p:pRg st="5" end="5"/>
                                            </p:txEl>
                                          </p:spTgt>
                                        </p:tgtEl>
                                      </p:cBhvr>
                                    </p:animEffect>
                                    <p:anim calcmode="lin" valueType="num">
                                      <p:cBhvr>
                                        <p:cTn id="30"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6">
                                            <p:txEl>
                                              <p:pRg st="7" end="7"/>
                                            </p:txEl>
                                          </p:spTgt>
                                        </p:tgtEl>
                                        <p:attrNameLst>
                                          <p:attrName>style.visibility</p:attrName>
                                        </p:attrNameLst>
                                      </p:cBhvr>
                                      <p:to>
                                        <p:strVal val="visible"/>
                                      </p:to>
                                    </p:set>
                                    <p:animEffect transition="in" filter="fade">
                                      <p:cBhvr>
                                        <p:cTn id="35" dur="500"/>
                                        <p:tgtEl>
                                          <p:spTgt spid="26">
                                            <p:txEl>
                                              <p:pRg st="7" end="7"/>
                                            </p:txEl>
                                          </p:spTgt>
                                        </p:tgtEl>
                                      </p:cBhvr>
                                    </p:animEffect>
                                    <p:anim calcmode="lin" valueType="num">
                                      <p:cBhvr>
                                        <p:cTn id="36"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6">
                                            <p:txEl>
                                              <p:pRg st="9" end="9"/>
                                            </p:txEl>
                                          </p:spTgt>
                                        </p:tgtEl>
                                        <p:attrNameLst>
                                          <p:attrName>style.visibility</p:attrName>
                                        </p:attrNameLst>
                                      </p:cBhvr>
                                      <p:to>
                                        <p:strVal val="visible"/>
                                      </p:to>
                                    </p:set>
                                    <p:animEffect transition="in" filter="fade">
                                      <p:cBhvr>
                                        <p:cTn id="41" dur="500"/>
                                        <p:tgtEl>
                                          <p:spTgt spid="26">
                                            <p:txEl>
                                              <p:pRg st="9" end="9"/>
                                            </p:txEl>
                                          </p:spTgt>
                                        </p:tgtEl>
                                      </p:cBhvr>
                                    </p:animEffect>
                                    <p:anim calcmode="lin" valueType="num">
                                      <p:cBhvr>
                                        <p:cTn id="42"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2"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750" fill="hold"/>
                                        <p:tgtEl>
                                          <p:spTgt spid="2"/>
                                        </p:tgtEl>
                                        <p:attrNameLst>
                                          <p:attrName>ppt_x</p:attrName>
                                        </p:attrNameLst>
                                      </p:cBhvr>
                                      <p:tavLst>
                                        <p:tav tm="0">
                                          <p:val>
                                            <p:strVal val="1+#ppt_w/2"/>
                                          </p:val>
                                        </p:tav>
                                        <p:tav tm="100000">
                                          <p:val>
                                            <p:strVal val="#ppt_x"/>
                                          </p:val>
                                        </p:tav>
                                      </p:tavLst>
                                    </p:anim>
                                    <p:anim calcmode="lin" valueType="num">
                                      <p:cBhvr additive="base">
                                        <p:cTn id="48" dur="750" fill="hold"/>
                                        <p:tgtEl>
                                          <p:spTgt spid="2"/>
                                        </p:tgtEl>
                                        <p:attrNameLst>
                                          <p:attrName>ppt_y</p:attrName>
                                        </p:attrNameLst>
                                      </p:cBhvr>
                                      <p:tavLst>
                                        <p:tav tm="0">
                                          <p:val>
                                            <p:strVal val="#ppt_y"/>
                                          </p:val>
                                        </p:tav>
                                        <p:tav tm="100000">
                                          <p:val>
                                            <p:strVal val="#ppt_y"/>
                                          </p:val>
                                        </p:tav>
                                      </p:tavLst>
                                    </p:anim>
                                  </p:childTnLst>
                                </p:cTn>
                              </p:par>
                            </p:childTnLst>
                          </p:cTn>
                        </p:par>
                        <p:par>
                          <p:cTn id="49" fill="hold">
                            <p:stCondLst>
                              <p:cond delay="4250"/>
                            </p:stCondLst>
                            <p:childTnLst>
                              <p:par>
                                <p:cTn id="50" presetID="22" presetClass="entr" presetSubtype="8"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left)">
                                      <p:cBhvr>
                                        <p:cTn id="52" dur="750"/>
                                        <p:tgtEl>
                                          <p:spTgt spid="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750" fill="hold"/>
                                        <p:tgtEl>
                                          <p:spTgt spid="30"/>
                                        </p:tgtEl>
                                        <p:attrNameLst>
                                          <p:attrName>ppt_x</p:attrName>
                                        </p:attrNameLst>
                                      </p:cBhvr>
                                      <p:tavLst>
                                        <p:tav tm="0">
                                          <p:val>
                                            <p:strVal val="1+#ppt_w/2"/>
                                          </p:val>
                                        </p:tav>
                                        <p:tav tm="100000">
                                          <p:val>
                                            <p:strVal val="#ppt_x"/>
                                          </p:val>
                                        </p:tav>
                                      </p:tavLst>
                                    </p:anim>
                                    <p:anim calcmode="lin" valueType="num">
                                      <p:cBhvr additive="base">
                                        <p:cTn id="57" dur="750" fill="hold"/>
                                        <p:tgtEl>
                                          <p:spTgt spid="3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2" presetClass="entr" presetSubtype="8"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750"/>
                                        <p:tgtEl>
                                          <p:spTgt spid="9"/>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additive="base">
                                        <p:cTn id="65" dur="750" fill="hold"/>
                                        <p:tgtEl>
                                          <p:spTgt spid="36"/>
                                        </p:tgtEl>
                                        <p:attrNameLst>
                                          <p:attrName>ppt_x</p:attrName>
                                        </p:attrNameLst>
                                      </p:cBhvr>
                                      <p:tavLst>
                                        <p:tav tm="0">
                                          <p:val>
                                            <p:strVal val="1+#ppt_w/2"/>
                                          </p:val>
                                        </p:tav>
                                        <p:tav tm="100000">
                                          <p:val>
                                            <p:strVal val="#ppt_x"/>
                                          </p:val>
                                        </p:tav>
                                      </p:tavLst>
                                    </p:anim>
                                    <p:anim calcmode="lin" valueType="num">
                                      <p:cBhvr additive="base">
                                        <p:cTn id="66" dur="750" fill="hold"/>
                                        <p:tgtEl>
                                          <p:spTgt spid="36"/>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wipe(left)">
                                      <p:cBhvr>
                                        <p:cTn id="70" dur="750"/>
                                        <p:tgtEl>
                                          <p:spTgt spid="46"/>
                                        </p:tgtEl>
                                      </p:cBhvr>
                                    </p:animEffect>
                                  </p:childTnLst>
                                </p:cTn>
                              </p:par>
                            </p:childTnLst>
                          </p:cTn>
                        </p:par>
                        <p:par>
                          <p:cTn id="71" fill="hold">
                            <p:stCondLst>
                              <p:cond delay="8000"/>
                            </p:stCondLst>
                            <p:childTnLst>
                              <p:par>
                                <p:cTn id="72" presetID="2" presetClass="entr" presetSubtype="2" fill="hold"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additive="base">
                                        <p:cTn id="74" dur="750" fill="hold"/>
                                        <p:tgtEl>
                                          <p:spTgt spid="42"/>
                                        </p:tgtEl>
                                        <p:attrNameLst>
                                          <p:attrName>ppt_x</p:attrName>
                                        </p:attrNameLst>
                                      </p:cBhvr>
                                      <p:tavLst>
                                        <p:tav tm="0">
                                          <p:val>
                                            <p:strVal val="1+#ppt_w/2"/>
                                          </p:val>
                                        </p:tav>
                                        <p:tav tm="100000">
                                          <p:val>
                                            <p:strVal val="#ppt_x"/>
                                          </p:val>
                                        </p:tav>
                                      </p:tavLst>
                                    </p:anim>
                                    <p:anim calcmode="lin" valueType="num">
                                      <p:cBhvr additive="base">
                                        <p:cTn id="75" dur="750" fill="hold"/>
                                        <p:tgtEl>
                                          <p:spTgt spid="42"/>
                                        </p:tgtEl>
                                        <p:attrNameLst>
                                          <p:attrName>ppt_y</p:attrName>
                                        </p:attrNameLst>
                                      </p:cBhvr>
                                      <p:tavLst>
                                        <p:tav tm="0">
                                          <p:val>
                                            <p:strVal val="#ppt_y"/>
                                          </p:val>
                                        </p:tav>
                                        <p:tav tm="100000">
                                          <p:val>
                                            <p:strVal val="#ppt_y"/>
                                          </p:val>
                                        </p:tav>
                                      </p:tavLst>
                                    </p:anim>
                                  </p:childTnLst>
                                </p:cTn>
                              </p:par>
                            </p:childTnLst>
                          </p:cTn>
                        </p:par>
                        <p:par>
                          <p:cTn id="76" fill="hold">
                            <p:stCondLst>
                              <p:cond delay="8750"/>
                            </p:stCondLst>
                            <p:childTnLst>
                              <p:par>
                                <p:cTn id="77" presetID="22" presetClass="entr" presetSubtype="8" fill="hold"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wipe(left)">
                                      <p:cBhvr>
                                        <p:cTn id="79"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dirty="0">
                <a:solidFill>
                  <a:srgbClr val="FE4A1E"/>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dirty="0">
                <a:solidFill>
                  <a:srgbClr val="BFBFBF"/>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dirty="0">
                <a:solidFill>
                  <a:srgbClr val="939393"/>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120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E4A1E"/>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5C9AD3"/>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44546B"/>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7A7A7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5C9AD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E4A1E"/>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E4A1E"/>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179877"/>
            <a:ext cx="3149421" cy="1600438"/>
          </a:xfrm>
          <a:prstGeom prst="rect">
            <a:avLst/>
          </a:prstGeom>
          <a:noFill/>
        </p:spPr>
        <p:txBody>
          <a:bodyPr wrap="square" rtlCol="0">
            <a:spAutoFit/>
          </a:bodyPr>
          <a:lstStyle/>
          <a:p>
            <a:r>
              <a:rPr lang="en-US" sz="2800" dirty="0">
                <a:solidFill>
                  <a:srgbClr val="5C9AD3"/>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44546B"/>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7A7A7A"/>
                </a:solidFill>
                <a:latin typeface="Bernard MT Condensed" panose="02050806060905020404" pitchFamily="18" charset="0"/>
              </a:rPr>
              <a:t>25%</a:t>
            </a:r>
          </a:p>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4546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7A7A7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93939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BFBFBF"/>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5C9AD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E4A1E"/>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E4A1E"/>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C9AD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4546B"/>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7A7A7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93939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1983</TotalTime>
  <Words>12594</Words>
  <Application>Microsoft Office PowerPoint</Application>
  <PresentationFormat>Widescreen</PresentationFormat>
  <Paragraphs>1482</Paragraphs>
  <Slides>68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553</cp:revision>
  <dcterms:created xsi:type="dcterms:W3CDTF">2016-09-28T22:08:47Z</dcterms:created>
  <dcterms:modified xsi:type="dcterms:W3CDTF">2019-01-24T17:12:43Z</dcterms:modified>
</cp:coreProperties>
</file>