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636957"/>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638987"/>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849797"/>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2019-05-16T15:01:43Z</dcterms:modified>
</cp:coreProperties>
</file>