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27" r:id="rId3"/>
    <p:sldId id="529" r:id="rId4"/>
    <p:sldId id="519" r:id="rId5"/>
    <p:sldId id="516" r:id="rId6"/>
    <p:sldId id="518" r:id="rId7"/>
    <p:sldId id="520" r:id="rId8"/>
    <p:sldId id="517" r:id="rId9"/>
    <p:sldId id="521" r:id="rId10"/>
    <p:sldId id="522" r:id="rId11"/>
    <p:sldId id="523" r:id="rId12"/>
    <p:sldId id="524" r:id="rId13"/>
    <p:sldId id="525" r:id="rId14"/>
    <p:sldId id="515" r:id="rId15"/>
    <p:sldId id="526"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1" d="100"/>
          <a:sy n="81" d="100"/>
        </p:scale>
        <p:origin x="126" y="59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4253</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524</cp:revision>
  <dcterms:created xsi:type="dcterms:W3CDTF">2016-09-28T22:08:47Z</dcterms:created>
  <dcterms:modified xsi:type="dcterms:W3CDTF">2019-05-28T14:40:58Z</dcterms:modified>
</cp:coreProperties>
</file>