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87386" y="391333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2019-01-25T16:36:16Z</dcterms:modified>
</cp:coreProperties>
</file>