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6" r:id="rId3"/>
    <p:sldId id="1907" r:id="rId4"/>
    <p:sldId id="1909" r:id="rId5"/>
    <p:sldId id="1908" r:id="rId6"/>
    <p:sldId id="1300" r:id="rId7"/>
    <p:sldId id="1906" r:id="rId8"/>
    <p:sldId id="1522" r:id="rId9"/>
    <p:sldId id="1457" r:id="rId10"/>
    <p:sldId id="1899" r:id="rId11"/>
    <p:sldId id="1905" r:id="rId12"/>
    <p:sldId id="1912" r:id="rId13"/>
    <p:sldId id="1913" r:id="rId14"/>
    <p:sldId id="1910"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14" y="654"/>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8" Type="http://schemas.openxmlformats.org/officeDocument/2006/relationships/image" Target="../media/image21.sv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20.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38.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6.svg"/><Relationship Id="rId9" Type="http://schemas.openxmlformats.org/officeDocument/2006/relationships/image" Target="../media/image22.png"/><Relationship Id="rId14" Type="http://schemas.openxmlformats.org/officeDocument/2006/relationships/image" Target="../media/image12.svg"/></Relationships>
</file>

<file path=ppt/slides/_rels/slide1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5.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5.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6.sv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8.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4.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6.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4.png"/><Relationship Id="rId7" Type="http://schemas.openxmlformats.org/officeDocument/2006/relationships/image" Target="../media/image71.png"/><Relationship Id="rId12" Type="http://schemas.openxmlformats.org/officeDocument/2006/relationships/image" Target="../media/image2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8.png"/><Relationship Id="rId5" Type="http://schemas.openxmlformats.org/officeDocument/2006/relationships/image" Target="../media/image67.png"/><Relationship Id="rId10" Type="http://schemas.openxmlformats.org/officeDocument/2006/relationships/image" Target="../media/image27.svg"/><Relationship Id="rId4" Type="http://schemas.openxmlformats.org/officeDocument/2006/relationships/image" Target="../media/image25.svg"/><Relationship Id="rId9" Type="http://schemas.openxmlformats.org/officeDocument/2006/relationships/image" Target="../media/image26.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5.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6.svg"/></Relationships>
</file>

<file path=ppt/slides/_rels/slide50.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image" Target="../media/image5.png"/><Relationship Id="rId7" Type="http://schemas.openxmlformats.org/officeDocument/2006/relationships/image" Target="../media/image20.png"/><Relationship Id="rId12" Type="http://schemas.openxmlformats.org/officeDocument/2006/relationships/image" Target="../media/image12.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11.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6.svg"/><Relationship Id="rId9" Type="http://schemas.openxmlformats.org/officeDocument/2006/relationships/image" Target="../media/image22.pn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3.png"/><Relationship Id="rId4" Type="http://schemas.openxmlformats.org/officeDocument/2006/relationships/image" Target="../media/image14.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2079</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451</cp:revision>
  <dcterms:created xsi:type="dcterms:W3CDTF">2016-09-28T22:08:47Z</dcterms:created>
  <dcterms:modified xsi:type="dcterms:W3CDTF">2019-09-19T18:29:27Z</dcterms:modified>
</cp:coreProperties>
</file>