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9" r:id="rId3"/>
    <p:sldId id="465" r:id="rId4"/>
    <p:sldId id="468" r:id="rId5"/>
    <p:sldId id="469" r:id="rId6"/>
    <p:sldId id="470" r:id="rId7"/>
    <p:sldId id="471" r:id="rId8"/>
    <p:sldId id="472" r:id="rId9"/>
    <p:sldId id="466" r:id="rId10"/>
    <p:sldId id="467" r:id="rId11"/>
    <p:sldId id="474" r:id="rId12"/>
    <p:sldId id="476" r:id="rId13"/>
    <p:sldId id="477" r:id="rId14"/>
    <p:sldId id="475"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552972" y="3932801"/>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971007" y="5402054"/>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363</cp:revision>
  <dcterms:created xsi:type="dcterms:W3CDTF">2016-09-28T22:08:47Z</dcterms:created>
  <dcterms:modified xsi:type="dcterms:W3CDTF">2019-05-27T16:35:45Z</dcterms:modified>
</cp:coreProperties>
</file>