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5" r:id="rId3"/>
    <p:sldId id="614" r:id="rId4"/>
    <p:sldId id="613" r:id="rId5"/>
    <p:sldId id="612" r:id="rId6"/>
    <p:sldId id="611" r:id="rId7"/>
    <p:sldId id="610" r:id="rId8"/>
    <p:sldId id="606" r:id="rId9"/>
    <p:sldId id="607" r:id="rId10"/>
    <p:sldId id="608" r:id="rId11"/>
    <p:sldId id="609" r:id="rId12"/>
    <p:sldId id="605" r:id="rId13"/>
    <p:sldId id="598" r:id="rId14"/>
    <p:sldId id="599" r:id="rId15"/>
    <p:sldId id="604" r:id="rId16"/>
    <p:sldId id="603" r:id="rId17"/>
    <p:sldId id="600" r:id="rId18"/>
    <p:sldId id="601" r:id="rId19"/>
    <p:sldId id="602" r:id="rId20"/>
    <p:sldId id="588" r:id="rId21"/>
    <p:sldId id="592" r:id="rId22"/>
    <p:sldId id="589" r:id="rId23"/>
    <p:sldId id="594" r:id="rId24"/>
    <p:sldId id="593" r:id="rId25"/>
    <p:sldId id="591" r:id="rId26"/>
    <p:sldId id="587" r:id="rId27"/>
    <p:sldId id="546" r:id="rId28"/>
    <p:sldId id="590" r:id="rId29"/>
    <p:sldId id="580" r:id="rId30"/>
    <p:sldId id="581" r:id="rId31"/>
    <p:sldId id="579" r:id="rId32"/>
    <p:sldId id="584" r:id="rId33"/>
    <p:sldId id="582" r:id="rId34"/>
    <p:sldId id="585" r:id="rId35"/>
    <p:sldId id="583" r:id="rId36"/>
    <p:sldId id="586" r:id="rId37"/>
    <p:sldId id="570" r:id="rId38"/>
    <p:sldId id="571" r:id="rId39"/>
    <p:sldId id="572" r:id="rId40"/>
    <p:sldId id="573" r:id="rId41"/>
    <p:sldId id="574" r:id="rId42"/>
    <p:sldId id="575" r:id="rId43"/>
    <p:sldId id="576" r:id="rId44"/>
    <p:sldId id="577" r:id="rId45"/>
    <p:sldId id="578" r:id="rId46"/>
    <p:sldId id="566" r:id="rId47"/>
    <p:sldId id="563" r:id="rId48"/>
    <p:sldId id="562"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A5A5A5"/>
    <a:srgbClr val="ED7D31"/>
    <a:srgbClr val="00B0F0"/>
    <a:srgbClr val="FFC000"/>
    <a:srgbClr val="548235"/>
    <a:srgbClr val="5B9BD5"/>
    <a:srgbClr val="7300CF"/>
    <a:srgbClr val="2F5698"/>
    <a:srgbClr val="4C7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6" d="100"/>
          <a:sy n="86" d="100"/>
        </p:scale>
        <p:origin x="90" y="51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492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35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74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362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106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057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315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59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32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875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9.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jpg"/><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1.jpg"/><Relationship Id="rId5" Type="http://schemas.openxmlformats.org/officeDocument/2006/relationships/image" Target="../media/image16.jpg"/><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g"/><Relationship Id="rId5" Type="http://schemas.openxmlformats.org/officeDocument/2006/relationships/image" Target="../media/image11.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4822275"/>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9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192000" cy="1072752"/>
              <a:chOff x="3588506" y="5289211"/>
              <a:chExt cx="12192000" cy="1072752"/>
            </a:xfrm>
          </p:grpSpPr>
          <p:sp>
            <p:nvSpPr>
              <p:cNvPr id="24" name="TextBox 23"/>
              <p:cNvSpPr txBox="1"/>
              <p:nvPr/>
            </p:nvSpPr>
            <p:spPr>
              <a:xfrm>
                <a:off x="3597578" y="5289211"/>
                <a:ext cx="121829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64786" y="536074"/>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9000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Sept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8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9849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7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89" name="Group 88"/>
          <p:cNvGrpSpPr/>
          <p:nvPr/>
        </p:nvGrpSpPr>
        <p:grpSpPr>
          <a:xfrm>
            <a:off x="127357" y="-21594"/>
            <a:ext cx="2524868" cy="613385"/>
            <a:chOff x="127357" y="-6354"/>
            <a:chExt cx="2524868" cy="613385"/>
          </a:xfrm>
        </p:grpSpPr>
        <p:sp>
          <p:nvSpPr>
            <p:cNvPr id="90" name="Round Same Side Corner Rectangle 8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1" name="TextBox 9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950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a:effectLst>
            <a:outerShdw blurRad="50800" dist="38100" dir="16200000" rotWithShape="0">
              <a:prstClr val="black">
                <a:alpha val="40000"/>
              </a:prstClr>
            </a:outerShdw>
          </a:effectLst>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1237129"/>
            <a:ext cx="12192000" cy="527488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1952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52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9000FF">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42328"/>
            <a:ext cx="12192000" cy="54635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959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3005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782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04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863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18370</TotalTime>
  <Words>6386</Words>
  <Application>Microsoft Office PowerPoint</Application>
  <PresentationFormat>Widescreen</PresentationFormat>
  <Paragraphs>601</Paragraphs>
  <Slides>54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5801</cp:revision>
  <dcterms:created xsi:type="dcterms:W3CDTF">2015-12-31T02:20:12Z</dcterms:created>
  <dcterms:modified xsi:type="dcterms:W3CDTF">2018-08-17T16:24:17Z</dcterms:modified>
</cp:coreProperties>
</file>