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03" r:id="rId3"/>
    <p:sldId id="405" r:id="rId4"/>
    <p:sldId id="406" r:id="rId5"/>
    <p:sldId id="407" r:id="rId6"/>
    <p:sldId id="408" r:id="rId7"/>
    <p:sldId id="409" r:id="rId8"/>
    <p:sldId id="411" r:id="rId9"/>
    <p:sldId id="410" r:id="rId10"/>
    <p:sldId id="404"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42581" y="83265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1725</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533</cp:revision>
  <dcterms:created xsi:type="dcterms:W3CDTF">2016-09-28T22:08:47Z</dcterms:created>
  <dcterms:modified xsi:type="dcterms:W3CDTF">2018-05-09T16:49:03Z</dcterms:modified>
</cp:coreProperties>
</file>