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752" r:id="rId3"/>
    <p:sldId id="1819" r:id="rId4"/>
    <p:sldId id="1821" r:id="rId5"/>
    <p:sldId id="1822" r:id="rId6"/>
    <p:sldId id="1823" r:id="rId7"/>
    <p:sldId id="1824" r:id="rId8"/>
    <p:sldId id="1545" r:id="rId9"/>
    <p:sldId id="1794" r:id="rId10"/>
    <p:sldId id="1766" r:id="rId11"/>
    <p:sldId id="1825" r:id="rId12"/>
    <p:sldId id="1820" r:id="rId13"/>
    <p:sldId id="1748" r:id="rId14"/>
    <p:sldId id="1804" r:id="rId15"/>
    <p:sldId id="1707" r:id="rId16"/>
    <p:sldId id="1835" r:id="rId17"/>
    <p:sldId id="1813" r:id="rId18"/>
    <p:sldId id="1557" r:id="rId19"/>
    <p:sldId id="1523" r:id="rId20"/>
    <p:sldId id="1351" r:id="rId21"/>
    <p:sldId id="1765" r:id="rId22"/>
    <p:sldId id="1801" r:id="rId23"/>
    <p:sldId id="1793" r:id="rId24"/>
    <p:sldId id="1430" r:id="rId25"/>
    <p:sldId id="1759" r:id="rId26"/>
    <p:sldId id="1476"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71" d="100"/>
          <a:sy n="71" d="100"/>
        </p:scale>
        <p:origin x="60" y="78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0.svg"/><Relationship Id="rId9" Type="http://schemas.openxmlformats.org/officeDocument/2006/relationships/image" Target="../media/image7.png"/><Relationship Id="rId14" Type="http://schemas.openxmlformats.org/officeDocument/2006/relationships/image" Target="../media/image14.sv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hart" Target="../charts/chart5.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hart" Target="../charts/chart7.xml"/><Relationship Id="rId5" Type="http://schemas.openxmlformats.org/officeDocument/2006/relationships/image" Target="../media/image10.svg"/><Relationship Id="rId10" Type="http://schemas.openxmlformats.org/officeDocument/2006/relationships/chart" Target="../charts/chart6.xml"/><Relationship Id="rId4" Type="http://schemas.openxmlformats.org/officeDocument/2006/relationships/image" Target="../media/image9.png"/><Relationship Id="rId9" Type="http://schemas.openxmlformats.org/officeDocument/2006/relationships/image" Target="../media/image4.svg"/></Relationships>
</file>

<file path=ppt/slides/_rels/slide1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12.svg"/><Relationship Id="rId20" Type="http://schemas.openxmlformats.org/officeDocument/2006/relationships/image" Target="../media/image14.sv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1.png"/><Relationship Id="rId10" Type="http://schemas.openxmlformats.org/officeDocument/2006/relationships/image" Target="../media/image30.svg"/><Relationship Id="rId19" Type="http://schemas.openxmlformats.org/officeDocument/2006/relationships/image" Target="../media/image13.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3.png"/><Relationship Id="rId12" Type="http://schemas.openxmlformats.org/officeDocument/2006/relationships/image" Target="../media/image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10.svg"/><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38.svg"/><Relationship Id="rId9" Type="http://schemas.openxmlformats.org/officeDocument/2006/relationships/image" Target="../media/image15.png"/><Relationship Id="rId14" Type="http://schemas.openxmlformats.org/officeDocument/2006/relationships/image" Target="../media/image8.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6.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5.png"/><Relationship Id="rId17" Type="http://schemas.openxmlformats.org/officeDocument/2006/relationships/image" Target="../media/image8.svg"/><Relationship Id="rId2" Type="http://schemas.openxmlformats.org/officeDocument/2006/relationships/image" Target="../media/image2.jpg"/><Relationship Id="rId16"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4.svg"/><Relationship Id="rId5" Type="http://schemas.openxmlformats.org/officeDocument/2006/relationships/image" Target="../media/image10.svg"/><Relationship Id="rId15" Type="http://schemas.openxmlformats.org/officeDocument/2006/relationships/image" Target="../media/image38.svg"/><Relationship Id="rId10"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55.jp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9.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38.svg"/><Relationship Id="rId4" Type="http://schemas.openxmlformats.org/officeDocument/2006/relationships/image" Target="../media/image10.sv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5.png"/><Relationship Id="rId7" Type="http://schemas.openxmlformats.org/officeDocument/2006/relationships/image" Target="../media/image9.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38.svg"/><Relationship Id="rId4" Type="http://schemas.openxmlformats.org/officeDocument/2006/relationships/image" Target="../media/image16.svg"/><Relationship Id="rId9"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19.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5493627" y="2098899"/>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2020</a:t>
                </a:r>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2060</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572</cp:revision>
  <dcterms:created xsi:type="dcterms:W3CDTF">2016-09-28T22:08:47Z</dcterms:created>
  <dcterms:modified xsi:type="dcterms:W3CDTF">2019-10-02T20:00:53Z</dcterms:modified>
</cp:coreProperties>
</file>