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2" r:id="rId7"/>
    <p:sldId id="433"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87801" y="4623392"/>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2018-09-28T15:35:05Z</dcterms:modified>
</cp:coreProperties>
</file>