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383" r:id="rId6"/>
    <p:sldId id="434" r:id="rId7"/>
    <p:sldId id="440" r:id="rId8"/>
    <p:sldId id="446" r:id="rId9"/>
    <p:sldId id="439" r:id="rId10"/>
    <p:sldId id="438" r:id="rId11"/>
    <p:sldId id="442" r:id="rId12"/>
    <p:sldId id="443" r:id="rId13"/>
    <p:sldId id="444" r:id="rId14"/>
    <p:sldId id="445" r:id="rId15"/>
    <p:sldId id="428" r:id="rId16"/>
    <p:sldId id="431" r:id="rId17"/>
    <p:sldId id="430" r:id="rId18"/>
    <p:sldId id="429" r:id="rId19"/>
    <p:sldId id="422" r:id="rId20"/>
    <p:sldId id="447" r:id="rId21"/>
    <p:sldId id="432" r:id="rId22"/>
    <p:sldId id="433" r:id="rId23"/>
    <p:sldId id="420"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5.jpg"/><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9.jpg"/><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7.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596</cp:revision>
  <dcterms:created xsi:type="dcterms:W3CDTF">2016-09-28T22:08:47Z</dcterms:created>
  <dcterms:modified xsi:type="dcterms:W3CDTF">2019-05-30T15:11:19Z</dcterms:modified>
</cp:coreProperties>
</file>