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1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52107" y="3673693"/>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52225" y="392142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2019-02-24T21:14:31Z</dcterms:modified>
</cp:coreProperties>
</file>