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7188" y="3776896"/>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807306" y="4024631"/>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2019-01-08T23:00:31Z</dcterms:modified>
</cp:coreProperties>
</file>