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405" r:id="rId18"/>
    <p:sldId id="406" r:id="rId19"/>
    <p:sldId id="407" r:id="rId20"/>
    <p:sldId id="408" r:id="rId21"/>
    <p:sldId id="409"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2018-03-18T17:59:08Z</dcterms:modified>
</cp:coreProperties>
</file>