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88" r:id="rId3"/>
    <p:sldId id="1521" r:id="rId4"/>
    <p:sldId id="1454" r:id="rId5"/>
    <p:sldId id="1510" r:id="rId6"/>
    <p:sldId id="1577" r:id="rId7"/>
    <p:sldId id="1566" r:id="rId8"/>
    <p:sldId id="1493" r:id="rId9"/>
    <p:sldId id="1511" r:id="rId10"/>
    <p:sldId id="1578"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flipH="1">
            <a:off x="746366" y="575289"/>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1188327" y="746894"/>
            <a:ext cx="6136878" cy="2463849"/>
            <a:chOff x="5210977" y="3283661"/>
            <a:chExt cx="6136878" cy="2463849"/>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234599" y="4561838"/>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5210977" y="5439733"/>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17,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1797</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530</cp:revision>
  <dcterms:created xsi:type="dcterms:W3CDTF">2016-09-28T22:08:47Z</dcterms:created>
  <dcterms:modified xsi:type="dcterms:W3CDTF">2019-01-28T17:51:20Z</dcterms:modified>
</cp:coreProperties>
</file>