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460339" y="49523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371979" y="1848390"/>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2018-12-10T17:45:10Z</dcterms:modified>
</cp:coreProperties>
</file>