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892" r:id="rId2"/>
    <p:sldId id="1865" r:id="rId3"/>
    <p:sldId id="1779" r:id="rId4"/>
    <p:sldId id="1953" r:id="rId5"/>
    <p:sldId id="1948" r:id="rId6"/>
    <p:sldId id="1528" r:id="rId7"/>
    <p:sldId id="1558" r:id="rId8"/>
    <p:sldId id="1863" r:id="rId9"/>
    <p:sldId id="1751" r:id="rId10"/>
    <p:sldId id="1945" r:id="rId11"/>
    <p:sldId id="1308" r:id="rId12"/>
    <p:sldId id="1943" r:id="rId13"/>
    <p:sldId id="1550" r:id="rId14"/>
    <p:sldId id="1944" r:id="rId15"/>
    <p:sldId id="1192" r:id="rId16"/>
    <p:sldId id="1750" r:id="rId17"/>
    <p:sldId id="1822" r:id="rId18"/>
    <p:sldId id="1950" r:id="rId19"/>
    <p:sldId id="1772" r:id="rId20"/>
    <p:sldId id="1946" r:id="rId21"/>
    <p:sldId id="1546" r:id="rId22"/>
    <p:sldId id="1764" r:id="rId23"/>
    <p:sldId id="1951" r:id="rId24"/>
    <p:sldId id="459" r:id="rId25"/>
    <p:sldId id="1258" r:id="rId26"/>
    <p:sldId id="1741" r:id="rId27"/>
    <p:sldId id="1934" r:id="rId28"/>
    <p:sldId id="1935" r:id="rId29"/>
    <p:sldId id="1936" r:id="rId30"/>
    <p:sldId id="496" r:id="rId31"/>
    <p:sldId id="1457" r:id="rId32"/>
    <p:sldId id="1905" r:id="rId33"/>
    <p:sldId id="1906" r:id="rId34"/>
    <p:sldId id="1887" r:id="rId35"/>
    <p:sldId id="1954" r:id="rId36"/>
    <p:sldId id="1886" r:id="rId37"/>
    <p:sldId id="1778" r:id="rId38"/>
    <p:sldId id="1904" r:id="rId39"/>
    <p:sldId id="1903" r:id="rId40"/>
    <p:sldId id="1955" r:id="rId41"/>
    <p:sldId id="1474" r:id="rId42"/>
    <p:sldId id="1956" r:id="rId43"/>
    <p:sldId id="1885" r:id="rId44"/>
    <p:sldId id="1769" r:id="rId45"/>
    <p:sldId id="1895" r:id="rId46"/>
    <p:sldId id="1771" r:id="rId47"/>
    <p:sldId id="1894" r:id="rId48"/>
    <p:sldId id="1706" r:id="rId49"/>
    <p:sldId id="1577" r:id="rId50"/>
    <p:sldId id="1425" r:id="rId51"/>
    <p:sldId id="1533" r:id="rId52"/>
    <p:sldId id="715" r:id="rId53"/>
    <p:sldId id="1766" r:id="rId54"/>
    <p:sldId id="1824" r:id="rId55"/>
    <p:sldId id="1839" r:id="rId56"/>
    <p:sldId id="1804" r:id="rId57"/>
    <p:sldId id="1707" r:id="rId58"/>
    <p:sldId id="1432" r:id="rId59"/>
    <p:sldId id="955" r:id="rId60"/>
    <p:sldId id="835" r:id="rId61"/>
    <p:sldId id="562" r:id="rId62"/>
    <p:sldId id="563" r:id="rId63"/>
    <p:sldId id="564" r:id="rId64"/>
    <p:sldId id="413" r:id="rId65"/>
    <p:sldId id="290" r:id="rId66"/>
    <p:sldId id="1710" r:id="rId67"/>
    <p:sldId id="1235" r:id="rId68"/>
    <p:sldId id="1237" r:id="rId69"/>
    <p:sldId id="1506" r:id="rId70"/>
    <p:sldId id="1941" r:id="rId71"/>
    <p:sldId id="1942" r:id="rId72"/>
    <p:sldId id="1952" r:id="rId73"/>
    <p:sldId id="1439" r:id="rId74"/>
    <p:sldId id="848" r:id="rId75"/>
    <p:sldId id="1493" r:id="rId76"/>
    <p:sldId id="927" r:id="rId77"/>
    <p:sldId id="1810" r:id="rId78"/>
    <p:sldId id="1575" r:id="rId79"/>
    <p:sldId id="920" r:id="rId80"/>
    <p:sldId id="1825" r:id="rId81"/>
    <p:sldId id="266" r:id="rId82"/>
    <p:sldId id="501" r:id="rId83"/>
    <p:sldId id="740" r:id="rId84"/>
    <p:sldId id="1818"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4B4F54"/>
    <a:srgbClr val="BB3A2C"/>
    <a:srgbClr val="EF9D27"/>
    <a:srgbClr val="189A80"/>
    <a:srgbClr val="34738D"/>
    <a:srgbClr val="D34132"/>
    <a:srgbClr val="4CC8EC"/>
    <a:srgbClr val="4F4F4F"/>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34738D"/>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189A80"/>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EF9D27"/>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txPr>
          <a:bodyPr/>
          <a:lstStyle/>
          <a:p>
            <a:pPr>
              <a:defRPr>
                <a:solidFill>
                  <a:srgbClr val="4C4F54"/>
                </a:solidFill>
              </a:defRPr>
            </a:pPr>
            <a:endParaRPr lang="en-US"/>
          </a:p>
        </c:txPr>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txPr>
          <a:bodyPr/>
          <a:lstStyle/>
          <a:p>
            <a:pPr>
              <a:defRPr>
                <a:solidFill>
                  <a:srgbClr val="4C4F54"/>
                </a:solidFill>
              </a:defRPr>
            </a:pPr>
            <a:endParaRPr lang="en-US"/>
          </a:p>
        </c:txPr>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txPr>
        <a:bodyPr/>
        <a:lstStyle/>
        <a:p>
          <a:pPr>
            <a:defRPr>
              <a:solidFill>
                <a:srgbClr val="4C4F54"/>
              </a:solidFill>
            </a:defRPr>
          </a:pPr>
          <a:endParaRPr lang="en-US"/>
        </a:p>
      </c:txPr>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2D-4879-ACD9-A30AA2EDE767}"/>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2D-4879-ACD9-A30AA2EDE767}"/>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2D-4879-ACD9-A30AA2EDE767}"/>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2D-4879-ACD9-A30AA2EDE767}"/>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2D-4879-ACD9-A30AA2EDE767}"/>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2D-4879-ACD9-A30AA2EDE767}"/>
              </c:ext>
            </c:extLst>
          </c:dPt>
          <c:dPt>
            <c:idx val="6"/>
            <c:bubble3D val="0"/>
            <c:extLst>
              <c:ext xmlns:c16="http://schemas.microsoft.com/office/drawing/2014/chart" uri="{C3380CC4-5D6E-409C-BE32-E72D297353CC}">
                <c16:uniqueId val="{0000000C-862D-4879-ACD9-A30AA2EDE767}"/>
              </c:ext>
            </c:extLst>
          </c:dPt>
          <c:dPt>
            <c:idx val="7"/>
            <c:bubble3D val="0"/>
            <c:extLst>
              <c:ext xmlns:c16="http://schemas.microsoft.com/office/drawing/2014/chart" uri="{C3380CC4-5D6E-409C-BE32-E72D297353CC}">
                <c16:uniqueId val="{0000000D-862D-4879-ACD9-A30AA2EDE767}"/>
              </c:ext>
            </c:extLst>
          </c:dPt>
          <c:dPt>
            <c:idx val="8"/>
            <c:bubble3D val="0"/>
            <c:extLst>
              <c:ext xmlns:c16="http://schemas.microsoft.com/office/drawing/2014/chart" uri="{C3380CC4-5D6E-409C-BE32-E72D297353CC}">
                <c16:uniqueId val="{0000000E-862D-4879-ACD9-A30AA2EDE767}"/>
              </c:ext>
            </c:extLst>
          </c:dPt>
          <c:dPt>
            <c:idx val="9"/>
            <c:bubble3D val="0"/>
            <c:extLst>
              <c:ext xmlns:c16="http://schemas.microsoft.com/office/drawing/2014/chart" uri="{C3380CC4-5D6E-409C-BE32-E72D297353CC}">
                <c16:uniqueId val="{0000000F-862D-4879-ACD9-A30AA2EDE76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862D-4879-ACD9-A30AA2EDE76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4FE-429B-B7BF-A54B47BC7554}"/>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4FE-429B-B7BF-A54B47BC7554}"/>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4FE-429B-B7BF-A54B47BC7554}"/>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4FE-429B-B7BF-A54B47BC7554}"/>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4FE-429B-B7BF-A54B47BC7554}"/>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F4FE-429B-B7BF-A54B47BC7554}"/>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F4FE-429B-B7BF-A54B47BC7554}"/>
              </c:ext>
            </c:extLst>
          </c:dPt>
          <c:dPt>
            <c:idx val="7"/>
            <c:bubble3D val="0"/>
            <c:extLst>
              <c:ext xmlns:c16="http://schemas.microsoft.com/office/drawing/2014/chart" uri="{C3380CC4-5D6E-409C-BE32-E72D297353CC}">
                <c16:uniqueId val="{0000000E-F4FE-429B-B7BF-A54B47BC7554}"/>
              </c:ext>
            </c:extLst>
          </c:dPt>
          <c:dPt>
            <c:idx val="8"/>
            <c:bubble3D val="0"/>
            <c:extLst>
              <c:ext xmlns:c16="http://schemas.microsoft.com/office/drawing/2014/chart" uri="{C3380CC4-5D6E-409C-BE32-E72D297353CC}">
                <c16:uniqueId val="{0000000F-F4FE-429B-B7BF-A54B47BC7554}"/>
              </c:ext>
            </c:extLst>
          </c:dPt>
          <c:dPt>
            <c:idx val="9"/>
            <c:bubble3D val="0"/>
            <c:extLst>
              <c:ext xmlns:c16="http://schemas.microsoft.com/office/drawing/2014/chart" uri="{C3380CC4-5D6E-409C-BE32-E72D297353CC}">
                <c16:uniqueId val="{00000010-F4FE-429B-B7BF-A54B47BC755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F4FE-429B-B7BF-A54B47BC755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scene3d>
              <a:camera prst="orthographicFront"/>
              <a:lightRig rig="threePt" dir="t"/>
            </a:scene3d>
            <a:sp3d>
              <a:bevelT/>
            </a:sp3d>
          </c:spPr>
          <c:dPt>
            <c:idx val="0"/>
            <c:bubble3D val="0"/>
            <c:extLst>
              <c:ext xmlns:c16="http://schemas.microsoft.com/office/drawing/2014/chart" uri="{C3380CC4-5D6E-409C-BE32-E72D297353CC}">
                <c16:uniqueId val="{00000001-3879-4B8E-898C-BB1E2C8AAC2E}"/>
              </c:ext>
            </c:extLst>
          </c:dPt>
          <c:dPt>
            <c:idx val="1"/>
            <c:bubble3D val="0"/>
            <c:spPr>
              <a:solidFill>
                <a:srgbClr val="34738D"/>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scene3d>
              <a:camera prst="orthographicFront"/>
              <a:lightRig rig="threePt" dir="t"/>
            </a:scene3d>
            <a:sp3d>
              <a:bevelT/>
            </a:sp3d>
          </c:spPr>
          <c:dPt>
            <c:idx val="0"/>
            <c:bubble3D val="0"/>
            <c:extLst>
              <c:ext xmlns:c16="http://schemas.microsoft.com/office/drawing/2014/chart" uri="{C3380CC4-5D6E-409C-BE32-E72D297353CC}">
                <c16:uniqueId val="{00000001-C4A7-4583-88D7-B52A66DD99E2}"/>
              </c:ext>
            </c:extLst>
          </c:dPt>
          <c:dPt>
            <c:idx val="1"/>
            <c:bubble3D val="0"/>
            <c:spPr>
              <a:solidFill>
                <a:srgbClr val="EF9D27"/>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scene3d>
              <a:camera prst="orthographicFront"/>
              <a:lightRig rig="threePt" dir="t"/>
            </a:scene3d>
            <a:sp3d>
              <a:bevelT/>
            </a:sp3d>
          </c:spPr>
          <c:dPt>
            <c:idx val="0"/>
            <c:bubble3D val="0"/>
            <c:extLst>
              <c:ext xmlns:c16="http://schemas.microsoft.com/office/drawing/2014/chart" uri="{C3380CC4-5D6E-409C-BE32-E72D297353CC}">
                <c16:uniqueId val="{00000001-A76F-4C1B-8E26-906305135551}"/>
              </c:ext>
            </c:extLst>
          </c:dPt>
          <c:dPt>
            <c:idx val="1"/>
            <c:bubble3D val="0"/>
            <c:spPr>
              <a:solidFill>
                <a:srgbClr val="189A80"/>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D34132"/>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scene3d>
              <a:camera prst="orthographicFront"/>
              <a:lightRig rig="threePt" dir="t"/>
            </a:scene3d>
            <a:sp3d>
              <a:bevelT/>
            </a:sp3d>
          </c:spPr>
          <c:dPt>
            <c:idx val="0"/>
            <c:bubble3D val="0"/>
            <c:extLst>
              <c:ext xmlns:c16="http://schemas.microsoft.com/office/drawing/2014/chart" uri="{C3380CC4-5D6E-409C-BE32-E72D297353CC}">
                <c16:uniqueId val="{00000000-656C-4D55-9DDB-231361CB1F4B}"/>
              </c:ext>
            </c:extLst>
          </c:dPt>
          <c:dPt>
            <c:idx val="1"/>
            <c:bubble3D val="0"/>
            <c:spPr>
              <a:solidFill>
                <a:srgbClr val="EF9D27"/>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scene3d>
              <a:camera prst="orthographicFront"/>
              <a:lightRig rig="threePt" dir="t"/>
            </a:scene3d>
            <a:sp3d>
              <a:bevelT/>
            </a:sp3d>
          </c:spPr>
          <c:dPt>
            <c:idx val="0"/>
            <c:bubble3D val="0"/>
            <c:extLst>
              <c:ext xmlns:c16="http://schemas.microsoft.com/office/drawing/2014/chart" uri="{C3380CC4-5D6E-409C-BE32-E72D297353CC}">
                <c16:uniqueId val="{00000000-B2A5-401C-B39A-E6E31213C0DE}"/>
              </c:ext>
            </c:extLst>
          </c:dPt>
          <c:dPt>
            <c:idx val="1"/>
            <c:bubble3D val="0"/>
            <c:spPr>
              <a:solidFill>
                <a:srgbClr val="189A80"/>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scene3d>
              <a:camera prst="orthographicFront"/>
              <a:lightRig rig="threePt" dir="t"/>
            </a:scene3d>
            <a:sp3d>
              <a:bevelT/>
            </a:sp3d>
          </c:spPr>
          <c:dPt>
            <c:idx val="0"/>
            <c:bubble3D val="0"/>
            <c:extLst>
              <c:ext xmlns:c16="http://schemas.microsoft.com/office/drawing/2014/chart" uri="{C3380CC4-5D6E-409C-BE32-E72D297353CC}">
                <c16:uniqueId val="{00000000-6140-4D1E-9F01-4D81B5C57F6D}"/>
              </c:ext>
            </c:extLst>
          </c:dPt>
          <c:dPt>
            <c:idx val="1"/>
            <c:bubble3D val="0"/>
            <c:spPr>
              <a:solidFill>
                <a:srgbClr val="34738D"/>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87E-476B-B98A-796E1A163F50}"/>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87E-476B-B98A-796E1A163F50}"/>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87E-476B-B98A-796E1A163F50}"/>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E87E-476B-B98A-796E1A163F50}"/>
              </c:ext>
            </c:extLst>
          </c:dPt>
          <c:dPt>
            <c:idx val="4"/>
            <c:bubble3D val="0"/>
            <c:extLst>
              <c:ext xmlns:c16="http://schemas.microsoft.com/office/drawing/2014/chart" uri="{C3380CC4-5D6E-409C-BE32-E72D297353CC}">
                <c16:uniqueId val="{00000008-E87E-476B-B98A-796E1A163F50}"/>
              </c:ext>
            </c:extLst>
          </c:dPt>
          <c:dPt>
            <c:idx val="5"/>
            <c:bubble3D val="0"/>
            <c:extLst>
              <c:ext xmlns:c16="http://schemas.microsoft.com/office/drawing/2014/chart" uri="{C3380CC4-5D6E-409C-BE32-E72D297353CC}">
                <c16:uniqueId val="{00000009-E87E-476B-B98A-796E1A163F50}"/>
              </c:ext>
            </c:extLst>
          </c:dPt>
          <c:dPt>
            <c:idx val="6"/>
            <c:bubble3D val="0"/>
            <c:extLst>
              <c:ext xmlns:c16="http://schemas.microsoft.com/office/drawing/2014/chart" uri="{C3380CC4-5D6E-409C-BE32-E72D297353CC}">
                <c16:uniqueId val="{0000000A-E87E-476B-B98A-796E1A163F50}"/>
              </c:ext>
            </c:extLst>
          </c:dPt>
          <c:dPt>
            <c:idx val="7"/>
            <c:bubble3D val="0"/>
            <c:extLst>
              <c:ext xmlns:c16="http://schemas.microsoft.com/office/drawing/2014/chart" uri="{C3380CC4-5D6E-409C-BE32-E72D297353CC}">
                <c16:uniqueId val="{0000000B-E87E-476B-B98A-796E1A163F50}"/>
              </c:ext>
            </c:extLst>
          </c:dPt>
          <c:dPt>
            <c:idx val="8"/>
            <c:bubble3D val="0"/>
            <c:extLst>
              <c:ext xmlns:c16="http://schemas.microsoft.com/office/drawing/2014/chart" uri="{C3380CC4-5D6E-409C-BE32-E72D297353CC}">
                <c16:uniqueId val="{0000000C-E87E-476B-B98A-796E1A163F50}"/>
              </c:ext>
            </c:extLst>
          </c:dPt>
          <c:dPt>
            <c:idx val="9"/>
            <c:bubble3D val="0"/>
            <c:extLst>
              <c:ext xmlns:c16="http://schemas.microsoft.com/office/drawing/2014/chart" uri="{C3380CC4-5D6E-409C-BE32-E72D297353CC}">
                <c16:uniqueId val="{0000000D-E87E-476B-B98A-796E1A163F5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E87E-476B-B98A-796E1A163F5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4611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871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5389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4240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7103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8429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552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92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549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81" r:id="rId13"/>
    <p:sldLayoutId id="2147483687" r:id="rId14"/>
    <p:sldLayoutId id="2147483689" r:id="rId15"/>
    <p:sldLayoutId id="2147483690" r:id="rId16"/>
    <p:sldLayoutId id="2147483691"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15.pn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3"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37.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5.svg"/><Relationship Id="rId11" Type="http://schemas.openxmlformats.org/officeDocument/2006/relationships/image" Target="../media/image36.png"/><Relationship Id="rId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33.svg"/><Relationship Id="rId9" Type="http://schemas.openxmlformats.org/officeDocument/2006/relationships/image" Target="../media/image28.png"/><Relationship Id="rId1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34.png"/><Relationship Id="rId12" Type="http://schemas.openxmlformats.org/officeDocument/2006/relationships/image" Target="../media/image43.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32.png"/><Relationship Id="rId14" Type="http://schemas.openxmlformats.org/officeDocument/2006/relationships/image" Target="../media/image45.svg"/></Relationships>
</file>

<file path=ppt/slides/_rels/slide3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5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image" Target="../media/image6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7.svg"/><Relationship Id="rId11" Type="http://schemas.openxmlformats.org/officeDocument/2006/relationships/image" Target="../media/image15.pn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2.sv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3.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chart" Target="../charts/chart6.xml"/><Relationship Id="rId7" Type="http://schemas.openxmlformats.org/officeDocument/2006/relationships/image" Target="../media/image55.sv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4.png"/><Relationship Id="rId11" Type="http://schemas.openxmlformats.org/officeDocument/2006/relationships/chart" Target="../charts/chart8.xml"/><Relationship Id="rId5" Type="http://schemas.openxmlformats.org/officeDocument/2006/relationships/image" Target="../media/image53.svg"/><Relationship Id="rId10" Type="http://schemas.openxmlformats.org/officeDocument/2006/relationships/chart" Target="../charts/chart7.xml"/><Relationship Id="rId4" Type="http://schemas.openxmlformats.org/officeDocument/2006/relationships/image" Target="../media/image52.png"/><Relationship Id="rId9" Type="http://schemas.openxmlformats.org/officeDocument/2006/relationships/image" Target="../media/image57.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15.pn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7.jpg"/><Relationship Id="rId4" Type="http://schemas.openxmlformats.org/officeDocument/2006/relationships/image" Target="../media/image23.jpg"/></Relationships>
</file>

<file path=ppt/slides/_rels/slide7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66.jpg"/></Relationships>
</file>

<file path=ppt/slides/_rels/slide7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jpg"/></Relationships>
</file>

<file path=ppt/slides/_rels/slide7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9.jpg"/><Relationship Id="rId4" Type="http://schemas.openxmlformats.org/officeDocument/2006/relationships/image" Target="../media/image27.jpg"/></Relationships>
</file>

<file path=ppt/slides/_rels/slide7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9.jpg"/><Relationship Id="rId5" Type="http://schemas.openxmlformats.org/officeDocument/2006/relationships/image" Target="../media/image71.jpg"/><Relationship Id="rId4" Type="http://schemas.openxmlformats.org/officeDocument/2006/relationships/image" Target="../media/image70.jpg"/></Relationships>
</file>

<file path=ppt/slides/_rels/slide7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4.jpg"/></Relationships>
</file>

<file path=ppt/slides/_rels/slide77.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55.svg"/><Relationship Id="rId3" Type="http://schemas.openxmlformats.org/officeDocument/2006/relationships/image" Target="../media/image65.jpg"/><Relationship Id="rId7" Type="http://schemas.openxmlformats.org/officeDocument/2006/relationships/image" Target="../media/image26.jp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image" Target="../media/image2.jpg"/><Relationship Id="rId16"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24.jpg"/><Relationship Id="rId11" Type="http://schemas.openxmlformats.org/officeDocument/2006/relationships/image" Target="../media/image57.svg"/><Relationship Id="rId5" Type="http://schemas.openxmlformats.org/officeDocument/2006/relationships/image" Target="../media/image53.svg"/><Relationship Id="rId15" Type="http://schemas.openxmlformats.org/officeDocument/2006/relationships/image" Target="../media/image73.sv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64.jpg"/><Relationship Id="rId14" Type="http://schemas.openxmlformats.org/officeDocument/2006/relationships/image" Target="../media/image72.png"/></Relationships>
</file>

<file path=ppt/slides/_rels/slide7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68.jpg"/><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5.jpg"/><Relationship Id="rId7"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4.jpg"/><Relationship Id="rId9" Type="http://schemas.openxmlformats.org/officeDocument/2006/relationships/image" Target="../media/image2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5.jpg"/><Relationship Id="rId7"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5.jpg"/><Relationship Id="rId10" Type="http://schemas.openxmlformats.org/officeDocument/2006/relationships/image" Target="../media/image69.jpg"/><Relationship Id="rId4" Type="http://schemas.openxmlformats.org/officeDocument/2006/relationships/image" Target="../media/image26.jpg"/><Relationship Id="rId9" Type="http://schemas.openxmlformats.org/officeDocument/2006/relationships/image" Target="../media/image27.jpg"/></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chart" Target="../charts/chart9.xml"/><Relationship Id="rId5" Type="http://schemas.openxmlformats.org/officeDocument/2006/relationships/image" Target="../media/image77.svg"/><Relationship Id="rId4" Type="http://schemas.openxmlformats.org/officeDocument/2006/relationships/image" Target="../media/image76.pn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9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0.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4107304"/>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rgbClr val="0C4B65">
                    <a:alpha val="50000"/>
                  </a:srgbClr>
                </a:gs>
                <a:gs pos="86000">
                  <a:srgbClr val="0C4B65">
                    <a:alpha val="25000"/>
                  </a:srgbClr>
                </a:gs>
                <a:gs pos="70000">
                  <a:srgbClr val="0C4B65">
                    <a:alpha val="40000"/>
                  </a:srgbClr>
                </a:gs>
                <a:gs pos="100000">
                  <a:srgbClr val="0C4B65">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Nov 13, 2022</a:t>
                </a:r>
              </a:p>
            </p:txBody>
          </p:sp>
        </p:grpSp>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4480560"/>
            </a:xfrm>
            <a:prstGeom prst="rect">
              <a:avLst/>
            </a:prstGeom>
            <a:gradFill>
              <a:gsLst>
                <a:gs pos="50000">
                  <a:srgbClr val="34738D"/>
                </a:gs>
                <a:gs pos="86000">
                  <a:srgbClr val="34738D">
                    <a:alpha val="25000"/>
                  </a:srgbClr>
                </a:gs>
                <a:gs pos="70000">
                  <a:srgbClr val="34738D">
                    <a:alpha val="50000"/>
                  </a:srgbClr>
                </a:gs>
                <a:gs pos="100000">
                  <a:srgbClr val="34738D">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4480560"/>
            </a:xfrm>
            <a:prstGeom prst="rect">
              <a:avLst/>
            </a:prstGeom>
            <a:gradFill>
              <a:gsLst>
                <a:gs pos="50000">
                  <a:srgbClr val="189A80"/>
                </a:gs>
                <a:gs pos="86000">
                  <a:srgbClr val="189A80">
                    <a:alpha val="25000"/>
                  </a:srgbClr>
                </a:gs>
                <a:gs pos="70000">
                  <a:srgbClr val="189A80">
                    <a:alpha val="50000"/>
                  </a:srgbClr>
                </a:gs>
                <a:gs pos="100000">
                  <a:srgbClr val="189A80">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5303520"/>
              <a:ext cx="152400" cy="1554480"/>
            </a:xfrm>
            <a:prstGeom prst="rect">
              <a:avLst/>
            </a:prstGeom>
            <a:gradFill>
              <a:gsLst>
                <a:gs pos="50000">
                  <a:srgbClr val="EF9D27"/>
                </a:gs>
                <a:gs pos="86000">
                  <a:srgbClr val="EF9D27">
                    <a:alpha val="25000"/>
                  </a:srgbClr>
                </a:gs>
                <a:gs pos="70000">
                  <a:srgbClr val="EF9D27">
                    <a:alpha val="50000"/>
                  </a:srgbClr>
                </a:gs>
                <a:gs pos="100000">
                  <a:srgbClr val="EF9D27">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5303520"/>
              <a:ext cx="152400" cy="1554480"/>
            </a:xfrm>
            <a:prstGeom prst="rect">
              <a:avLst/>
            </a:prstGeom>
            <a:gradFill>
              <a:gsLst>
                <a:gs pos="50000">
                  <a:srgbClr val="D34132"/>
                </a:gs>
                <a:gs pos="86000">
                  <a:srgbClr val="D34132">
                    <a:alpha val="25000"/>
                  </a:srgbClr>
                </a:gs>
                <a:gs pos="70000">
                  <a:srgbClr val="D34132">
                    <a:alpha val="50000"/>
                  </a:srgbClr>
                </a:gs>
                <a:gs pos="100000">
                  <a:srgbClr val="D34132">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B1B9B52-95B9-4C9B-A73F-168C9A2B4209}"/>
              </a:ext>
            </a:extLst>
          </p:cNvPr>
          <p:cNvGrpSpPr/>
          <p:nvPr/>
        </p:nvGrpSpPr>
        <p:grpSpPr>
          <a:xfrm>
            <a:off x="8845556" y="3684589"/>
            <a:ext cx="2926080" cy="2389632"/>
            <a:chOff x="8845556" y="1767647"/>
            <a:chExt cx="2926080" cy="2389632"/>
          </a:xfrm>
        </p:grpSpPr>
        <p:pic>
          <p:nvPicPr>
            <p:cNvPr id="18" name="Picture 17">
              <a:extLst>
                <a:ext uri="{FF2B5EF4-FFF2-40B4-BE49-F238E27FC236}">
                  <a16:creationId xmlns:a16="http://schemas.microsoft.com/office/drawing/2014/main" id="{F30383B1-7061-4A00-AE74-3EA8024154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756" y="2438350"/>
              <a:ext cx="2011680" cy="1048226"/>
            </a:xfrm>
            <a:prstGeom prst="rect">
              <a:avLst/>
            </a:prstGeom>
          </p:spPr>
        </p:pic>
        <p:pic>
          <p:nvPicPr>
            <p:cNvPr id="3" name="Picture 2">
              <a:extLst>
                <a:ext uri="{FF2B5EF4-FFF2-40B4-BE49-F238E27FC236}">
                  <a16:creationId xmlns:a16="http://schemas.microsoft.com/office/drawing/2014/main" id="{35238C20-8EA2-4EBC-B53A-2AB648984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5556" y="1767647"/>
              <a:ext cx="2926080" cy="2389632"/>
            </a:xfrm>
            <a:prstGeom prst="rect">
              <a:avLst/>
            </a:prstGeom>
          </p:spPr>
        </p:pic>
      </p:grpSp>
    </p:spTree>
    <p:extLst>
      <p:ext uri="{BB962C8B-B14F-4D97-AF65-F5344CB8AC3E}">
        <p14:creationId xmlns:p14="http://schemas.microsoft.com/office/powerpoint/2010/main" val="36277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5204D13-3417-459B-B35E-2B7E7EE2782E}"/>
              </a:ext>
            </a:extLst>
          </p:cNvPr>
          <p:cNvSpPr>
            <a:spLocks noChangeAspect="1"/>
          </p:cNvSpPr>
          <p:nvPr/>
        </p:nvSpPr>
        <p:spPr>
          <a:xfrm>
            <a:off x="4267200" y="871146"/>
            <a:ext cx="1737360" cy="173736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B70CF62-38FD-4FAA-8541-58C937BEBD7A}"/>
              </a:ext>
            </a:extLst>
          </p:cNvPr>
          <p:cNvSpPr>
            <a:spLocks noChangeAspect="1"/>
          </p:cNvSpPr>
          <p:nvPr/>
        </p:nvSpPr>
        <p:spPr>
          <a:xfrm>
            <a:off x="4277947"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312EB04-C5EC-4DCE-B9C8-F22B75EF5975}"/>
              </a:ext>
            </a:extLst>
          </p:cNvPr>
          <p:cNvGrpSpPr/>
          <p:nvPr/>
        </p:nvGrpSpPr>
        <p:grpSpPr>
          <a:xfrm>
            <a:off x="4277947" y="6120202"/>
            <a:ext cx="1737360" cy="217171"/>
            <a:chOff x="4277947" y="6120202"/>
            <a:chExt cx="1737360" cy="217171"/>
          </a:xfrm>
        </p:grpSpPr>
        <p:sp>
          <p:nvSpPr>
            <p:cNvPr id="29" name="Freeform: Shape 28">
              <a:extLst>
                <a:ext uri="{FF2B5EF4-FFF2-40B4-BE49-F238E27FC236}">
                  <a16:creationId xmlns:a16="http://schemas.microsoft.com/office/drawing/2014/main" id="{2A98913B-E0B3-47EE-81A3-67724BCB2BCF}"/>
                </a:ext>
              </a:extLst>
            </p:cNvPr>
            <p:cNvSpPr/>
            <p:nvPr/>
          </p:nvSpPr>
          <p:spPr>
            <a:xfrm>
              <a:off x="427794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63EDEBC-B7C4-48F8-93E9-5E2F44816C5C}"/>
                </a:ext>
              </a:extLst>
            </p:cNvPr>
            <p:cNvSpPr/>
            <p:nvPr/>
          </p:nvSpPr>
          <p:spPr>
            <a:xfrm>
              <a:off x="471228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5B8DE23-7976-46F8-B7D2-6C0EE7EAEC6D}"/>
                </a:ext>
              </a:extLst>
            </p:cNvPr>
            <p:cNvSpPr/>
            <p:nvPr/>
          </p:nvSpPr>
          <p:spPr>
            <a:xfrm>
              <a:off x="5146627"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8C5CF107-9583-4559-BEC6-F8CE8D2A70F6}"/>
                </a:ext>
              </a:extLst>
            </p:cNvPr>
            <p:cNvSpPr/>
            <p:nvPr/>
          </p:nvSpPr>
          <p:spPr>
            <a:xfrm>
              <a:off x="5580967"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0B9445AA-3B3D-459F-917A-338636F9F6D5}"/>
              </a:ext>
            </a:extLst>
          </p:cNvPr>
          <p:cNvSpPr>
            <a:spLocks noChangeAspect="1"/>
          </p:cNvSpPr>
          <p:nvPr/>
        </p:nvSpPr>
        <p:spPr>
          <a:xfrm>
            <a:off x="6181582" y="871146"/>
            <a:ext cx="1737360" cy="173736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6B2F459-FBB7-4814-AA8C-B1424B705E33}"/>
              </a:ext>
            </a:extLst>
          </p:cNvPr>
          <p:cNvSpPr>
            <a:spLocks noChangeAspect="1"/>
          </p:cNvSpPr>
          <p:nvPr/>
        </p:nvSpPr>
        <p:spPr>
          <a:xfrm>
            <a:off x="6192329"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89A774-B4B7-4EA2-A02A-86192D416875}"/>
              </a:ext>
            </a:extLst>
          </p:cNvPr>
          <p:cNvGrpSpPr/>
          <p:nvPr/>
        </p:nvGrpSpPr>
        <p:grpSpPr>
          <a:xfrm>
            <a:off x="6192329" y="6120202"/>
            <a:ext cx="1737360" cy="217171"/>
            <a:chOff x="6192329" y="6120202"/>
            <a:chExt cx="1737360" cy="217171"/>
          </a:xfrm>
        </p:grpSpPr>
        <p:sp>
          <p:nvSpPr>
            <p:cNvPr id="36" name="Freeform: Shape 35">
              <a:extLst>
                <a:ext uri="{FF2B5EF4-FFF2-40B4-BE49-F238E27FC236}">
                  <a16:creationId xmlns:a16="http://schemas.microsoft.com/office/drawing/2014/main" id="{97D280D7-3540-4F5C-8819-D3FFC56999B5}"/>
                </a:ext>
              </a:extLst>
            </p:cNvPr>
            <p:cNvSpPr/>
            <p:nvPr/>
          </p:nvSpPr>
          <p:spPr>
            <a:xfrm>
              <a:off x="619232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28CC86-CF88-4CA9-82B2-7605B01B72EB}"/>
                </a:ext>
              </a:extLst>
            </p:cNvPr>
            <p:cNvSpPr/>
            <p:nvPr/>
          </p:nvSpPr>
          <p:spPr>
            <a:xfrm>
              <a:off x="662666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ED7D3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E24DD94-4FA6-4307-A76F-F11B22C6A838}"/>
                </a:ext>
              </a:extLst>
            </p:cNvPr>
            <p:cNvSpPr/>
            <p:nvPr/>
          </p:nvSpPr>
          <p:spPr>
            <a:xfrm>
              <a:off x="7061009"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3E59808-A8EE-4B4E-A749-A33217D7AE2F}"/>
                </a:ext>
              </a:extLst>
            </p:cNvPr>
            <p:cNvSpPr/>
            <p:nvPr/>
          </p:nvSpPr>
          <p:spPr>
            <a:xfrm>
              <a:off x="7495349"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199F376C-62B8-4688-B41A-157EA0DA4958}"/>
              </a:ext>
            </a:extLst>
          </p:cNvPr>
          <p:cNvSpPr>
            <a:spLocks noChangeAspect="1"/>
          </p:cNvSpPr>
          <p:nvPr/>
        </p:nvSpPr>
        <p:spPr>
          <a:xfrm>
            <a:off x="8106711" y="871145"/>
            <a:ext cx="1737360" cy="173736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965B37AE-EE51-4805-9DBB-12C28C0AE2EA}"/>
              </a:ext>
            </a:extLst>
          </p:cNvPr>
          <p:cNvSpPr>
            <a:spLocks noChangeAspect="1"/>
          </p:cNvSpPr>
          <p:nvPr/>
        </p:nvSpPr>
        <p:spPr>
          <a:xfrm>
            <a:off x="8117458"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823325E-2B8B-451C-88CB-B144AD0B3CBC}"/>
              </a:ext>
            </a:extLst>
          </p:cNvPr>
          <p:cNvGrpSpPr/>
          <p:nvPr/>
        </p:nvGrpSpPr>
        <p:grpSpPr>
          <a:xfrm>
            <a:off x="8117458" y="6120201"/>
            <a:ext cx="1737360" cy="217171"/>
            <a:chOff x="8117458" y="6120201"/>
            <a:chExt cx="1737360" cy="217171"/>
          </a:xfrm>
        </p:grpSpPr>
        <p:sp>
          <p:nvSpPr>
            <p:cNvPr id="43" name="Freeform: Shape 42">
              <a:extLst>
                <a:ext uri="{FF2B5EF4-FFF2-40B4-BE49-F238E27FC236}">
                  <a16:creationId xmlns:a16="http://schemas.microsoft.com/office/drawing/2014/main" id="{B15E19FB-EE6A-4774-B1C1-5720801E5DF6}"/>
                </a:ext>
              </a:extLst>
            </p:cNvPr>
            <p:cNvSpPr/>
            <p:nvPr/>
          </p:nvSpPr>
          <p:spPr>
            <a:xfrm>
              <a:off x="811745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DCA2120F-B1AF-4400-A6A5-554611A952C3}"/>
                </a:ext>
              </a:extLst>
            </p:cNvPr>
            <p:cNvSpPr/>
            <p:nvPr/>
          </p:nvSpPr>
          <p:spPr>
            <a:xfrm>
              <a:off x="855179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159E000-774D-45CA-92F7-34FB0C507F14}"/>
                </a:ext>
              </a:extLst>
            </p:cNvPr>
            <p:cNvSpPr/>
            <p:nvPr/>
          </p:nvSpPr>
          <p:spPr>
            <a:xfrm>
              <a:off x="8986138"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A5A5A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1081438-4C85-40D1-9996-D4D6E4477379}"/>
                </a:ext>
              </a:extLst>
            </p:cNvPr>
            <p:cNvSpPr/>
            <p:nvPr/>
          </p:nvSpPr>
          <p:spPr>
            <a:xfrm>
              <a:off x="9420478"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7C1FA128-D78F-47E7-AD0A-99DEC9DAAE84}"/>
              </a:ext>
            </a:extLst>
          </p:cNvPr>
          <p:cNvSpPr>
            <a:spLocks noChangeAspect="1"/>
          </p:cNvSpPr>
          <p:nvPr/>
        </p:nvSpPr>
        <p:spPr>
          <a:xfrm>
            <a:off x="10026596" y="871145"/>
            <a:ext cx="1737360" cy="173736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0C52E910-CE3A-4062-AF90-134B759BC94B}"/>
              </a:ext>
            </a:extLst>
          </p:cNvPr>
          <p:cNvSpPr>
            <a:spLocks noChangeAspect="1"/>
          </p:cNvSpPr>
          <p:nvPr/>
        </p:nvSpPr>
        <p:spPr>
          <a:xfrm>
            <a:off x="10037343"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084327-A711-464F-BAA1-3E402A263AFD}"/>
              </a:ext>
            </a:extLst>
          </p:cNvPr>
          <p:cNvGrpSpPr/>
          <p:nvPr/>
        </p:nvGrpSpPr>
        <p:grpSpPr>
          <a:xfrm>
            <a:off x="10037343" y="6120201"/>
            <a:ext cx="1737360" cy="217171"/>
            <a:chOff x="10037343" y="6120201"/>
            <a:chExt cx="1737360" cy="217171"/>
          </a:xfrm>
        </p:grpSpPr>
        <p:sp>
          <p:nvSpPr>
            <p:cNvPr id="50" name="Freeform: Shape 49">
              <a:extLst>
                <a:ext uri="{FF2B5EF4-FFF2-40B4-BE49-F238E27FC236}">
                  <a16:creationId xmlns:a16="http://schemas.microsoft.com/office/drawing/2014/main" id="{9BE3DD97-DA7D-4870-879D-29BDBF591D16}"/>
                </a:ext>
              </a:extLst>
            </p:cNvPr>
            <p:cNvSpPr/>
            <p:nvPr/>
          </p:nvSpPr>
          <p:spPr>
            <a:xfrm>
              <a:off x="1003734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8B965789-F7C7-4EF7-9F08-8C0051738CD5}"/>
                </a:ext>
              </a:extLst>
            </p:cNvPr>
            <p:cNvSpPr/>
            <p:nvPr/>
          </p:nvSpPr>
          <p:spPr>
            <a:xfrm>
              <a:off x="1047168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2C478821-55F9-4BC8-9C7E-637548CF08DB}"/>
                </a:ext>
              </a:extLst>
            </p:cNvPr>
            <p:cNvSpPr/>
            <p:nvPr/>
          </p:nvSpPr>
          <p:spPr>
            <a:xfrm>
              <a:off x="10906023"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9A22847-FFA3-43BD-AFE8-8E529B44CCAD}"/>
                </a:ext>
              </a:extLst>
            </p:cNvPr>
            <p:cNvSpPr/>
            <p:nvPr/>
          </p:nvSpPr>
          <p:spPr>
            <a:xfrm>
              <a:off x="11340363"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5482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B1ACBB6-B63E-4FFB-A5F4-ADE024574D85}"/>
              </a:ext>
            </a:extLst>
          </p:cNvPr>
          <p:cNvGrpSpPr/>
          <p:nvPr/>
        </p:nvGrpSpPr>
        <p:grpSpPr>
          <a:xfrm>
            <a:off x="4224528" y="5903029"/>
            <a:ext cx="512064" cy="434340"/>
            <a:chOff x="4228670" y="5903031"/>
            <a:chExt cx="512064" cy="434340"/>
          </a:xfrm>
        </p:grpSpPr>
        <p:sp>
          <p:nvSpPr>
            <p:cNvPr id="54" name="Freeform: Shape 53">
              <a:extLst>
                <a:ext uri="{FF2B5EF4-FFF2-40B4-BE49-F238E27FC236}">
                  <a16:creationId xmlns:a16="http://schemas.microsoft.com/office/drawing/2014/main" id="{0F8E391E-A58B-4A25-81DE-E6D7FBD10EB5}"/>
                </a:ext>
              </a:extLst>
            </p:cNvPr>
            <p:cNvSpPr/>
            <p:nvPr/>
          </p:nvSpPr>
          <p:spPr>
            <a:xfrm>
              <a:off x="4277947" y="5903031"/>
              <a:ext cx="434340" cy="434340"/>
            </a:xfrm>
            <a:custGeom>
              <a:avLst/>
              <a:gdLst>
                <a:gd name="connsiteX0" fmla="*/ 0 w 914400"/>
                <a:gd name="connsiteY0" fmla="*/ 0 h 914399"/>
                <a:gd name="connsiteX1" fmla="*/ 914400 w 914400"/>
                <a:gd name="connsiteY1" fmla="*/ 0 h 914399"/>
                <a:gd name="connsiteX2" fmla="*/ 914400 w 914400"/>
                <a:gd name="connsiteY2" fmla="*/ 914399 h 914399"/>
                <a:gd name="connsiteX3" fmla="*/ 87089 w 914400"/>
                <a:gd name="connsiteY3" fmla="*/ 914399 h 914399"/>
                <a:gd name="connsiteX4" fmla="*/ 0 w 914400"/>
                <a:gd name="connsiteY4" fmla="*/ 827311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399">
                  <a:moveTo>
                    <a:pt x="0" y="0"/>
                  </a:moveTo>
                  <a:lnTo>
                    <a:pt x="914400" y="0"/>
                  </a:lnTo>
                  <a:lnTo>
                    <a:pt x="914400" y="914399"/>
                  </a:lnTo>
                  <a:lnTo>
                    <a:pt x="87089" y="914399"/>
                  </a:lnTo>
                  <a:cubicBezTo>
                    <a:pt x="38992" y="914399"/>
                    <a:pt x="0" y="875407"/>
                    <a:pt x="0" y="827311"/>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7E536D9D-C716-47CF-8D5F-6BFBD6D704CE}"/>
                </a:ext>
              </a:extLst>
            </p:cNvPr>
            <p:cNvSpPr txBox="1"/>
            <p:nvPr/>
          </p:nvSpPr>
          <p:spPr>
            <a:xfrm>
              <a:off x="4228670" y="5981703"/>
              <a:ext cx="512064" cy="276999"/>
            </a:xfrm>
            <a:prstGeom prst="rect">
              <a:avLst/>
            </a:prstGeom>
            <a:noFill/>
          </p:spPr>
          <p:txBody>
            <a:bodyPr wrap="square" rtlCol="0">
              <a:spAutoFit/>
            </a:bodyPr>
            <a:lstStyle/>
            <a:p>
              <a:pPr algn="ctr"/>
              <a:r>
                <a:rPr lang="en-US" sz="1200" b="1" dirty="0">
                  <a:solidFill>
                    <a:schemeClr val="bg1"/>
                  </a:solidFill>
                </a:rPr>
                <a:t>$276</a:t>
              </a:r>
            </a:p>
          </p:txBody>
        </p:sp>
      </p:grpSp>
      <p:grpSp>
        <p:nvGrpSpPr>
          <p:cNvPr id="10" name="Group 9">
            <a:extLst>
              <a:ext uri="{FF2B5EF4-FFF2-40B4-BE49-F238E27FC236}">
                <a16:creationId xmlns:a16="http://schemas.microsoft.com/office/drawing/2014/main" id="{F4CA2FB3-452E-4D9F-9149-3BAC0B7F8F43}"/>
              </a:ext>
            </a:extLst>
          </p:cNvPr>
          <p:cNvGrpSpPr/>
          <p:nvPr/>
        </p:nvGrpSpPr>
        <p:grpSpPr>
          <a:xfrm>
            <a:off x="6583680" y="5903031"/>
            <a:ext cx="512064" cy="434340"/>
            <a:chOff x="6588836" y="5903031"/>
            <a:chExt cx="512064" cy="434340"/>
          </a:xfrm>
        </p:grpSpPr>
        <p:sp>
          <p:nvSpPr>
            <p:cNvPr id="55" name="Freeform: Shape 54">
              <a:extLst>
                <a:ext uri="{FF2B5EF4-FFF2-40B4-BE49-F238E27FC236}">
                  <a16:creationId xmlns:a16="http://schemas.microsoft.com/office/drawing/2014/main" id="{FD7803D7-D1F0-4D94-A382-31E6B800082A}"/>
                </a:ext>
              </a:extLst>
            </p:cNvPr>
            <p:cNvSpPr/>
            <p:nvPr/>
          </p:nvSpPr>
          <p:spPr>
            <a:xfrm>
              <a:off x="6626669" y="5903031"/>
              <a:ext cx="448056" cy="4343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3F54FD74-A339-4F55-973F-ACD63AFD2AC2}"/>
                </a:ext>
              </a:extLst>
            </p:cNvPr>
            <p:cNvSpPr txBox="1"/>
            <p:nvPr/>
          </p:nvSpPr>
          <p:spPr>
            <a:xfrm>
              <a:off x="6588836" y="5981703"/>
              <a:ext cx="512064" cy="276999"/>
            </a:xfrm>
            <a:prstGeom prst="rect">
              <a:avLst/>
            </a:prstGeom>
            <a:noFill/>
          </p:spPr>
          <p:txBody>
            <a:bodyPr wrap="square" rtlCol="0">
              <a:spAutoFit/>
            </a:bodyPr>
            <a:lstStyle/>
            <a:p>
              <a:pPr algn="ctr"/>
              <a:r>
                <a:rPr lang="en-US" sz="1200" b="1" dirty="0">
                  <a:solidFill>
                    <a:schemeClr val="bg1"/>
                  </a:solidFill>
                </a:rPr>
                <a:t>$321</a:t>
              </a:r>
            </a:p>
          </p:txBody>
        </p:sp>
      </p:grpSp>
      <p:grpSp>
        <p:nvGrpSpPr>
          <p:cNvPr id="11" name="Group 10">
            <a:extLst>
              <a:ext uri="{FF2B5EF4-FFF2-40B4-BE49-F238E27FC236}">
                <a16:creationId xmlns:a16="http://schemas.microsoft.com/office/drawing/2014/main" id="{FAC7C14C-5C54-4F49-99F6-E5B4B7D81377}"/>
              </a:ext>
            </a:extLst>
          </p:cNvPr>
          <p:cNvGrpSpPr/>
          <p:nvPr/>
        </p:nvGrpSpPr>
        <p:grpSpPr>
          <a:xfrm>
            <a:off x="8933688" y="5903030"/>
            <a:ext cx="512064" cy="434341"/>
            <a:chOff x="8944654" y="5903030"/>
            <a:chExt cx="512064" cy="434341"/>
          </a:xfrm>
        </p:grpSpPr>
        <p:sp>
          <p:nvSpPr>
            <p:cNvPr id="56" name="Freeform: Shape 55">
              <a:extLst>
                <a:ext uri="{FF2B5EF4-FFF2-40B4-BE49-F238E27FC236}">
                  <a16:creationId xmlns:a16="http://schemas.microsoft.com/office/drawing/2014/main" id="{CC526A1B-724B-4425-BAAB-7D5B0A183484}"/>
                </a:ext>
              </a:extLst>
            </p:cNvPr>
            <p:cNvSpPr/>
            <p:nvPr/>
          </p:nvSpPr>
          <p:spPr>
            <a:xfrm>
              <a:off x="8991155" y="5903030"/>
              <a:ext cx="448056" cy="434341"/>
            </a:xfrm>
            <a:custGeom>
              <a:avLst/>
              <a:gdLst>
                <a:gd name="connsiteX0" fmla="*/ 0 w 914400"/>
                <a:gd name="connsiteY0" fmla="*/ 0 h 914401"/>
                <a:gd name="connsiteX1" fmla="*/ 914400 w 914400"/>
                <a:gd name="connsiteY1" fmla="*/ 0 h 914401"/>
                <a:gd name="connsiteX2" fmla="*/ 914400 w 914400"/>
                <a:gd name="connsiteY2" fmla="*/ 914401 h 914401"/>
                <a:gd name="connsiteX3" fmla="*/ 0 w 914400"/>
                <a:gd name="connsiteY3" fmla="*/ 914401 h 914401"/>
              </a:gdLst>
              <a:ahLst/>
              <a:cxnLst>
                <a:cxn ang="0">
                  <a:pos x="connsiteX0" y="connsiteY0"/>
                </a:cxn>
                <a:cxn ang="0">
                  <a:pos x="connsiteX1" y="connsiteY1"/>
                </a:cxn>
                <a:cxn ang="0">
                  <a:pos x="connsiteX2" y="connsiteY2"/>
                </a:cxn>
                <a:cxn ang="0">
                  <a:pos x="connsiteX3" y="connsiteY3"/>
                </a:cxn>
              </a:cxnLst>
              <a:rect l="l" t="t" r="r" b="b"/>
              <a:pathLst>
                <a:path w="914400" h="914401">
                  <a:moveTo>
                    <a:pt x="0" y="0"/>
                  </a:moveTo>
                  <a:lnTo>
                    <a:pt x="914400" y="0"/>
                  </a:lnTo>
                  <a:lnTo>
                    <a:pt x="914400" y="914401"/>
                  </a:lnTo>
                  <a:lnTo>
                    <a:pt x="0" y="91440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45CE11A-B873-477E-AF6E-AD30632DBBBA}"/>
                </a:ext>
              </a:extLst>
            </p:cNvPr>
            <p:cNvSpPr txBox="1"/>
            <p:nvPr/>
          </p:nvSpPr>
          <p:spPr>
            <a:xfrm>
              <a:off x="8944654" y="5981703"/>
              <a:ext cx="512064" cy="276999"/>
            </a:xfrm>
            <a:prstGeom prst="rect">
              <a:avLst/>
            </a:prstGeom>
            <a:noFill/>
          </p:spPr>
          <p:txBody>
            <a:bodyPr wrap="square" rtlCol="0">
              <a:spAutoFit/>
            </a:bodyPr>
            <a:lstStyle/>
            <a:p>
              <a:pPr algn="ctr"/>
              <a:r>
                <a:rPr lang="en-US" sz="1200" b="1" dirty="0">
                  <a:solidFill>
                    <a:schemeClr val="bg1"/>
                  </a:solidFill>
                </a:rPr>
                <a:t>$409</a:t>
              </a:r>
            </a:p>
          </p:txBody>
        </p:sp>
      </p:grpSp>
      <p:grpSp>
        <p:nvGrpSpPr>
          <p:cNvPr id="62" name="Group 61">
            <a:extLst>
              <a:ext uri="{FF2B5EF4-FFF2-40B4-BE49-F238E27FC236}">
                <a16:creationId xmlns:a16="http://schemas.microsoft.com/office/drawing/2014/main" id="{DFB55294-4E55-4E2C-A10B-98ACB8765E54}"/>
              </a:ext>
            </a:extLst>
          </p:cNvPr>
          <p:cNvGrpSpPr/>
          <p:nvPr/>
        </p:nvGrpSpPr>
        <p:grpSpPr>
          <a:xfrm>
            <a:off x="11301984" y="5903030"/>
            <a:ext cx="512064" cy="434341"/>
            <a:chOff x="11301501" y="5903030"/>
            <a:chExt cx="512064" cy="434341"/>
          </a:xfrm>
        </p:grpSpPr>
        <p:sp>
          <p:nvSpPr>
            <p:cNvPr id="57" name="Freeform: Shape 56">
              <a:extLst>
                <a:ext uri="{FF2B5EF4-FFF2-40B4-BE49-F238E27FC236}">
                  <a16:creationId xmlns:a16="http://schemas.microsoft.com/office/drawing/2014/main" id="{A1EA058C-73CE-4EEA-89DE-26C3697B272C}"/>
                </a:ext>
              </a:extLst>
            </p:cNvPr>
            <p:cNvSpPr/>
            <p:nvPr/>
          </p:nvSpPr>
          <p:spPr>
            <a:xfrm>
              <a:off x="11340363" y="5903030"/>
              <a:ext cx="434340" cy="434341"/>
            </a:xfrm>
            <a:custGeom>
              <a:avLst/>
              <a:gdLst>
                <a:gd name="connsiteX0" fmla="*/ 0 w 914400"/>
                <a:gd name="connsiteY0" fmla="*/ 0 h 914402"/>
                <a:gd name="connsiteX1" fmla="*/ 914400 w 914400"/>
                <a:gd name="connsiteY1" fmla="*/ 0 h 914402"/>
                <a:gd name="connsiteX2" fmla="*/ 914400 w 914400"/>
                <a:gd name="connsiteY2" fmla="*/ 827314 h 914402"/>
                <a:gd name="connsiteX3" fmla="*/ 827311 w 914400"/>
                <a:gd name="connsiteY3" fmla="*/ 914402 h 914402"/>
                <a:gd name="connsiteX4" fmla="*/ 0 w 914400"/>
                <a:gd name="connsiteY4" fmla="*/ 914402 h 91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2">
                  <a:moveTo>
                    <a:pt x="0" y="0"/>
                  </a:moveTo>
                  <a:lnTo>
                    <a:pt x="914400" y="0"/>
                  </a:lnTo>
                  <a:lnTo>
                    <a:pt x="914400" y="827314"/>
                  </a:lnTo>
                  <a:cubicBezTo>
                    <a:pt x="914400" y="875410"/>
                    <a:pt x="875409" y="914402"/>
                    <a:pt x="827311" y="914402"/>
                  </a:cubicBezTo>
                  <a:lnTo>
                    <a:pt x="0" y="91440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F7DAD5D-5BB5-4318-AB48-6203F0AE9B7D}"/>
                </a:ext>
              </a:extLst>
            </p:cNvPr>
            <p:cNvSpPr txBox="1"/>
            <p:nvPr/>
          </p:nvSpPr>
          <p:spPr>
            <a:xfrm>
              <a:off x="11301501" y="5981700"/>
              <a:ext cx="512064" cy="276999"/>
            </a:xfrm>
            <a:prstGeom prst="rect">
              <a:avLst/>
            </a:prstGeom>
            <a:noFill/>
          </p:spPr>
          <p:txBody>
            <a:bodyPr wrap="square" rtlCol="0">
              <a:spAutoFit/>
            </a:bodyPr>
            <a:lstStyle/>
            <a:p>
              <a:pPr algn="ctr"/>
              <a:r>
                <a:rPr lang="en-US" sz="1200" b="1" dirty="0">
                  <a:solidFill>
                    <a:schemeClr val="bg1"/>
                  </a:solidFill>
                </a:rPr>
                <a:t>$387</a:t>
              </a:r>
            </a:p>
          </p:txBody>
        </p:sp>
      </p:grpSp>
      <p:sp>
        <p:nvSpPr>
          <p:cNvPr id="63" name="TextBox 62">
            <a:extLst>
              <a:ext uri="{FF2B5EF4-FFF2-40B4-BE49-F238E27FC236}">
                <a16:creationId xmlns:a16="http://schemas.microsoft.com/office/drawing/2014/main" id="{3852E159-E25D-4AAC-BB6B-A81232EBD334}"/>
              </a:ext>
            </a:extLst>
          </p:cNvPr>
          <p:cNvSpPr txBox="1"/>
          <p:nvPr/>
        </p:nvSpPr>
        <p:spPr>
          <a:xfrm>
            <a:off x="374904" y="301752"/>
            <a:ext cx="3715188" cy="144655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p:txBody>
      </p:sp>
      <p:sp>
        <p:nvSpPr>
          <p:cNvPr id="64" name="TextBox 63">
            <a:extLst>
              <a:ext uri="{FF2B5EF4-FFF2-40B4-BE49-F238E27FC236}">
                <a16:creationId xmlns:a16="http://schemas.microsoft.com/office/drawing/2014/main" id="{E844C5BB-084D-4A6E-9D14-F96DA2235A01}"/>
              </a:ext>
            </a:extLst>
          </p:cNvPr>
          <p:cNvSpPr txBox="1"/>
          <p:nvPr/>
        </p:nvSpPr>
        <p:spPr>
          <a:xfrm>
            <a:off x="4718870" y="1280160"/>
            <a:ext cx="833933" cy="870146"/>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65" name="TextBox 64">
            <a:extLst>
              <a:ext uri="{FF2B5EF4-FFF2-40B4-BE49-F238E27FC236}">
                <a16:creationId xmlns:a16="http://schemas.microsoft.com/office/drawing/2014/main" id="{CE4E29C4-E9D3-4025-BF33-58CC765B34CD}"/>
              </a:ext>
            </a:extLst>
          </p:cNvPr>
          <p:cNvSpPr txBox="1"/>
          <p:nvPr/>
        </p:nvSpPr>
        <p:spPr>
          <a:xfrm>
            <a:off x="6633295"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66" name="TextBox 65">
            <a:extLst>
              <a:ext uri="{FF2B5EF4-FFF2-40B4-BE49-F238E27FC236}">
                <a16:creationId xmlns:a16="http://schemas.microsoft.com/office/drawing/2014/main" id="{A3FFF397-AA37-42D2-95A5-41901B77623E}"/>
              </a:ext>
            </a:extLst>
          </p:cNvPr>
          <p:cNvSpPr txBox="1"/>
          <p:nvPr/>
        </p:nvSpPr>
        <p:spPr>
          <a:xfrm>
            <a:off x="8527687"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67" name="TextBox 66">
            <a:extLst>
              <a:ext uri="{FF2B5EF4-FFF2-40B4-BE49-F238E27FC236}">
                <a16:creationId xmlns:a16="http://schemas.microsoft.com/office/drawing/2014/main" id="{D5730ACE-6651-4591-92A6-C97DFFE9D4D3}"/>
              </a:ext>
            </a:extLst>
          </p:cNvPr>
          <p:cNvSpPr txBox="1"/>
          <p:nvPr/>
        </p:nvSpPr>
        <p:spPr>
          <a:xfrm>
            <a:off x="10489056"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71E37AB-5BE1-4519-9CC2-543351C6FB55}"/>
              </a:ext>
            </a:extLst>
          </p:cNvPr>
          <p:cNvSpPr txBox="1"/>
          <p:nvPr/>
        </p:nvSpPr>
        <p:spPr>
          <a:xfrm>
            <a:off x="4326440"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028085DB-5DBD-4328-9B63-10CD6A6F11E9}"/>
              </a:ext>
            </a:extLst>
          </p:cNvPr>
          <p:cNvSpPr txBox="1"/>
          <p:nvPr/>
        </p:nvSpPr>
        <p:spPr>
          <a:xfrm>
            <a:off x="6218601"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07A5AA68-D962-4943-BF7E-DA5889186FC2}"/>
              </a:ext>
            </a:extLst>
          </p:cNvPr>
          <p:cNvSpPr txBox="1"/>
          <p:nvPr/>
        </p:nvSpPr>
        <p:spPr>
          <a:xfrm>
            <a:off x="8147549"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70FC6EE-473A-4C0C-A09C-08BFF34ED13C}"/>
              </a:ext>
            </a:extLst>
          </p:cNvPr>
          <p:cNvSpPr txBox="1"/>
          <p:nvPr/>
        </p:nvSpPr>
        <p:spPr>
          <a:xfrm>
            <a:off x="10067434"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94E5C32F-95E8-487E-A5CF-AB4680CA4209}"/>
              </a:ext>
            </a:extLst>
          </p:cNvPr>
          <p:cNvSpPr txBox="1"/>
          <p:nvPr/>
        </p:nvSpPr>
        <p:spPr>
          <a:xfrm>
            <a:off x="374904" y="2181602"/>
            <a:ext cx="3715188" cy="4216539"/>
          </a:xfrm>
          <a:prstGeom prst="rect">
            <a:avLst/>
          </a:prstGeom>
          <a:noFill/>
        </p:spPr>
        <p:txBody>
          <a:bodyPr wrap="square" rtlCol="0">
            <a:spAutoFit/>
          </a:bodyPr>
          <a:lstStyle/>
          <a:p>
            <a:r>
              <a:rPr lang="en-US" sz="1400" dirty="0">
                <a:solidFill>
                  <a:srgbClr val="454545"/>
                </a:solidFill>
                <a:latin typeface="Candara" panose="020E0502030303020204" pitchFamily="34" charset="0"/>
              </a:rPr>
              <a:t>Lorem ipsum dolor sit amet, consectetur adipiscing elit, sed do eiusmod tempor incididunt ut labore et dolore magna aliqua.</a:t>
            </a:r>
          </a:p>
          <a:p>
            <a:endParaRPr lang="en-US" sz="1400" dirty="0">
              <a:solidFill>
                <a:srgbClr val="454545"/>
              </a:solidFill>
              <a:latin typeface="Candara" panose="020E0502030303020204" pitchFamily="34" charset="0"/>
            </a:endParaRP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600" dirty="0">
              <a:solidFill>
                <a:srgbClr val="454545"/>
              </a:solidFill>
              <a:latin typeface="Candara" panose="020E0502030303020204" pitchFamily="34" charset="0"/>
            </a:endParaRPr>
          </a:p>
          <a:p>
            <a:pPr marL="342900" indent="-342900">
              <a:buFont typeface="+mj-lt"/>
              <a:buAutoNum type="arabicParenR"/>
            </a:pPr>
            <a:r>
              <a:rPr lang="en-US" sz="14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4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rgbClr val="454545"/>
                </a:solidFill>
                <a:latin typeface="Candara" panose="020E0502030303020204" pitchFamily="34" charset="0"/>
              </a:rPr>
              <a:t>Lorem ipsum dolor sit amet, consectetur adipiscing elit, sed do eiusmod.</a:t>
            </a:r>
          </a:p>
          <a:p>
            <a:endParaRPr lang="en-US" sz="1400"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8947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000"/>
                                        <p:tgtEl>
                                          <p:spTgt spid="6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2000"/>
                                        <p:tgtEl>
                                          <p:spTgt spid="72"/>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anim calcmode="lin" valueType="num">
                                      <p:cBhvr>
                                        <p:cTn id="31" dur="1000" fill="hold"/>
                                        <p:tgtEl>
                                          <p:spTgt spid="68"/>
                                        </p:tgtEl>
                                        <p:attrNameLst>
                                          <p:attrName>ppt_x</p:attrName>
                                        </p:attrNameLst>
                                      </p:cBhvr>
                                      <p:tavLst>
                                        <p:tav tm="0">
                                          <p:val>
                                            <p:strVal val="#ppt_x"/>
                                          </p:val>
                                        </p:tav>
                                        <p:tav tm="100000">
                                          <p:val>
                                            <p:strVal val="#ppt_x"/>
                                          </p:val>
                                        </p:tav>
                                      </p:tavLst>
                                    </p:anim>
                                    <p:anim calcmode="lin" valueType="num">
                                      <p:cBhvr>
                                        <p:cTn id="32" dur="1000" fill="hold"/>
                                        <p:tgtEl>
                                          <p:spTgt spid="6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anim calcmode="lin" valueType="num">
                                      <p:cBhvr>
                                        <p:cTn id="53" dur="1000" fill="hold"/>
                                        <p:tgtEl>
                                          <p:spTgt spid="65"/>
                                        </p:tgtEl>
                                        <p:attrNameLst>
                                          <p:attrName>ppt_x</p:attrName>
                                        </p:attrNameLst>
                                      </p:cBhvr>
                                      <p:tavLst>
                                        <p:tav tm="0">
                                          <p:val>
                                            <p:strVal val="#ppt_x"/>
                                          </p:val>
                                        </p:tav>
                                        <p:tav tm="100000">
                                          <p:val>
                                            <p:strVal val="#ppt_x"/>
                                          </p:val>
                                        </p:tav>
                                      </p:tavLst>
                                    </p:anim>
                                    <p:anim calcmode="lin" valueType="num">
                                      <p:cBhvr>
                                        <p:cTn id="54" dur="10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500"/>
                                        <p:tgtEl>
                                          <p:spTgt spid="10"/>
                                        </p:tgtEl>
                                      </p:cBhvr>
                                    </p:animEffect>
                                    <p:anim calcmode="lin" valueType="num">
                                      <p:cBhvr>
                                        <p:cTn id="74" dur="1500" fill="hold"/>
                                        <p:tgtEl>
                                          <p:spTgt spid="10"/>
                                        </p:tgtEl>
                                        <p:attrNameLst>
                                          <p:attrName>ppt_x</p:attrName>
                                        </p:attrNameLst>
                                      </p:cBhvr>
                                      <p:tavLst>
                                        <p:tav tm="0">
                                          <p:val>
                                            <p:strVal val="#ppt_x"/>
                                          </p:val>
                                        </p:tav>
                                        <p:tav tm="100000">
                                          <p:val>
                                            <p:strVal val="#ppt_x"/>
                                          </p:val>
                                        </p:tav>
                                      </p:tavLst>
                                    </p:anim>
                                    <p:anim calcmode="lin" valueType="num">
                                      <p:cBhvr>
                                        <p:cTn id="75" dur="1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25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5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0"/>
                                        <p:tgtEl>
                                          <p:spTgt spid="66"/>
                                        </p:tgtEl>
                                      </p:cBhvr>
                                    </p:animEffect>
                                    <p:anim calcmode="lin" valueType="num">
                                      <p:cBhvr>
                                        <p:cTn id="85" dur="1000" fill="hold"/>
                                        <p:tgtEl>
                                          <p:spTgt spid="66"/>
                                        </p:tgtEl>
                                        <p:attrNameLst>
                                          <p:attrName>ppt_x</p:attrName>
                                        </p:attrNameLst>
                                      </p:cBhvr>
                                      <p:tavLst>
                                        <p:tav tm="0">
                                          <p:val>
                                            <p:strVal val="#ppt_x"/>
                                          </p:val>
                                        </p:tav>
                                        <p:tav tm="100000">
                                          <p:val>
                                            <p:strVal val="#ppt_x"/>
                                          </p:val>
                                        </p:tav>
                                      </p:tavLst>
                                    </p:anim>
                                    <p:anim calcmode="lin" valueType="num">
                                      <p:cBhvr>
                                        <p:cTn id="86" dur="1000" fill="hold"/>
                                        <p:tgtEl>
                                          <p:spTgt spid="6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5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5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ppt_x</p:attrName>
                                        </p:attrNameLst>
                                      </p:cBhvr>
                                      <p:tavLst>
                                        <p:tav tm="0">
                                          <p:val>
                                            <p:strVal val="#ppt_x"/>
                                          </p:val>
                                        </p:tav>
                                        <p:tav tm="100000">
                                          <p:val>
                                            <p:strVal val="#ppt_x"/>
                                          </p:val>
                                        </p:tav>
                                      </p:tavLst>
                                    </p:anim>
                                    <p:anim calcmode="lin" valueType="num">
                                      <p:cBhvr>
                                        <p:cTn id="96" dur="1000" fill="hold"/>
                                        <p:tgtEl>
                                          <p:spTgt spid="7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25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10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9250"/>
                            </p:stCondLst>
                            <p:childTnLst>
                              <p:par>
                                <p:cTn id="103" presetID="42" presetClass="entr" presetSubtype="0"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500"/>
                                        <p:tgtEl>
                                          <p:spTgt spid="11"/>
                                        </p:tgtEl>
                                      </p:cBhvr>
                                    </p:animEffect>
                                    <p:anim calcmode="lin" valueType="num">
                                      <p:cBhvr>
                                        <p:cTn id="106" dur="1500" fill="hold"/>
                                        <p:tgtEl>
                                          <p:spTgt spid="11"/>
                                        </p:tgtEl>
                                        <p:attrNameLst>
                                          <p:attrName>ppt_x</p:attrName>
                                        </p:attrNameLst>
                                      </p:cBhvr>
                                      <p:tavLst>
                                        <p:tav tm="0">
                                          <p:val>
                                            <p:strVal val="#ppt_x"/>
                                          </p:val>
                                        </p:tav>
                                        <p:tav tm="100000">
                                          <p:val>
                                            <p:strVal val="#ppt_x"/>
                                          </p:val>
                                        </p:tav>
                                      </p:tavLst>
                                    </p:anim>
                                    <p:anim calcmode="lin" valueType="num">
                                      <p:cBhvr>
                                        <p:cTn id="107" dur="1500" fill="hold"/>
                                        <p:tgtEl>
                                          <p:spTgt spid="11"/>
                                        </p:tgtEl>
                                        <p:attrNameLst>
                                          <p:attrName>ppt_y</p:attrName>
                                        </p:attrNameLst>
                                      </p:cBhvr>
                                      <p:tavLst>
                                        <p:tav tm="0">
                                          <p:val>
                                            <p:strVal val="#ppt_y+.1"/>
                                          </p:val>
                                        </p:tav>
                                        <p:tav tm="100000">
                                          <p:val>
                                            <p:strVal val="#ppt_y"/>
                                          </p:val>
                                        </p:tav>
                                      </p:tavLst>
                                    </p:anim>
                                  </p:childTnLst>
                                </p:cTn>
                              </p:par>
                            </p:childTnLst>
                          </p:cTn>
                        </p:par>
                        <p:par>
                          <p:cTn id="108" fill="hold">
                            <p:stCondLst>
                              <p:cond delay="10750"/>
                            </p:stCondLst>
                            <p:childTnLst>
                              <p:par>
                                <p:cTn id="109" presetID="42" presetClass="entr" presetSubtype="0" fill="hold" grpId="0" nodeType="afterEffect">
                                  <p:stCondLst>
                                    <p:cond delay="5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50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1000"/>
                                        <p:tgtEl>
                                          <p:spTgt spid="67"/>
                                        </p:tgtEl>
                                      </p:cBhvr>
                                    </p:animEffect>
                                    <p:anim calcmode="lin" valueType="num">
                                      <p:cBhvr>
                                        <p:cTn id="117" dur="1000" fill="hold"/>
                                        <p:tgtEl>
                                          <p:spTgt spid="67"/>
                                        </p:tgtEl>
                                        <p:attrNameLst>
                                          <p:attrName>ppt_x</p:attrName>
                                        </p:attrNameLst>
                                      </p:cBhvr>
                                      <p:tavLst>
                                        <p:tav tm="0">
                                          <p:val>
                                            <p:strVal val="#ppt_x"/>
                                          </p:val>
                                        </p:tav>
                                        <p:tav tm="100000">
                                          <p:val>
                                            <p:strVal val="#ppt_x"/>
                                          </p:val>
                                        </p:tav>
                                      </p:tavLst>
                                    </p:anim>
                                    <p:anim calcmode="lin" valueType="num">
                                      <p:cBhvr>
                                        <p:cTn id="118" dur="1000" fill="hold"/>
                                        <p:tgtEl>
                                          <p:spTgt spid="6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5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50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50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1000"/>
                                        <p:tgtEl>
                                          <p:spTgt spid="8"/>
                                        </p:tgtEl>
                                      </p:cBhvr>
                                    </p:animEffect>
                                    <p:anim calcmode="lin" valueType="num">
                                      <p:cBhvr>
                                        <p:cTn id="132" dur="1000" fill="hold"/>
                                        <p:tgtEl>
                                          <p:spTgt spid="8"/>
                                        </p:tgtEl>
                                        <p:attrNameLst>
                                          <p:attrName>ppt_x</p:attrName>
                                        </p:attrNameLst>
                                      </p:cBhvr>
                                      <p:tavLst>
                                        <p:tav tm="0">
                                          <p:val>
                                            <p:strVal val="#ppt_x"/>
                                          </p:val>
                                        </p:tav>
                                        <p:tav tm="100000">
                                          <p:val>
                                            <p:strVal val="#ppt_x"/>
                                          </p:val>
                                        </p:tav>
                                      </p:tavLst>
                                    </p:anim>
                                    <p:anim calcmode="lin" valueType="num">
                                      <p:cBhvr>
                                        <p:cTn id="133" dur="1000" fill="hold"/>
                                        <p:tgtEl>
                                          <p:spTgt spid="8"/>
                                        </p:tgtEl>
                                        <p:attrNameLst>
                                          <p:attrName>ppt_y</p:attrName>
                                        </p:attrNameLst>
                                      </p:cBhvr>
                                      <p:tavLst>
                                        <p:tav tm="0">
                                          <p:val>
                                            <p:strVal val="#ppt_y+.1"/>
                                          </p:val>
                                        </p:tav>
                                        <p:tav tm="100000">
                                          <p:val>
                                            <p:strVal val="#ppt_y"/>
                                          </p:val>
                                        </p:tav>
                                      </p:tavLst>
                                    </p:anim>
                                  </p:childTnLst>
                                </p:cTn>
                              </p:par>
                            </p:childTnLst>
                          </p:cTn>
                        </p:par>
                        <p:par>
                          <p:cTn id="134" fill="hold">
                            <p:stCondLst>
                              <p:cond delay="12250"/>
                            </p:stCondLst>
                            <p:childTnLst>
                              <p:par>
                                <p:cTn id="135" presetID="42" presetClass="entr" presetSubtype="0" fill="hold" nodeType="after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1500"/>
                                        <p:tgtEl>
                                          <p:spTgt spid="62"/>
                                        </p:tgtEl>
                                      </p:cBhvr>
                                    </p:animEffect>
                                    <p:anim calcmode="lin" valueType="num">
                                      <p:cBhvr>
                                        <p:cTn id="138" dur="1500" fill="hold"/>
                                        <p:tgtEl>
                                          <p:spTgt spid="62"/>
                                        </p:tgtEl>
                                        <p:attrNameLst>
                                          <p:attrName>ppt_x</p:attrName>
                                        </p:attrNameLst>
                                      </p:cBhvr>
                                      <p:tavLst>
                                        <p:tav tm="0">
                                          <p:val>
                                            <p:strVal val="#ppt_x"/>
                                          </p:val>
                                        </p:tav>
                                        <p:tav tm="100000">
                                          <p:val>
                                            <p:strVal val="#ppt_x"/>
                                          </p:val>
                                        </p:tav>
                                      </p:tavLst>
                                    </p:anim>
                                    <p:anim calcmode="lin" valueType="num">
                                      <p:cBhvr>
                                        <p:cTn id="139" dur="1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33" grpId="0" animBg="1"/>
      <p:bldP spid="35" grpId="0" animBg="1"/>
      <p:bldP spid="40" grpId="0" animBg="1"/>
      <p:bldP spid="42" grpId="0" animBg="1"/>
      <p:bldP spid="47" grpId="0" animBg="1"/>
      <p:bldP spid="49" grpId="0" animBg="1"/>
      <p:bldP spid="63" grpId="0"/>
      <p:bldP spid="64" grpId="0"/>
      <p:bldP spid="65" grpId="0"/>
      <p:bldP spid="66" grpId="0"/>
      <p:bldP spid="67" grpId="0"/>
      <p:bldP spid="68" grpId="0"/>
      <p:bldP spid="69" grpId="0"/>
      <p:bldP spid="70" grpId="0"/>
      <p:bldP spid="71" grpId="0"/>
      <p:bldP spid="72"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9F1B75-DB9F-436A-B3E2-0AFA5395771B}"/>
              </a:ext>
            </a:extLst>
          </p:cNvPr>
          <p:cNvSpPr/>
          <p:nvPr/>
        </p:nvSpPr>
        <p:spPr>
          <a:xfrm>
            <a:off x="914400" y="2011680"/>
            <a:ext cx="5105400" cy="304800"/>
          </a:xfrm>
          <a:prstGeom prst="roundRect">
            <a:avLst>
              <a:gd name="adj" fmla="val 98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Rectangle: Rounded Corners 6">
            <a:extLst>
              <a:ext uri="{FF2B5EF4-FFF2-40B4-BE49-F238E27FC236}">
                <a16:creationId xmlns:a16="http://schemas.microsoft.com/office/drawing/2014/main" id="{A0CE27C7-CCE6-4623-8199-0AB3A989381E}"/>
              </a:ext>
            </a:extLst>
          </p:cNvPr>
          <p:cNvSpPr/>
          <p:nvPr/>
        </p:nvSpPr>
        <p:spPr>
          <a:xfrm>
            <a:off x="914400" y="2011680"/>
            <a:ext cx="3566160" cy="304800"/>
          </a:xfrm>
          <a:prstGeom prst="roundRect">
            <a:avLst>
              <a:gd name="adj" fmla="val 9872"/>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Rectangle: Rounded Corners 8">
            <a:extLst>
              <a:ext uri="{FF2B5EF4-FFF2-40B4-BE49-F238E27FC236}">
                <a16:creationId xmlns:a16="http://schemas.microsoft.com/office/drawing/2014/main" id="{CD6458D2-8EEF-4723-AE6E-632E1D6A2F25}"/>
              </a:ext>
            </a:extLst>
          </p:cNvPr>
          <p:cNvSpPr/>
          <p:nvPr/>
        </p:nvSpPr>
        <p:spPr>
          <a:xfrm>
            <a:off x="914400" y="2560320"/>
            <a:ext cx="5105400" cy="304800"/>
          </a:xfrm>
          <a:prstGeom prst="roundRect">
            <a:avLst>
              <a:gd name="adj" fmla="val 98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Rectangle: Rounded Corners 9">
            <a:extLst>
              <a:ext uri="{FF2B5EF4-FFF2-40B4-BE49-F238E27FC236}">
                <a16:creationId xmlns:a16="http://schemas.microsoft.com/office/drawing/2014/main" id="{55F6EBC3-C072-4D24-8537-8291C2BB4873}"/>
              </a:ext>
            </a:extLst>
          </p:cNvPr>
          <p:cNvSpPr/>
          <p:nvPr/>
        </p:nvSpPr>
        <p:spPr>
          <a:xfrm>
            <a:off x="914400" y="2560320"/>
            <a:ext cx="3931920" cy="304800"/>
          </a:xfrm>
          <a:prstGeom prst="roundRect">
            <a:avLst>
              <a:gd name="adj" fmla="val 9872"/>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Rectangle: Rounded Corners 10">
            <a:extLst>
              <a:ext uri="{FF2B5EF4-FFF2-40B4-BE49-F238E27FC236}">
                <a16:creationId xmlns:a16="http://schemas.microsoft.com/office/drawing/2014/main" id="{0E3F8598-3CB9-4EB3-838F-604B1823095C}"/>
              </a:ext>
            </a:extLst>
          </p:cNvPr>
          <p:cNvSpPr/>
          <p:nvPr/>
        </p:nvSpPr>
        <p:spPr>
          <a:xfrm>
            <a:off x="914400" y="3108960"/>
            <a:ext cx="5105400" cy="304800"/>
          </a:xfrm>
          <a:prstGeom prst="roundRect">
            <a:avLst>
              <a:gd name="adj" fmla="val 98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Rectangle: Rounded Corners 11">
            <a:extLst>
              <a:ext uri="{FF2B5EF4-FFF2-40B4-BE49-F238E27FC236}">
                <a16:creationId xmlns:a16="http://schemas.microsoft.com/office/drawing/2014/main" id="{DB8E5096-B840-47A6-B68F-F7F02CF722D6}"/>
              </a:ext>
            </a:extLst>
          </p:cNvPr>
          <p:cNvSpPr/>
          <p:nvPr/>
        </p:nvSpPr>
        <p:spPr>
          <a:xfrm>
            <a:off x="914400" y="3108960"/>
            <a:ext cx="4297680" cy="304800"/>
          </a:xfrm>
          <a:prstGeom prst="roundRect">
            <a:avLst>
              <a:gd name="adj" fmla="val 9872"/>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Rectangle: Rounded Corners 12">
            <a:extLst>
              <a:ext uri="{FF2B5EF4-FFF2-40B4-BE49-F238E27FC236}">
                <a16:creationId xmlns:a16="http://schemas.microsoft.com/office/drawing/2014/main" id="{22423C1B-DB8D-47CB-B715-785E3F73CFCF}"/>
              </a:ext>
            </a:extLst>
          </p:cNvPr>
          <p:cNvSpPr/>
          <p:nvPr/>
        </p:nvSpPr>
        <p:spPr>
          <a:xfrm>
            <a:off x="913504" y="3657600"/>
            <a:ext cx="5105400" cy="304800"/>
          </a:xfrm>
          <a:prstGeom prst="roundRect">
            <a:avLst>
              <a:gd name="adj" fmla="val 98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Rectangle: Rounded Corners 13">
            <a:extLst>
              <a:ext uri="{FF2B5EF4-FFF2-40B4-BE49-F238E27FC236}">
                <a16:creationId xmlns:a16="http://schemas.microsoft.com/office/drawing/2014/main" id="{409208A3-812C-44D0-B4FC-3634D1166160}"/>
              </a:ext>
            </a:extLst>
          </p:cNvPr>
          <p:cNvSpPr/>
          <p:nvPr/>
        </p:nvSpPr>
        <p:spPr>
          <a:xfrm>
            <a:off x="913504" y="3657600"/>
            <a:ext cx="3108960" cy="304800"/>
          </a:xfrm>
          <a:prstGeom prst="roundRect">
            <a:avLst>
              <a:gd name="adj" fmla="val 9872"/>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25" name="Group 24">
            <a:extLst>
              <a:ext uri="{FF2B5EF4-FFF2-40B4-BE49-F238E27FC236}">
                <a16:creationId xmlns:a16="http://schemas.microsoft.com/office/drawing/2014/main" id="{0333BE90-3BB8-47CC-AE3A-760D9D17C444}"/>
              </a:ext>
            </a:extLst>
          </p:cNvPr>
          <p:cNvGrpSpPr/>
          <p:nvPr/>
        </p:nvGrpSpPr>
        <p:grpSpPr>
          <a:xfrm>
            <a:off x="913504" y="4274297"/>
            <a:ext cx="5038344" cy="91440"/>
            <a:chOff x="913504" y="4343400"/>
            <a:chExt cx="5038344" cy="91440"/>
          </a:xfrm>
        </p:grpSpPr>
        <p:cxnSp>
          <p:nvCxnSpPr>
            <p:cNvPr id="4" name="Straight Connector 3">
              <a:extLst>
                <a:ext uri="{FF2B5EF4-FFF2-40B4-BE49-F238E27FC236}">
                  <a16:creationId xmlns:a16="http://schemas.microsoft.com/office/drawing/2014/main" id="{A76BE99D-60B8-4636-B2F6-CD8EDDC967EE}"/>
                </a:ext>
              </a:extLst>
            </p:cNvPr>
            <p:cNvCxnSpPr>
              <a:cxnSpLocks/>
            </p:cNvCxnSpPr>
            <p:nvPr/>
          </p:nvCxnSpPr>
          <p:spPr>
            <a:xfrm>
              <a:off x="913504" y="4343400"/>
              <a:ext cx="5038344" cy="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C1D9C8-D4E6-489E-AB7E-83DE2B4C14E7}"/>
                </a:ext>
              </a:extLst>
            </p:cNvPr>
            <p:cNvCxnSpPr>
              <a:cxnSpLocks/>
            </p:cNvCxnSpPr>
            <p:nvPr/>
          </p:nvCxnSpPr>
          <p:spPr>
            <a:xfrm>
              <a:off x="1371600" y="4343400"/>
              <a:ext cx="0" cy="9144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A170E9-8D99-4027-B8B1-9EABBFFFDA04}"/>
                </a:ext>
              </a:extLst>
            </p:cNvPr>
            <p:cNvCxnSpPr>
              <a:cxnSpLocks/>
            </p:cNvCxnSpPr>
            <p:nvPr/>
          </p:nvCxnSpPr>
          <p:spPr>
            <a:xfrm>
              <a:off x="2286000" y="4343400"/>
              <a:ext cx="0" cy="9144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4A03ED-F32F-444E-AECD-EF96F00320E7}"/>
                </a:ext>
              </a:extLst>
            </p:cNvPr>
            <p:cNvCxnSpPr>
              <a:cxnSpLocks/>
            </p:cNvCxnSpPr>
            <p:nvPr/>
          </p:nvCxnSpPr>
          <p:spPr>
            <a:xfrm>
              <a:off x="3200400" y="4343400"/>
              <a:ext cx="0" cy="9144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F3D8C5-32E7-43C5-AB97-AA93A198FBE0}"/>
                </a:ext>
              </a:extLst>
            </p:cNvPr>
            <p:cNvCxnSpPr>
              <a:cxnSpLocks/>
            </p:cNvCxnSpPr>
            <p:nvPr/>
          </p:nvCxnSpPr>
          <p:spPr>
            <a:xfrm>
              <a:off x="4114800" y="4343400"/>
              <a:ext cx="0" cy="9144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FF3624-83CE-40FC-801B-71CD1EA30C50}"/>
                </a:ext>
              </a:extLst>
            </p:cNvPr>
            <p:cNvCxnSpPr>
              <a:cxnSpLocks/>
            </p:cNvCxnSpPr>
            <p:nvPr/>
          </p:nvCxnSpPr>
          <p:spPr>
            <a:xfrm>
              <a:off x="5029200" y="4343400"/>
              <a:ext cx="0" cy="9144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EEF591-FD70-4520-98C4-D7494A54C564}"/>
                </a:ext>
              </a:extLst>
            </p:cNvPr>
            <p:cNvCxnSpPr>
              <a:cxnSpLocks/>
            </p:cNvCxnSpPr>
            <p:nvPr/>
          </p:nvCxnSpPr>
          <p:spPr>
            <a:xfrm>
              <a:off x="5943600" y="4343400"/>
              <a:ext cx="0" cy="9144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94E1B4A-1E49-42EF-8A84-C80957BDBFD8}"/>
              </a:ext>
            </a:extLst>
          </p:cNvPr>
          <p:cNvGrpSpPr/>
          <p:nvPr/>
        </p:nvGrpSpPr>
        <p:grpSpPr>
          <a:xfrm>
            <a:off x="1142557" y="4320017"/>
            <a:ext cx="5030086" cy="369332"/>
            <a:chOff x="1142557" y="4320017"/>
            <a:chExt cx="5030086" cy="369332"/>
          </a:xfrm>
        </p:grpSpPr>
        <p:sp>
          <p:nvSpPr>
            <p:cNvPr id="26" name="TextBox 25">
              <a:extLst>
                <a:ext uri="{FF2B5EF4-FFF2-40B4-BE49-F238E27FC236}">
                  <a16:creationId xmlns:a16="http://schemas.microsoft.com/office/drawing/2014/main" id="{FF0BCCEB-805F-4CFD-8152-1683C39C915C}"/>
                </a:ext>
              </a:extLst>
            </p:cNvPr>
            <p:cNvSpPr txBox="1"/>
            <p:nvPr/>
          </p:nvSpPr>
          <p:spPr>
            <a:xfrm>
              <a:off x="1142557" y="4320017"/>
              <a:ext cx="458087" cy="369332"/>
            </a:xfrm>
            <a:prstGeom prst="rect">
              <a:avLst/>
            </a:prstGeom>
            <a:noFill/>
          </p:spPr>
          <p:txBody>
            <a:bodyPr wrap="square" rtlCol="0">
              <a:spAutoFit/>
            </a:bodyPr>
            <a:lstStyle/>
            <a:p>
              <a:pPr algn="ctr"/>
              <a:r>
                <a:rPr lang="en-US" b="1" dirty="0">
                  <a:solidFill>
                    <a:srgbClr val="454545"/>
                  </a:solidFill>
                </a:rPr>
                <a:t>01</a:t>
              </a:r>
            </a:p>
          </p:txBody>
        </p:sp>
        <p:sp>
          <p:nvSpPr>
            <p:cNvPr id="27" name="TextBox 26">
              <a:extLst>
                <a:ext uri="{FF2B5EF4-FFF2-40B4-BE49-F238E27FC236}">
                  <a16:creationId xmlns:a16="http://schemas.microsoft.com/office/drawing/2014/main" id="{3F894AAF-09C3-4518-B600-3C1C9B4C5D71}"/>
                </a:ext>
              </a:extLst>
            </p:cNvPr>
            <p:cNvSpPr txBox="1"/>
            <p:nvPr/>
          </p:nvSpPr>
          <p:spPr>
            <a:xfrm>
              <a:off x="2056070" y="4320017"/>
              <a:ext cx="458087" cy="369332"/>
            </a:xfrm>
            <a:prstGeom prst="rect">
              <a:avLst/>
            </a:prstGeom>
            <a:noFill/>
          </p:spPr>
          <p:txBody>
            <a:bodyPr wrap="square" rtlCol="0">
              <a:spAutoFit/>
            </a:bodyPr>
            <a:lstStyle/>
            <a:p>
              <a:pPr algn="ctr"/>
              <a:r>
                <a:rPr lang="en-US" b="1" dirty="0">
                  <a:solidFill>
                    <a:srgbClr val="454545"/>
                  </a:solidFill>
                </a:rPr>
                <a:t>02</a:t>
              </a:r>
            </a:p>
          </p:txBody>
        </p:sp>
        <p:sp>
          <p:nvSpPr>
            <p:cNvPr id="28" name="TextBox 27">
              <a:extLst>
                <a:ext uri="{FF2B5EF4-FFF2-40B4-BE49-F238E27FC236}">
                  <a16:creationId xmlns:a16="http://schemas.microsoft.com/office/drawing/2014/main" id="{80D5ACBF-7B14-4631-8916-6436040DB0D8}"/>
                </a:ext>
              </a:extLst>
            </p:cNvPr>
            <p:cNvSpPr txBox="1"/>
            <p:nvPr/>
          </p:nvSpPr>
          <p:spPr>
            <a:xfrm>
              <a:off x="2969582" y="4320017"/>
              <a:ext cx="458087" cy="369332"/>
            </a:xfrm>
            <a:prstGeom prst="rect">
              <a:avLst/>
            </a:prstGeom>
            <a:noFill/>
          </p:spPr>
          <p:txBody>
            <a:bodyPr wrap="square" rtlCol="0">
              <a:spAutoFit/>
            </a:bodyPr>
            <a:lstStyle/>
            <a:p>
              <a:pPr algn="ctr"/>
              <a:r>
                <a:rPr lang="en-US" b="1" dirty="0">
                  <a:solidFill>
                    <a:srgbClr val="454545"/>
                  </a:solidFill>
                </a:rPr>
                <a:t>03</a:t>
              </a:r>
            </a:p>
          </p:txBody>
        </p:sp>
        <p:sp>
          <p:nvSpPr>
            <p:cNvPr id="29" name="TextBox 28">
              <a:extLst>
                <a:ext uri="{FF2B5EF4-FFF2-40B4-BE49-F238E27FC236}">
                  <a16:creationId xmlns:a16="http://schemas.microsoft.com/office/drawing/2014/main" id="{C4E6ECC7-3A6A-4E9E-AA39-0C52151CB9E1}"/>
                </a:ext>
              </a:extLst>
            </p:cNvPr>
            <p:cNvSpPr txBox="1"/>
            <p:nvPr/>
          </p:nvSpPr>
          <p:spPr>
            <a:xfrm>
              <a:off x="3886200" y="4320017"/>
              <a:ext cx="458087" cy="369332"/>
            </a:xfrm>
            <a:prstGeom prst="rect">
              <a:avLst/>
            </a:prstGeom>
            <a:noFill/>
          </p:spPr>
          <p:txBody>
            <a:bodyPr wrap="square" rtlCol="0">
              <a:spAutoFit/>
            </a:bodyPr>
            <a:lstStyle/>
            <a:p>
              <a:pPr algn="ctr"/>
              <a:r>
                <a:rPr lang="en-US" b="1" dirty="0">
                  <a:solidFill>
                    <a:srgbClr val="454545"/>
                  </a:solidFill>
                </a:rPr>
                <a:t>04</a:t>
              </a:r>
            </a:p>
          </p:txBody>
        </p:sp>
        <p:sp>
          <p:nvSpPr>
            <p:cNvPr id="30" name="TextBox 29">
              <a:extLst>
                <a:ext uri="{FF2B5EF4-FFF2-40B4-BE49-F238E27FC236}">
                  <a16:creationId xmlns:a16="http://schemas.microsoft.com/office/drawing/2014/main" id="{5356BB6D-E140-45FD-A5D6-0AF2CD031765}"/>
                </a:ext>
              </a:extLst>
            </p:cNvPr>
            <p:cNvSpPr txBox="1"/>
            <p:nvPr/>
          </p:nvSpPr>
          <p:spPr>
            <a:xfrm>
              <a:off x="4800156" y="4320017"/>
              <a:ext cx="458087" cy="369332"/>
            </a:xfrm>
            <a:prstGeom prst="rect">
              <a:avLst/>
            </a:prstGeom>
            <a:noFill/>
          </p:spPr>
          <p:txBody>
            <a:bodyPr wrap="square" rtlCol="0">
              <a:spAutoFit/>
            </a:bodyPr>
            <a:lstStyle/>
            <a:p>
              <a:pPr algn="ctr"/>
              <a:r>
                <a:rPr lang="en-US" b="1" dirty="0">
                  <a:solidFill>
                    <a:srgbClr val="454545"/>
                  </a:solidFill>
                </a:rPr>
                <a:t>05</a:t>
              </a:r>
            </a:p>
          </p:txBody>
        </p:sp>
        <p:sp>
          <p:nvSpPr>
            <p:cNvPr id="31" name="TextBox 30">
              <a:extLst>
                <a:ext uri="{FF2B5EF4-FFF2-40B4-BE49-F238E27FC236}">
                  <a16:creationId xmlns:a16="http://schemas.microsoft.com/office/drawing/2014/main" id="{90890C60-E2D7-4A41-96B5-6DC3B96C9442}"/>
                </a:ext>
              </a:extLst>
            </p:cNvPr>
            <p:cNvSpPr txBox="1"/>
            <p:nvPr/>
          </p:nvSpPr>
          <p:spPr>
            <a:xfrm>
              <a:off x="5714556" y="4320017"/>
              <a:ext cx="458087" cy="369332"/>
            </a:xfrm>
            <a:prstGeom prst="rect">
              <a:avLst/>
            </a:prstGeom>
            <a:noFill/>
          </p:spPr>
          <p:txBody>
            <a:bodyPr wrap="square" rtlCol="0">
              <a:spAutoFit/>
            </a:bodyPr>
            <a:lstStyle/>
            <a:p>
              <a:pPr algn="ctr"/>
              <a:r>
                <a:rPr lang="en-US" b="1" dirty="0">
                  <a:solidFill>
                    <a:srgbClr val="454545"/>
                  </a:solidFill>
                </a:rPr>
                <a:t>06</a:t>
              </a:r>
            </a:p>
          </p:txBody>
        </p:sp>
      </p:grpSp>
      <p:sp>
        <p:nvSpPr>
          <p:cNvPr id="32" name="TextBox 31">
            <a:extLst>
              <a:ext uri="{FF2B5EF4-FFF2-40B4-BE49-F238E27FC236}">
                <a16:creationId xmlns:a16="http://schemas.microsoft.com/office/drawing/2014/main" id="{7217AAA1-10CF-4B66-A754-DE6127E3A082}"/>
              </a:ext>
            </a:extLst>
          </p:cNvPr>
          <p:cNvSpPr txBox="1"/>
          <p:nvPr/>
        </p:nvSpPr>
        <p:spPr>
          <a:xfrm>
            <a:off x="594804" y="4859685"/>
            <a:ext cx="2286000" cy="1769715"/>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3" name="TextBox 32">
            <a:extLst>
              <a:ext uri="{FF2B5EF4-FFF2-40B4-BE49-F238E27FC236}">
                <a16:creationId xmlns:a16="http://schemas.microsoft.com/office/drawing/2014/main" id="{BB25C33E-CEB1-4D49-A0F4-33CA0863DF72}"/>
              </a:ext>
            </a:extLst>
          </p:cNvPr>
          <p:cNvSpPr txBox="1"/>
          <p:nvPr/>
        </p:nvSpPr>
        <p:spPr>
          <a:xfrm>
            <a:off x="3063240" y="4859685"/>
            <a:ext cx="2286000" cy="1769715"/>
          </a:xfrm>
          <a:prstGeom prst="rect">
            <a:avLst/>
          </a:prstGeom>
          <a:noFill/>
        </p:spPr>
        <p:txBody>
          <a:bodyPr wrap="square" numCol="1" spcCol="914400"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Box 33">
            <a:extLst>
              <a:ext uri="{FF2B5EF4-FFF2-40B4-BE49-F238E27FC236}">
                <a16:creationId xmlns:a16="http://schemas.microsoft.com/office/drawing/2014/main" id="{A36298C6-32DA-46BA-8F06-DE1DC7712BAE}"/>
              </a:ext>
            </a:extLst>
          </p:cNvPr>
          <p:cNvSpPr txBox="1"/>
          <p:nvPr/>
        </p:nvSpPr>
        <p:spPr>
          <a:xfrm>
            <a:off x="8001000" y="4792457"/>
            <a:ext cx="2286000" cy="1769715"/>
          </a:xfrm>
          <a:prstGeom prst="rect">
            <a:avLst/>
          </a:prstGeom>
          <a:noFill/>
        </p:spPr>
        <p:txBody>
          <a:bodyPr wrap="square" numCol="1" spcCol="914400"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27072D58-AE24-4A0F-833F-177450635DD1}"/>
              </a:ext>
            </a:extLst>
          </p:cNvPr>
          <p:cNvSpPr txBox="1"/>
          <p:nvPr/>
        </p:nvSpPr>
        <p:spPr>
          <a:xfrm>
            <a:off x="5532120" y="4792457"/>
            <a:ext cx="2286000" cy="1769715"/>
          </a:xfrm>
          <a:prstGeom prst="rect">
            <a:avLst/>
          </a:prstGeom>
          <a:noFill/>
        </p:spPr>
        <p:txBody>
          <a:bodyPr wrap="square" numCol="1" spcCol="914400"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91D0679C-BE3A-415B-A5FA-0C5E5BAD08D7}"/>
              </a:ext>
            </a:extLst>
          </p:cNvPr>
          <p:cNvSpPr txBox="1"/>
          <p:nvPr/>
        </p:nvSpPr>
        <p:spPr>
          <a:xfrm>
            <a:off x="7239000" y="1143000"/>
            <a:ext cx="4349848" cy="2954655"/>
          </a:xfrm>
          <a:prstGeom prst="rect">
            <a:avLst/>
          </a:prstGeom>
          <a:noFill/>
        </p:spPr>
        <p:txBody>
          <a:bodyPr wrap="square" rtlCol="0">
            <a:spAutoFit/>
          </a:bodyPr>
          <a:lstStyle/>
          <a:p>
            <a:r>
              <a:rPr lang="en-US" dirty="0">
                <a:solidFill>
                  <a:srgbClr val="454545"/>
                </a:solidFill>
                <a:latin typeface="Bernard MT Condensed" panose="02050806060905020404" pitchFamily="18" charset="0"/>
              </a:rPr>
              <a:t>Lorem Ipsum Dolor</a:t>
            </a:r>
          </a:p>
          <a:p>
            <a:endParaRPr lang="en-US" sz="1400" dirty="0">
              <a:solidFill>
                <a:srgbClr val="454545"/>
              </a:solidFill>
              <a:latin typeface="Candara" panose="020E0502030303020204" pitchFamily="34" charset="0"/>
            </a:endParaRP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54545"/>
              </a:solidFill>
              <a:latin typeface="Candara" panose="020E0502030303020204" pitchFamily="34" charset="0"/>
            </a:endParaRP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D3E5AF9-B3E0-4B1C-B568-A8FCB3436D9D}"/>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41783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Effect transition="in" filter="fade">
                                      <p:cBhvr>
                                        <p:cTn id="11" dur="1000"/>
                                        <p:tgtEl>
                                          <p:spTgt spid="36">
                                            <p:txEl>
                                              <p:pRg st="0" end="0"/>
                                            </p:txEl>
                                          </p:spTgt>
                                        </p:tgtEl>
                                      </p:cBhvr>
                                    </p:animEffect>
                                    <p:anim calcmode="lin" valueType="num">
                                      <p:cBhvr>
                                        <p:cTn id="12"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1000"/>
                                        <p:tgtEl>
                                          <p:spTgt spid="36">
                                            <p:txEl>
                                              <p:pRg st="2" end="2"/>
                                            </p:txEl>
                                          </p:spTgt>
                                        </p:tgtEl>
                                      </p:cBhvr>
                                    </p:animEffect>
                                    <p:anim calcmode="lin" valueType="num">
                                      <p:cBhvr>
                                        <p:cTn id="18"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6">
                                            <p:txEl>
                                              <p:pRg st="4" end="4"/>
                                            </p:txEl>
                                          </p:spTgt>
                                        </p:tgtEl>
                                        <p:attrNameLst>
                                          <p:attrName>style.visibility</p:attrName>
                                        </p:attrNameLst>
                                      </p:cBhvr>
                                      <p:to>
                                        <p:strVal val="visible"/>
                                      </p:to>
                                    </p:set>
                                    <p:animEffect transition="in" filter="fade">
                                      <p:cBhvr>
                                        <p:cTn id="23" dur="1000"/>
                                        <p:tgtEl>
                                          <p:spTgt spid="36">
                                            <p:txEl>
                                              <p:pRg st="4" end="4"/>
                                            </p:txEl>
                                          </p:spTgt>
                                        </p:tgtEl>
                                      </p:cBhvr>
                                    </p:animEffect>
                                    <p:anim calcmode="lin" valueType="num">
                                      <p:cBhvr>
                                        <p:cTn id="24"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75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750"/>
                                        <p:tgtEl>
                                          <p:spTgt spid="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75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75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75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750"/>
                                        <p:tgtEl>
                                          <p:spTgt spid="2"/>
                                        </p:tgtEl>
                                      </p:cBhvr>
                                    </p:animEffect>
                                  </p:childTnLst>
                                </p:cTn>
                              </p:par>
                            </p:childTnLst>
                          </p:cTn>
                        </p:par>
                        <p:par>
                          <p:cTn id="45" fill="hold">
                            <p:stCondLst>
                              <p:cond delay="4750"/>
                            </p:stCondLst>
                            <p:childTnLst>
                              <p:par>
                                <p:cTn id="46" presetID="42"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par>
                          <p:cTn id="51" fill="hold">
                            <p:stCondLst>
                              <p:cond delay="5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750"/>
                                        <p:tgtEl>
                                          <p:spTgt spid="7"/>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750"/>
                                        <p:tgtEl>
                                          <p:spTgt spid="10"/>
                                        </p:tgtEl>
                                      </p:cBhvr>
                                    </p:animEffect>
                                  </p:childTnLst>
                                </p:cTn>
                              </p:par>
                            </p:childTnLst>
                          </p:cTn>
                        </p:par>
                        <p:par>
                          <p:cTn id="65" fill="hold">
                            <p:stCondLst>
                              <p:cond delay="8250"/>
                            </p:stCondLst>
                            <p:childTnLst>
                              <p:par>
                                <p:cTn id="66" presetID="42"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par>
                          <p:cTn id="71" fill="hold">
                            <p:stCondLst>
                              <p:cond delay="925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750"/>
                                        <p:tgtEl>
                                          <p:spTgt spid="12"/>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32" grpId="0"/>
      <p:bldP spid="33" grpId="0"/>
      <p:bldP spid="34" grpId="0"/>
      <p:bldP spid="35" grpId="0"/>
      <p:bldP spid="36" grpId="0" build="p"/>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9503F98-82EC-415F-9BD2-0973D6C7FDDC}"/>
              </a:ext>
            </a:extLst>
          </p:cNvPr>
          <p:cNvSpPr>
            <a:spLocks noChangeAspect="1"/>
          </p:cNvSpPr>
          <p:nvPr/>
        </p:nvSpPr>
        <p:spPr>
          <a:xfrm rot="18892188">
            <a:off x="4892040" y="1277975"/>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AF074F4-B2DE-406A-AB94-FAB95E998B7E}"/>
              </a:ext>
            </a:extLst>
          </p:cNvPr>
          <p:cNvSpPr>
            <a:spLocks noChangeAspect="1"/>
          </p:cNvSpPr>
          <p:nvPr/>
        </p:nvSpPr>
        <p:spPr>
          <a:xfrm rot="18892188">
            <a:off x="4681728" y="3824805"/>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4A909EE-2890-4C92-A8F0-7CFA8D7B1E37}"/>
              </a:ext>
            </a:extLst>
          </p:cNvPr>
          <p:cNvSpPr/>
          <p:nvPr/>
        </p:nvSpPr>
        <p:spPr>
          <a:xfrm rot="18892188">
            <a:off x="3964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7EA2D6-6467-41B2-9BFB-8FA8EE47D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410" y="938964"/>
            <a:ext cx="5029200" cy="5499462"/>
          </a:xfrm>
          <a:prstGeom prst="rect">
            <a:avLst/>
          </a:prstGeom>
          <a:effectLst>
            <a:outerShdw blurRad="63500" sx="102000" sy="102000" algn="ctr" rotWithShape="0">
              <a:prstClr val="black">
                <a:alpha val="40000"/>
              </a:prstClr>
            </a:outerShdw>
          </a:effectLst>
        </p:spPr>
      </p:pic>
      <p:sp>
        <p:nvSpPr>
          <p:cNvPr id="15" name="Freeform: Shape 14">
            <a:extLst>
              <a:ext uri="{FF2B5EF4-FFF2-40B4-BE49-F238E27FC236}">
                <a16:creationId xmlns:a16="http://schemas.microsoft.com/office/drawing/2014/main" id="{B5315C57-E222-448C-A907-B21BE276BEE4}"/>
              </a:ext>
            </a:extLst>
          </p:cNvPr>
          <p:cNvSpPr/>
          <p:nvPr/>
        </p:nvSpPr>
        <p:spPr>
          <a:xfrm>
            <a:off x="7166709" y="1725573"/>
            <a:ext cx="2513641" cy="2584670"/>
          </a:xfrm>
          <a:custGeom>
            <a:avLst/>
            <a:gdLst>
              <a:gd name="connsiteX0" fmla="*/ 788894 w 2513641"/>
              <a:gd name="connsiteY0" fmla="*/ 0 h 2584670"/>
              <a:gd name="connsiteX1" fmla="*/ 2513641 w 2513641"/>
              <a:gd name="connsiteY1" fmla="*/ 234120 h 2584670"/>
              <a:gd name="connsiteX2" fmla="*/ 1767305 w 2513641"/>
              <a:gd name="connsiteY2" fmla="*/ 2584670 h 2584670"/>
              <a:gd name="connsiteX3" fmla="*/ 0 w 2513641"/>
              <a:gd name="connsiteY3" fmla="*/ 2204332 h 2584670"/>
            </a:gdLst>
            <a:ahLst/>
            <a:cxnLst>
              <a:cxn ang="0">
                <a:pos x="connsiteX0" y="connsiteY0"/>
              </a:cxn>
              <a:cxn ang="0">
                <a:pos x="connsiteX1" y="connsiteY1"/>
              </a:cxn>
              <a:cxn ang="0">
                <a:pos x="connsiteX2" y="connsiteY2"/>
              </a:cxn>
              <a:cxn ang="0">
                <a:pos x="connsiteX3" y="connsiteY3"/>
              </a:cxn>
            </a:cxnLst>
            <a:rect l="l" t="t" r="r" b="b"/>
            <a:pathLst>
              <a:path w="2513641" h="2584670">
                <a:moveTo>
                  <a:pt x="788894" y="0"/>
                </a:moveTo>
                <a:lnTo>
                  <a:pt x="2513641" y="234120"/>
                </a:lnTo>
                <a:lnTo>
                  <a:pt x="1767305" y="2584670"/>
                </a:lnTo>
                <a:lnTo>
                  <a:pt x="0" y="220433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DE97B5-E50B-449D-AC38-70CC83064A08}"/>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7" name="TextBox 16">
            <a:extLst>
              <a:ext uri="{FF2B5EF4-FFF2-40B4-BE49-F238E27FC236}">
                <a16:creationId xmlns:a16="http://schemas.microsoft.com/office/drawing/2014/main" id="{6C6046FA-1D4C-4F75-89C3-68B54416740A}"/>
              </a:ext>
            </a:extLst>
          </p:cNvPr>
          <p:cNvSpPr txBox="1"/>
          <p:nvPr/>
        </p:nvSpPr>
        <p:spPr>
          <a:xfrm>
            <a:off x="617430" y="2514600"/>
            <a:ext cx="4117660" cy="3662541"/>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342900" indent="-342900">
              <a:buFont typeface="+mj-lt"/>
              <a:buAutoNum type="arabicPeriod"/>
            </a:pPr>
            <a:endParaRPr lang="en-US" sz="1400" dirty="0">
              <a:solidFill>
                <a:srgbClr val="454545"/>
              </a:solidFill>
              <a:latin typeface="Candara" panose="020E0502030303020204" pitchFamily="34" charset="0"/>
            </a:endParaRPr>
          </a:p>
          <a:p>
            <a:pPr marL="342900" indent="-342900">
              <a:buFont typeface="+mj-lt"/>
              <a:buAutoNum type="arabicPeriod"/>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454545"/>
              </a:solidFill>
              <a:latin typeface="Candara" panose="020E0502030303020204" pitchFamily="34" charset="0"/>
            </a:endParaRPr>
          </a:p>
          <a:p>
            <a:pPr marL="342900" indent="-342900">
              <a:buFont typeface="+mj-lt"/>
              <a:buAutoNum type="arabicPeriod"/>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eriod"/>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263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750"/>
                                        <p:tgtEl>
                                          <p:spTgt spid="8"/>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750"/>
                                        <p:tgtEl>
                                          <p:spTgt spid="10"/>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750"/>
                                        <p:tgtEl>
                                          <p:spTgt spid="9"/>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9"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1000"/>
                                        <p:tgtEl>
                                          <p:spTgt spid="15"/>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1000"/>
                                        <p:tgtEl>
                                          <p:spTgt spid="17">
                                            <p:txEl>
                                              <p:pRg st="0" end="0"/>
                                            </p:txEl>
                                          </p:spTgt>
                                        </p:tgtEl>
                                      </p:cBhvr>
                                    </p:animEffect>
                                    <p:anim calcmode="lin" valueType="num">
                                      <p:cBhvr>
                                        <p:cTn id="3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fade">
                                      <p:cBhvr>
                                        <p:cTn id="37" dur="1000"/>
                                        <p:tgtEl>
                                          <p:spTgt spid="17">
                                            <p:txEl>
                                              <p:pRg st="2" end="2"/>
                                            </p:txEl>
                                          </p:spTgt>
                                        </p:tgtEl>
                                      </p:cBhvr>
                                    </p:animEffect>
                                    <p:anim calcmode="lin" valueType="num">
                                      <p:cBhvr>
                                        <p:cTn id="3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grpId="0" nodeType="after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fade">
                                      <p:cBhvr>
                                        <p:cTn id="43" dur="1000"/>
                                        <p:tgtEl>
                                          <p:spTgt spid="17">
                                            <p:txEl>
                                              <p:pRg st="3" end="3"/>
                                            </p:txEl>
                                          </p:spTgt>
                                        </p:tgtEl>
                                      </p:cBhvr>
                                    </p:animEffect>
                                    <p:anim calcmode="lin" valueType="num">
                                      <p:cBhvr>
                                        <p:cTn id="44"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42" presetClass="entr" presetSubtype="0" fill="hold" grpId="0" nodeType="afterEffect">
                                  <p:stCondLst>
                                    <p:cond delay="0"/>
                                  </p:stCondLst>
                                  <p:childTnLst>
                                    <p:set>
                                      <p:cBhvr>
                                        <p:cTn id="48" dur="1" fill="hold">
                                          <p:stCondLst>
                                            <p:cond delay="0"/>
                                          </p:stCondLst>
                                        </p:cTn>
                                        <p:tgtEl>
                                          <p:spTgt spid="17">
                                            <p:txEl>
                                              <p:pRg st="5" end="5"/>
                                            </p:txEl>
                                          </p:spTgt>
                                        </p:tgtEl>
                                        <p:attrNameLst>
                                          <p:attrName>style.visibility</p:attrName>
                                        </p:attrNameLst>
                                      </p:cBhvr>
                                      <p:to>
                                        <p:strVal val="visible"/>
                                      </p:to>
                                    </p:set>
                                    <p:animEffect transition="in" filter="fade">
                                      <p:cBhvr>
                                        <p:cTn id="49" dur="1000"/>
                                        <p:tgtEl>
                                          <p:spTgt spid="17">
                                            <p:txEl>
                                              <p:pRg st="5" end="5"/>
                                            </p:txEl>
                                          </p:spTgt>
                                        </p:tgtEl>
                                      </p:cBhvr>
                                    </p:animEffect>
                                    <p:anim calcmode="lin" valueType="num">
                                      <p:cBhvr>
                                        <p:cTn id="50"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7750"/>
                            </p:stCondLst>
                            <p:childTnLst>
                              <p:par>
                                <p:cTn id="53" presetID="42" presetClass="entr" presetSubtype="0" fill="hold" grpId="0" nodeType="afterEffect">
                                  <p:stCondLst>
                                    <p:cond delay="0"/>
                                  </p:stCondLst>
                                  <p:childTnLst>
                                    <p:set>
                                      <p:cBhvr>
                                        <p:cTn id="54" dur="1" fill="hold">
                                          <p:stCondLst>
                                            <p:cond delay="0"/>
                                          </p:stCondLst>
                                        </p:cTn>
                                        <p:tgtEl>
                                          <p:spTgt spid="17">
                                            <p:txEl>
                                              <p:pRg st="7" end="7"/>
                                            </p:txEl>
                                          </p:spTgt>
                                        </p:tgtEl>
                                        <p:attrNameLst>
                                          <p:attrName>style.visibility</p:attrName>
                                        </p:attrNameLst>
                                      </p:cBhvr>
                                      <p:to>
                                        <p:strVal val="visible"/>
                                      </p:to>
                                    </p:set>
                                    <p:animEffect transition="in" filter="fade">
                                      <p:cBhvr>
                                        <p:cTn id="55" dur="1000"/>
                                        <p:tgtEl>
                                          <p:spTgt spid="17">
                                            <p:txEl>
                                              <p:pRg st="7" end="7"/>
                                            </p:txEl>
                                          </p:spTgt>
                                        </p:tgtEl>
                                      </p:cBhvr>
                                    </p:animEffect>
                                    <p:anim calcmode="lin" valueType="num">
                                      <p:cBhvr>
                                        <p:cTn id="56"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7">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8750"/>
                            </p:stCondLst>
                            <p:childTnLst>
                              <p:par>
                                <p:cTn id="59" presetID="42" presetClass="entr" presetSubtype="0" fill="hold" grpId="0" nodeType="afterEffect">
                                  <p:stCondLst>
                                    <p:cond delay="0"/>
                                  </p:stCondLst>
                                  <p:childTnLst>
                                    <p:set>
                                      <p:cBhvr>
                                        <p:cTn id="60" dur="1" fill="hold">
                                          <p:stCondLst>
                                            <p:cond delay="0"/>
                                          </p:stCondLst>
                                        </p:cTn>
                                        <p:tgtEl>
                                          <p:spTgt spid="17">
                                            <p:txEl>
                                              <p:pRg st="8" end="8"/>
                                            </p:txEl>
                                          </p:spTgt>
                                        </p:tgtEl>
                                        <p:attrNameLst>
                                          <p:attrName>style.visibility</p:attrName>
                                        </p:attrNameLst>
                                      </p:cBhvr>
                                      <p:to>
                                        <p:strVal val="visible"/>
                                      </p:to>
                                    </p:set>
                                    <p:animEffect transition="in" filter="fade">
                                      <p:cBhvr>
                                        <p:cTn id="61" dur="1000"/>
                                        <p:tgtEl>
                                          <p:spTgt spid="17">
                                            <p:txEl>
                                              <p:pRg st="8" end="8"/>
                                            </p:txEl>
                                          </p:spTgt>
                                        </p:tgtEl>
                                      </p:cBhvr>
                                    </p:animEffect>
                                    <p:anim calcmode="lin" valueType="num">
                                      <p:cBhvr>
                                        <p:cTn id="62"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6" grpId="0"/>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Freeform: Shape 94">
            <a:extLst>
              <a:ext uri="{FF2B5EF4-FFF2-40B4-BE49-F238E27FC236}">
                <a16:creationId xmlns:a16="http://schemas.microsoft.com/office/drawing/2014/main" id="{1B405277-81FA-4692-90B5-CB20EA1F4DD3}"/>
              </a:ext>
            </a:extLst>
          </p:cNvPr>
          <p:cNvSpPr/>
          <p:nvPr/>
        </p:nvSpPr>
        <p:spPr>
          <a:xfrm>
            <a:off x="0" y="3429000"/>
            <a:ext cx="12192000" cy="3429001"/>
          </a:xfrm>
          <a:custGeom>
            <a:avLst/>
            <a:gdLst>
              <a:gd name="connsiteX0" fmla="*/ 1839688 w 12192000"/>
              <a:gd name="connsiteY0" fmla="*/ 0 h 3429001"/>
              <a:gd name="connsiteX1" fmla="*/ 2068287 w 12192000"/>
              <a:gd name="connsiteY1" fmla="*/ 0 h 3429001"/>
              <a:gd name="connsiteX2" fmla="*/ 2068287 w 12192000"/>
              <a:gd name="connsiteY2" fmla="*/ 2563570 h 3429001"/>
              <a:gd name="connsiteX3" fmla="*/ 2400317 w 12192000"/>
              <a:gd name="connsiteY3" fmla="*/ 2895600 h 3429001"/>
              <a:gd name="connsiteX4" fmla="*/ 11821886 w 12192000"/>
              <a:gd name="connsiteY4" fmla="*/ 2895600 h 3429001"/>
              <a:gd name="connsiteX5" fmla="*/ 11821886 w 12192000"/>
              <a:gd name="connsiteY5" fmla="*/ 2895767 h 3429001"/>
              <a:gd name="connsiteX6" fmla="*/ 12192000 w 12192000"/>
              <a:gd name="connsiteY6" fmla="*/ 2895767 h 3429001"/>
              <a:gd name="connsiteX7" fmla="*/ 12192000 w 12192000"/>
              <a:gd name="connsiteY7" fmla="*/ 3429001 h 3429001"/>
              <a:gd name="connsiteX8" fmla="*/ 9457564 w 12192000"/>
              <a:gd name="connsiteY8" fmla="*/ 3429001 h 3429001"/>
              <a:gd name="connsiteX9" fmla="*/ 9457564 w 12192000"/>
              <a:gd name="connsiteY9" fmla="*/ 3429000 h 3429001"/>
              <a:gd name="connsiteX10" fmla="*/ 0 w 12192000"/>
              <a:gd name="connsiteY10" fmla="*/ 3429000 h 3429001"/>
              <a:gd name="connsiteX11" fmla="*/ 0 w 12192000"/>
              <a:gd name="connsiteY11" fmla="*/ 2895600 h 3429001"/>
              <a:gd name="connsiteX12" fmla="*/ 1507658 w 12192000"/>
              <a:gd name="connsiteY12" fmla="*/ 2895600 h 3429001"/>
              <a:gd name="connsiteX13" fmla="*/ 1839688 w 12192000"/>
              <a:gd name="connsiteY13" fmla="*/ 2563570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29001">
                <a:moveTo>
                  <a:pt x="1839688" y="0"/>
                </a:moveTo>
                <a:lnTo>
                  <a:pt x="2068287" y="0"/>
                </a:lnTo>
                <a:lnTo>
                  <a:pt x="2068287" y="2563570"/>
                </a:lnTo>
                <a:cubicBezTo>
                  <a:pt x="2068287" y="2746945"/>
                  <a:pt x="2216942" y="2895600"/>
                  <a:pt x="2400317" y="2895600"/>
                </a:cubicBezTo>
                <a:lnTo>
                  <a:pt x="11821886" y="2895600"/>
                </a:lnTo>
                <a:lnTo>
                  <a:pt x="11821886" y="2895767"/>
                </a:lnTo>
                <a:lnTo>
                  <a:pt x="12192000" y="2895767"/>
                </a:lnTo>
                <a:lnTo>
                  <a:pt x="12192000" y="3429001"/>
                </a:lnTo>
                <a:lnTo>
                  <a:pt x="9457564" y="3429001"/>
                </a:lnTo>
                <a:lnTo>
                  <a:pt x="9457564" y="3429000"/>
                </a:lnTo>
                <a:lnTo>
                  <a:pt x="0" y="3429000"/>
                </a:lnTo>
                <a:lnTo>
                  <a:pt x="0" y="2895600"/>
                </a:lnTo>
                <a:lnTo>
                  <a:pt x="1507658" y="2895600"/>
                </a:lnTo>
                <a:cubicBezTo>
                  <a:pt x="1691032" y="2895600"/>
                  <a:pt x="1839688" y="2746945"/>
                  <a:pt x="1839688" y="256357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30" name="Group 29">
            <a:extLst>
              <a:ext uri="{FF2B5EF4-FFF2-40B4-BE49-F238E27FC236}">
                <a16:creationId xmlns:a16="http://schemas.microsoft.com/office/drawing/2014/main" id="{10127ADB-BB8C-4EF9-B79E-BCDB8643BE96}"/>
              </a:ext>
            </a:extLst>
          </p:cNvPr>
          <p:cNvGrpSpPr/>
          <p:nvPr/>
        </p:nvGrpSpPr>
        <p:grpSpPr>
          <a:xfrm>
            <a:off x="1629988" y="3149733"/>
            <a:ext cx="640080" cy="640081"/>
            <a:chOff x="7399377" y="2079532"/>
            <a:chExt cx="640080" cy="640081"/>
          </a:xfrm>
        </p:grpSpPr>
        <p:sp>
          <p:nvSpPr>
            <p:cNvPr id="27" name="Oval 26">
              <a:extLst>
                <a:ext uri="{FF2B5EF4-FFF2-40B4-BE49-F238E27FC236}">
                  <a16:creationId xmlns:a16="http://schemas.microsoft.com/office/drawing/2014/main" id="{EF585412-A487-4834-97EB-A3C93D05EDD9}"/>
                </a:ext>
              </a:extLst>
            </p:cNvPr>
            <p:cNvSpPr>
              <a:spLocks noChangeAspect="1"/>
            </p:cNvSpPr>
            <p:nvPr/>
          </p:nvSpPr>
          <p:spPr>
            <a:xfrm>
              <a:off x="7399377" y="2079532"/>
              <a:ext cx="640080" cy="640081"/>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34B41AEE-E7BC-4FB7-B0D7-44B3372C2597}"/>
                </a:ext>
              </a:extLst>
            </p:cNvPr>
            <p:cNvSpPr>
              <a:spLocks noChangeAspect="1"/>
            </p:cNvSpPr>
            <p:nvPr/>
          </p:nvSpPr>
          <p:spPr>
            <a:xfrm>
              <a:off x="7582257" y="2279800"/>
              <a:ext cx="274320" cy="274321"/>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46" name="Group 45">
            <a:extLst>
              <a:ext uri="{FF2B5EF4-FFF2-40B4-BE49-F238E27FC236}">
                <a16:creationId xmlns:a16="http://schemas.microsoft.com/office/drawing/2014/main" id="{E5C97952-9C49-41DE-85B7-3BD31BE0877F}"/>
              </a:ext>
            </a:extLst>
          </p:cNvPr>
          <p:cNvGrpSpPr/>
          <p:nvPr/>
        </p:nvGrpSpPr>
        <p:grpSpPr>
          <a:xfrm>
            <a:off x="2248062" y="1961845"/>
            <a:ext cx="1118224" cy="1467154"/>
            <a:chOff x="8107853" y="666113"/>
            <a:chExt cx="2433373" cy="3192687"/>
          </a:xfrm>
        </p:grpSpPr>
        <p:sp>
          <p:nvSpPr>
            <p:cNvPr id="47" name="Freeform: Shape 46">
              <a:extLst>
                <a:ext uri="{FF2B5EF4-FFF2-40B4-BE49-F238E27FC236}">
                  <a16:creationId xmlns:a16="http://schemas.microsoft.com/office/drawing/2014/main" id="{10075249-DAD0-424E-A6A7-EF3D15E702A6}"/>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8" name="Freeform: Shape 47">
              <a:extLst>
                <a:ext uri="{FF2B5EF4-FFF2-40B4-BE49-F238E27FC236}">
                  <a16:creationId xmlns:a16="http://schemas.microsoft.com/office/drawing/2014/main" id="{39D395E4-1FCF-4C60-B286-8DD74007F92E}"/>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49" name="Group 48">
            <a:extLst>
              <a:ext uri="{FF2B5EF4-FFF2-40B4-BE49-F238E27FC236}">
                <a16:creationId xmlns:a16="http://schemas.microsoft.com/office/drawing/2014/main" id="{4DD6A020-5723-449A-BCE5-1728E467709B}"/>
              </a:ext>
            </a:extLst>
          </p:cNvPr>
          <p:cNvGrpSpPr/>
          <p:nvPr/>
        </p:nvGrpSpPr>
        <p:grpSpPr>
          <a:xfrm rot="4320000">
            <a:off x="2396875" y="3297979"/>
            <a:ext cx="1118222" cy="1467157"/>
            <a:chOff x="8107853" y="666113"/>
            <a:chExt cx="2433373" cy="3192687"/>
          </a:xfrm>
        </p:grpSpPr>
        <p:sp>
          <p:nvSpPr>
            <p:cNvPr id="50" name="Freeform: Shape 49">
              <a:extLst>
                <a:ext uri="{FF2B5EF4-FFF2-40B4-BE49-F238E27FC236}">
                  <a16:creationId xmlns:a16="http://schemas.microsoft.com/office/drawing/2014/main" id="{4322924B-C9A5-40A5-A7E7-19653DC31234}"/>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1" name="Freeform: Shape 50">
              <a:extLst>
                <a:ext uri="{FF2B5EF4-FFF2-40B4-BE49-F238E27FC236}">
                  <a16:creationId xmlns:a16="http://schemas.microsoft.com/office/drawing/2014/main" id="{1AB8E505-C62C-4483-B277-DB859C86157E}"/>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52" name="Group 51">
            <a:extLst>
              <a:ext uri="{FF2B5EF4-FFF2-40B4-BE49-F238E27FC236}">
                <a16:creationId xmlns:a16="http://schemas.microsoft.com/office/drawing/2014/main" id="{DA3541B6-4AB2-4F01-BADA-C9098FFC18A3}"/>
              </a:ext>
            </a:extLst>
          </p:cNvPr>
          <p:cNvGrpSpPr/>
          <p:nvPr/>
        </p:nvGrpSpPr>
        <p:grpSpPr>
          <a:xfrm rot="8640000">
            <a:off x="1157712" y="3864127"/>
            <a:ext cx="1118224" cy="1467154"/>
            <a:chOff x="8107853" y="666113"/>
            <a:chExt cx="2433373" cy="3192687"/>
          </a:xfrm>
        </p:grpSpPr>
        <p:sp>
          <p:nvSpPr>
            <p:cNvPr id="53" name="Freeform: Shape 52">
              <a:extLst>
                <a:ext uri="{FF2B5EF4-FFF2-40B4-BE49-F238E27FC236}">
                  <a16:creationId xmlns:a16="http://schemas.microsoft.com/office/drawing/2014/main" id="{781E2E51-B177-436C-B0C9-8499008C1DE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4" name="Freeform: Shape 53">
              <a:extLst>
                <a:ext uri="{FF2B5EF4-FFF2-40B4-BE49-F238E27FC236}">
                  <a16:creationId xmlns:a16="http://schemas.microsoft.com/office/drawing/2014/main" id="{F424F10F-C83E-47B1-96A7-B0054EF2F71B}"/>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55" name="Group 54">
            <a:extLst>
              <a:ext uri="{FF2B5EF4-FFF2-40B4-BE49-F238E27FC236}">
                <a16:creationId xmlns:a16="http://schemas.microsoft.com/office/drawing/2014/main" id="{CA0696B3-75A4-4587-B7A8-5E113F188C81}"/>
              </a:ext>
            </a:extLst>
          </p:cNvPr>
          <p:cNvGrpSpPr/>
          <p:nvPr/>
        </p:nvGrpSpPr>
        <p:grpSpPr>
          <a:xfrm rot="12960000">
            <a:off x="269966" y="2856333"/>
            <a:ext cx="1118224" cy="1467154"/>
            <a:chOff x="8107853" y="666113"/>
            <a:chExt cx="2433373" cy="3192687"/>
          </a:xfrm>
        </p:grpSpPr>
        <p:sp>
          <p:nvSpPr>
            <p:cNvPr id="56" name="Freeform: Shape 55">
              <a:extLst>
                <a:ext uri="{FF2B5EF4-FFF2-40B4-BE49-F238E27FC236}">
                  <a16:creationId xmlns:a16="http://schemas.microsoft.com/office/drawing/2014/main" id="{345C454B-4E18-413A-8B94-C05081EEE94D}"/>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05F79"/>
            </a:solidFill>
            <a:ln w="177800">
              <a:solidFill>
                <a:srgbClr val="205F7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7" name="Freeform: Shape 56">
              <a:extLst>
                <a:ext uri="{FF2B5EF4-FFF2-40B4-BE49-F238E27FC236}">
                  <a16:creationId xmlns:a16="http://schemas.microsoft.com/office/drawing/2014/main" id="{BA741DA8-7C74-4215-8902-689BE2CB86D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58" name="Group 57">
            <a:extLst>
              <a:ext uri="{FF2B5EF4-FFF2-40B4-BE49-F238E27FC236}">
                <a16:creationId xmlns:a16="http://schemas.microsoft.com/office/drawing/2014/main" id="{AEB67179-639F-4315-85E2-2A1D9D168974}"/>
              </a:ext>
            </a:extLst>
          </p:cNvPr>
          <p:cNvGrpSpPr/>
          <p:nvPr/>
        </p:nvGrpSpPr>
        <p:grpSpPr>
          <a:xfrm rot="17280000">
            <a:off x="931230" y="1675202"/>
            <a:ext cx="1118223" cy="1467158"/>
            <a:chOff x="8107851" y="666111"/>
            <a:chExt cx="2433376" cy="3192689"/>
          </a:xfrm>
        </p:grpSpPr>
        <p:sp>
          <p:nvSpPr>
            <p:cNvPr id="59" name="Freeform: Shape 58">
              <a:extLst>
                <a:ext uri="{FF2B5EF4-FFF2-40B4-BE49-F238E27FC236}">
                  <a16:creationId xmlns:a16="http://schemas.microsoft.com/office/drawing/2014/main" id="{40DE85E8-E0A6-49DE-B68C-03E4356241B3}"/>
                </a:ext>
              </a:extLst>
            </p:cNvPr>
            <p:cNvSpPr>
              <a:spLocks noChangeAspect="1"/>
            </p:cNvSpPr>
            <p:nvPr/>
          </p:nvSpPr>
          <p:spPr>
            <a:xfrm rot="4320000">
              <a:off x="7728198"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60" name="Freeform: Shape 59">
              <a:extLst>
                <a:ext uri="{FF2B5EF4-FFF2-40B4-BE49-F238E27FC236}">
                  <a16:creationId xmlns:a16="http://schemas.microsoft.com/office/drawing/2014/main" id="{654FB2A3-4912-4419-9678-701EA16999B3}"/>
                </a:ext>
              </a:extLst>
            </p:cNvPr>
            <p:cNvSpPr>
              <a:spLocks noChangeAspect="1"/>
            </p:cNvSpPr>
            <p:nvPr/>
          </p:nvSpPr>
          <p:spPr>
            <a:xfrm rot="4320000">
              <a:off x="7728194" y="1045768"/>
              <a:ext cx="3192687" cy="2433374"/>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63" name="Group 62">
            <a:extLst>
              <a:ext uri="{FF2B5EF4-FFF2-40B4-BE49-F238E27FC236}">
                <a16:creationId xmlns:a16="http://schemas.microsoft.com/office/drawing/2014/main" id="{0DB87644-B146-4981-9C35-DDFDD42636DB}"/>
              </a:ext>
            </a:extLst>
          </p:cNvPr>
          <p:cNvGrpSpPr/>
          <p:nvPr/>
        </p:nvGrpSpPr>
        <p:grpSpPr>
          <a:xfrm>
            <a:off x="5376972" y="3154656"/>
            <a:ext cx="731520" cy="731544"/>
            <a:chOff x="6305432" y="1426577"/>
            <a:chExt cx="731520" cy="731544"/>
          </a:xfrm>
          <a:solidFill>
            <a:srgbClr val="00B0F0"/>
          </a:solidFill>
        </p:grpSpPr>
        <p:sp>
          <p:nvSpPr>
            <p:cNvPr id="64" name="Oval 63">
              <a:extLst>
                <a:ext uri="{FF2B5EF4-FFF2-40B4-BE49-F238E27FC236}">
                  <a16:creationId xmlns:a16="http://schemas.microsoft.com/office/drawing/2014/main" id="{63A476C7-235E-4979-9852-B2F4603D89EC}"/>
                </a:ext>
              </a:extLst>
            </p:cNvPr>
            <p:cNvSpPr>
              <a:spLocks noChangeAspect="1"/>
            </p:cNvSpPr>
            <p:nvPr/>
          </p:nvSpPr>
          <p:spPr>
            <a:xfrm>
              <a:off x="6305432" y="1426577"/>
              <a:ext cx="731520" cy="731544"/>
            </a:xfrm>
            <a:prstGeom prst="ellipse">
              <a:avLst/>
            </a:prstGeom>
            <a:solidFill>
              <a:schemeClr val="bg1"/>
            </a:solidFill>
            <a:ln w="190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54545"/>
                </a:solidFill>
                <a:latin typeface="Candara" panose="020E0502030303020204" pitchFamily="34" charset="0"/>
              </a:endParaRPr>
            </a:p>
          </p:txBody>
        </p:sp>
        <p:sp>
          <p:nvSpPr>
            <p:cNvPr id="65" name="TextBox 64">
              <a:extLst>
                <a:ext uri="{FF2B5EF4-FFF2-40B4-BE49-F238E27FC236}">
                  <a16:creationId xmlns:a16="http://schemas.microsoft.com/office/drawing/2014/main" id="{EC060E20-2579-4A5F-BC28-59C07BC600D9}"/>
                </a:ext>
              </a:extLst>
            </p:cNvPr>
            <p:cNvSpPr txBox="1"/>
            <p:nvPr/>
          </p:nvSpPr>
          <p:spPr>
            <a:xfrm>
              <a:off x="6325019" y="1566699"/>
              <a:ext cx="683451" cy="523220"/>
            </a:xfrm>
            <a:prstGeom prst="rect">
              <a:avLst/>
            </a:prstGeom>
            <a:noFill/>
          </p:spPr>
          <p:txBody>
            <a:bodyPr wrap="square" lIns="0" tIns="0" rIns="0" bIns="0" rtlCol="0" anchor="t">
              <a:spAutoFit/>
            </a:bodyPr>
            <a:lstStyle/>
            <a:p>
              <a:pPr algn="ctr"/>
              <a:r>
                <a:rPr lang="en-US" sz="1000" b="1" dirty="0">
                  <a:solidFill>
                    <a:srgbClr val="454545"/>
                  </a:solidFill>
                  <a:latin typeface="Candara" panose="020E0502030303020204" pitchFamily="34" charset="0"/>
                </a:rPr>
                <a:t>OPTION</a:t>
              </a:r>
            </a:p>
            <a:p>
              <a:pPr algn="ctr"/>
              <a:r>
                <a:rPr lang="en-US" sz="2400" dirty="0">
                  <a:solidFill>
                    <a:srgbClr val="454545"/>
                  </a:solidFill>
                  <a:latin typeface="Bernard MT Condensed" panose="02050806060905020404" pitchFamily="18" charset="0"/>
                </a:rPr>
                <a:t>02</a:t>
              </a:r>
            </a:p>
          </p:txBody>
        </p:sp>
      </p:grpSp>
      <p:sp>
        <p:nvSpPr>
          <p:cNvPr id="66" name="TextBox 65">
            <a:extLst>
              <a:ext uri="{FF2B5EF4-FFF2-40B4-BE49-F238E27FC236}">
                <a16:creationId xmlns:a16="http://schemas.microsoft.com/office/drawing/2014/main" id="{08B430C7-1B8D-46E4-AEA6-CBF98DA35A03}"/>
              </a:ext>
            </a:extLst>
          </p:cNvPr>
          <p:cNvSpPr txBox="1"/>
          <p:nvPr/>
        </p:nvSpPr>
        <p:spPr>
          <a:xfrm>
            <a:off x="4785360" y="4013090"/>
            <a:ext cx="1920240" cy="1554480"/>
          </a:xfrm>
          <a:prstGeom prst="rect">
            <a:avLst/>
          </a:prstGeom>
          <a:noFill/>
        </p:spPr>
        <p:txBody>
          <a:bodyPr wrap="square" numCol="1" spcCol="914400" rtlCol="0">
            <a:spAutoFit/>
          </a:bodyPr>
          <a:lstStyle/>
          <a:p>
            <a:pPr algn="ctr"/>
            <a:r>
              <a:rPr lang="en-US" sz="1300" dirty="0">
                <a:solidFill>
                  <a:srgbClr val="189A80"/>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7" name="Group 66">
            <a:extLst>
              <a:ext uri="{FF2B5EF4-FFF2-40B4-BE49-F238E27FC236}">
                <a16:creationId xmlns:a16="http://schemas.microsoft.com/office/drawing/2014/main" id="{4DBE0F57-0901-4AD6-A4AA-DA13D3A8B8F8}"/>
              </a:ext>
            </a:extLst>
          </p:cNvPr>
          <p:cNvGrpSpPr/>
          <p:nvPr/>
        </p:nvGrpSpPr>
        <p:grpSpPr>
          <a:xfrm>
            <a:off x="3551585" y="3810000"/>
            <a:ext cx="731520" cy="731544"/>
            <a:chOff x="6305432" y="1426577"/>
            <a:chExt cx="731520" cy="731544"/>
          </a:xfrm>
          <a:solidFill>
            <a:srgbClr val="00B0F0"/>
          </a:solidFill>
        </p:grpSpPr>
        <p:sp>
          <p:nvSpPr>
            <p:cNvPr id="68" name="Oval 67">
              <a:extLst>
                <a:ext uri="{FF2B5EF4-FFF2-40B4-BE49-F238E27FC236}">
                  <a16:creationId xmlns:a16="http://schemas.microsoft.com/office/drawing/2014/main" id="{1CD75BD5-F32F-49A8-BC3D-3E33281EFE31}"/>
                </a:ext>
              </a:extLst>
            </p:cNvPr>
            <p:cNvSpPr>
              <a:spLocks noChangeAspect="1"/>
            </p:cNvSpPr>
            <p:nvPr/>
          </p:nvSpPr>
          <p:spPr>
            <a:xfrm>
              <a:off x="6305432" y="1426577"/>
              <a:ext cx="731520" cy="731544"/>
            </a:xfrm>
            <a:prstGeom prst="ellipse">
              <a:avLst/>
            </a:prstGeom>
            <a:solidFill>
              <a:schemeClr val="bg1"/>
            </a:solidFill>
            <a:ln w="190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54545"/>
                </a:solidFill>
                <a:latin typeface="Candara" panose="020E0502030303020204" pitchFamily="34" charset="0"/>
              </a:endParaRPr>
            </a:p>
          </p:txBody>
        </p:sp>
        <p:sp>
          <p:nvSpPr>
            <p:cNvPr id="69" name="TextBox 68">
              <a:extLst>
                <a:ext uri="{FF2B5EF4-FFF2-40B4-BE49-F238E27FC236}">
                  <a16:creationId xmlns:a16="http://schemas.microsoft.com/office/drawing/2014/main" id="{3F800820-2D47-41BE-8364-0B30AAEB8D28}"/>
                </a:ext>
              </a:extLst>
            </p:cNvPr>
            <p:cNvSpPr txBox="1"/>
            <p:nvPr/>
          </p:nvSpPr>
          <p:spPr>
            <a:xfrm>
              <a:off x="6325019" y="1566699"/>
              <a:ext cx="683451" cy="523220"/>
            </a:xfrm>
            <a:prstGeom prst="rect">
              <a:avLst/>
            </a:prstGeom>
            <a:noFill/>
          </p:spPr>
          <p:txBody>
            <a:bodyPr wrap="square" lIns="0" tIns="0" rIns="0" bIns="0" rtlCol="0" anchor="t">
              <a:spAutoFit/>
            </a:bodyPr>
            <a:lstStyle/>
            <a:p>
              <a:pPr algn="ctr"/>
              <a:r>
                <a:rPr lang="en-US" sz="1000" b="1" dirty="0">
                  <a:solidFill>
                    <a:srgbClr val="454545"/>
                  </a:solidFill>
                  <a:latin typeface="Candara" panose="020E0502030303020204" pitchFamily="34" charset="0"/>
                </a:rPr>
                <a:t>OPTION</a:t>
              </a:r>
            </a:p>
            <a:p>
              <a:pPr algn="ctr"/>
              <a:r>
                <a:rPr lang="en-US" sz="2400" dirty="0">
                  <a:solidFill>
                    <a:srgbClr val="454545"/>
                  </a:solidFill>
                  <a:latin typeface="Bernard MT Condensed" panose="02050806060905020404" pitchFamily="18" charset="0"/>
                </a:rPr>
                <a:t>01</a:t>
              </a:r>
            </a:p>
          </p:txBody>
        </p:sp>
      </p:grpSp>
      <p:sp>
        <p:nvSpPr>
          <p:cNvPr id="70" name="TextBox 69">
            <a:extLst>
              <a:ext uri="{FF2B5EF4-FFF2-40B4-BE49-F238E27FC236}">
                <a16:creationId xmlns:a16="http://schemas.microsoft.com/office/drawing/2014/main" id="{924D094F-B56E-463F-9377-C9CC89ABBD30}"/>
              </a:ext>
            </a:extLst>
          </p:cNvPr>
          <p:cNvSpPr txBox="1"/>
          <p:nvPr/>
        </p:nvSpPr>
        <p:spPr>
          <a:xfrm>
            <a:off x="2952777" y="4653171"/>
            <a:ext cx="1920240" cy="1554480"/>
          </a:xfrm>
          <a:prstGeom prst="rect">
            <a:avLst/>
          </a:prstGeom>
          <a:noFill/>
        </p:spPr>
        <p:txBody>
          <a:bodyPr wrap="square" numCol="1" spcCol="914400" rtlCol="0">
            <a:spAutoFit/>
          </a:bodyPr>
          <a:lstStyle/>
          <a:p>
            <a:pPr algn="ctr"/>
            <a:r>
              <a:rPr lang="en-US" sz="1300" dirty="0">
                <a:solidFill>
                  <a:srgbClr val="34738D"/>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1" name="Group 70">
            <a:extLst>
              <a:ext uri="{FF2B5EF4-FFF2-40B4-BE49-F238E27FC236}">
                <a16:creationId xmlns:a16="http://schemas.microsoft.com/office/drawing/2014/main" id="{1BC66AAB-A398-443D-A406-39A1A165530C}"/>
              </a:ext>
            </a:extLst>
          </p:cNvPr>
          <p:cNvGrpSpPr/>
          <p:nvPr/>
        </p:nvGrpSpPr>
        <p:grpSpPr>
          <a:xfrm>
            <a:off x="7217323" y="3764256"/>
            <a:ext cx="731520" cy="731544"/>
            <a:chOff x="6305432" y="1426577"/>
            <a:chExt cx="731520" cy="731544"/>
          </a:xfrm>
          <a:solidFill>
            <a:srgbClr val="00B0F0"/>
          </a:solidFill>
        </p:grpSpPr>
        <p:sp>
          <p:nvSpPr>
            <p:cNvPr id="72" name="Oval 71">
              <a:extLst>
                <a:ext uri="{FF2B5EF4-FFF2-40B4-BE49-F238E27FC236}">
                  <a16:creationId xmlns:a16="http://schemas.microsoft.com/office/drawing/2014/main" id="{7299B858-3AB4-47CA-BFDD-9283F08A2D60}"/>
                </a:ext>
              </a:extLst>
            </p:cNvPr>
            <p:cNvSpPr>
              <a:spLocks noChangeAspect="1"/>
            </p:cNvSpPr>
            <p:nvPr/>
          </p:nvSpPr>
          <p:spPr>
            <a:xfrm>
              <a:off x="6305432" y="1426577"/>
              <a:ext cx="731520" cy="731544"/>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54545"/>
                </a:solidFill>
                <a:latin typeface="Candara" panose="020E0502030303020204" pitchFamily="34" charset="0"/>
              </a:endParaRPr>
            </a:p>
          </p:txBody>
        </p:sp>
        <p:sp>
          <p:nvSpPr>
            <p:cNvPr id="73" name="TextBox 72">
              <a:extLst>
                <a:ext uri="{FF2B5EF4-FFF2-40B4-BE49-F238E27FC236}">
                  <a16:creationId xmlns:a16="http://schemas.microsoft.com/office/drawing/2014/main" id="{70E7F0A5-73C0-477B-8AD9-32DC32ED7FF4}"/>
                </a:ext>
              </a:extLst>
            </p:cNvPr>
            <p:cNvSpPr txBox="1"/>
            <p:nvPr/>
          </p:nvSpPr>
          <p:spPr>
            <a:xfrm>
              <a:off x="6325019" y="1566699"/>
              <a:ext cx="683451" cy="523220"/>
            </a:xfrm>
            <a:prstGeom prst="rect">
              <a:avLst/>
            </a:prstGeom>
            <a:noFill/>
          </p:spPr>
          <p:txBody>
            <a:bodyPr wrap="square" lIns="0" tIns="0" rIns="0" bIns="0" rtlCol="0" anchor="t">
              <a:spAutoFit/>
            </a:bodyPr>
            <a:lstStyle/>
            <a:p>
              <a:pPr algn="ctr"/>
              <a:r>
                <a:rPr lang="en-US" sz="1000" b="1" dirty="0">
                  <a:solidFill>
                    <a:srgbClr val="454545"/>
                  </a:solidFill>
                  <a:latin typeface="Candara" panose="020E0502030303020204" pitchFamily="34" charset="0"/>
                </a:rPr>
                <a:t>OPTION</a:t>
              </a:r>
            </a:p>
            <a:p>
              <a:pPr algn="ctr"/>
              <a:r>
                <a:rPr lang="en-US" sz="2400" dirty="0">
                  <a:solidFill>
                    <a:srgbClr val="454545"/>
                  </a:solidFill>
                  <a:latin typeface="Bernard MT Condensed" panose="02050806060905020404" pitchFamily="18" charset="0"/>
                </a:rPr>
                <a:t>03</a:t>
              </a:r>
            </a:p>
          </p:txBody>
        </p:sp>
      </p:grpSp>
      <p:sp>
        <p:nvSpPr>
          <p:cNvPr id="74" name="TextBox 73">
            <a:extLst>
              <a:ext uri="{FF2B5EF4-FFF2-40B4-BE49-F238E27FC236}">
                <a16:creationId xmlns:a16="http://schemas.microsoft.com/office/drawing/2014/main" id="{39624DB1-99D6-4554-9D8F-B0D4153498FB}"/>
              </a:ext>
            </a:extLst>
          </p:cNvPr>
          <p:cNvSpPr txBox="1"/>
          <p:nvPr/>
        </p:nvSpPr>
        <p:spPr>
          <a:xfrm>
            <a:off x="6614160" y="4653171"/>
            <a:ext cx="1920240" cy="1554480"/>
          </a:xfrm>
          <a:prstGeom prst="rect">
            <a:avLst/>
          </a:prstGeom>
          <a:noFill/>
        </p:spPr>
        <p:txBody>
          <a:bodyPr wrap="square" numCol="1" spcCol="914400" rtlCol="0">
            <a:spAutoFit/>
          </a:bodyPr>
          <a:lstStyle/>
          <a:p>
            <a:pPr algn="ctr"/>
            <a:r>
              <a:rPr lang="en-US" sz="1300" dirty="0">
                <a:solidFill>
                  <a:srgbClr val="EF9D27"/>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9" name="Group 78">
            <a:extLst>
              <a:ext uri="{FF2B5EF4-FFF2-40B4-BE49-F238E27FC236}">
                <a16:creationId xmlns:a16="http://schemas.microsoft.com/office/drawing/2014/main" id="{00587510-24E1-4416-A7F8-C0BDC3937546}"/>
              </a:ext>
            </a:extLst>
          </p:cNvPr>
          <p:cNvGrpSpPr/>
          <p:nvPr/>
        </p:nvGrpSpPr>
        <p:grpSpPr>
          <a:xfrm>
            <a:off x="10861627" y="3764256"/>
            <a:ext cx="731520" cy="731544"/>
            <a:chOff x="6305432" y="1426577"/>
            <a:chExt cx="731520" cy="731544"/>
          </a:xfrm>
          <a:solidFill>
            <a:srgbClr val="00B0F0"/>
          </a:solidFill>
        </p:grpSpPr>
        <p:sp>
          <p:nvSpPr>
            <p:cNvPr id="80" name="Oval 79">
              <a:extLst>
                <a:ext uri="{FF2B5EF4-FFF2-40B4-BE49-F238E27FC236}">
                  <a16:creationId xmlns:a16="http://schemas.microsoft.com/office/drawing/2014/main" id="{9BD902F7-B6A5-4284-BC4E-6F71429A9D36}"/>
                </a:ext>
              </a:extLst>
            </p:cNvPr>
            <p:cNvSpPr>
              <a:spLocks noChangeAspect="1"/>
            </p:cNvSpPr>
            <p:nvPr/>
          </p:nvSpPr>
          <p:spPr>
            <a:xfrm>
              <a:off x="6305432" y="1426577"/>
              <a:ext cx="731520" cy="731544"/>
            </a:xfrm>
            <a:prstGeom prst="ellipse">
              <a:avLst/>
            </a:prstGeom>
            <a:solidFill>
              <a:schemeClr val="bg1"/>
            </a:solidFill>
            <a:ln w="19050">
              <a:solidFill>
                <a:srgbClr val="205F7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54545"/>
                </a:solidFill>
                <a:latin typeface="Candara" panose="020E0502030303020204" pitchFamily="34" charset="0"/>
              </a:endParaRPr>
            </a:p>
          </p:txBody>
        </p:sp>
        <p:sp>
          <p:nvSpPr>
            <p:cNvPr id="81" name="TextBox 80">
              <a:extLst>
                <a:ext uri="{FF2B5EF4-FFF2-40B4-BE49-F238E27FC236}">
                  <a16:creationId xmlns:a16="http://schemas.microsoft.com/office/drawing/2014/main" id="{1F02C2C0-70B8-492D-816D-233AAA1CB67B}"/>
                </a:ext>
              </a:extLst>
            </p:cNvPr>
            <p:cNvSpPr txBox="1"/>
            <p:nvPr/>
          </p:nvSpPr>
          <p:spPr>
            <a:xfrm>
              <a:off x="6325019" y="1566699"/>
              <a:ext cx="683451" cy="523220"/>
            </a:xfrm>
            <a:prstGeom prst="rect">
              <a:avLst/>
            </a:prstGeom>
            <a:noFill/>
          </p:spPr>
          <p:txBody>
            <a:bodyPr wrap="square" lIns="0" tIns="0" rIns="0" bIns="0" rtlCol="0" anchor="t">
              <a:spAutoFit/>
            </a:bodyPr>
            <a:lstStyle/>
            <a:p>
              <a:pPr algn="ctr"/>
              <a:r>
                <a:rPr lang="en-US" sz="1000" b="1" dirty="0">
                  <a:solidFill>
                    <a:srgbClr val="454545"/>
                  </a:solidFill>
                  <a:latin typeface="Candara" panose="020E0502030303020204" pitchFamily="34" charset="0"/>
                </a:rPr>
                <a:t>OPTION</a:t>
              </a:r>
            </a:p>
            <a:p>
              <a:pPr algn="ctr"/>
              <a:r>
                <a:rPr lang="en-US" sz="2400" dirty="0">
                  <a:solidFill>
                    <a:srgbClr val="454545"/>
                  </a:solidFill>
                  <a:latin typeface="Bernard MT Condensed" panose="02050806060905020404" pitchFamily="18" charset="0"/>
                </a:rPr>
                <a:t>05</a:t>
              </a:r>
            </a:p>
          </p:txBody>
        </p:sp>
      </p:grpSp>
      <p:sp>
        <p:nvSpPr>
          <p:cNvPr id="82" name="TextBox 81">
            <a:extLst>
              <a:ext uri="{FF2B5EF4-FFF2-40B4-BE49-F238E27FC236}">
                <a16:creationId xmlns:a16="http://schemas.microsoft.com/office/drawing/2014/main" id="{141DF094-19F0-4AB5-8C5A-00C77F33E7B1}"/>
              </a:ext>
            </a:extLst>
          </p:cNvPr>
          <p:cNvSpPr txBox="1"/>
          <p:nvPr/>
        </p:nvSpPr>
        <p:spPr>
          <a:xfrm>
            <a:off x="10271760" y="4653170"/>
            <a:ext cx="1920240" cy="1554480"/>
          </a:xfrm>
          <a:prstGeom prst="rect">
            <a:avLst/>
          </a:prstGeom>
          <a:noFill/>
        </p:spPr>
        <p:txBody>
          <a:bodyPr wrap="square" numCol="1" spcCol="914400" rtlCol="0">
            <a:spAutoFit/>
          </a:bodyPr>
          <a:lstStyle/>
          <a:p>
            <a:pPr algn="ctr"/>
            <a:r>
              <a:rPr lang="en-US" sz="1300" dirty="0">
                <a:solidFill>
                  <a:srgbClr val="205F79"/>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3" name="Group 82">
            <a:extLst>
              <a:ext uri="{FF2B5EF4-FFF2-40B4-BE49-F238E27FC236}">
                <a16:creationId xmlns:a16="http://schemas.microsoft.com/office/drawing/2014/main" id="{D379739E-4687-48F2-BA02-E69FBD40187F}"/>
              </a:ext>
            </a:extLst>
          </p:cNvPr>
          <p:cNvGrpSpPr/>
          <p:nvPr/>
        </p:nvGrpSpPr>
        <p:grpSpPr>
          <a:xfrm>
            <a:off x="9033389" y="3154656"/>
            <a:ext cx="731520" cy="731544"/>
            <a:chOff x="6305432" y="1426577"/>
            <a:chExt cx="731520" cy="731544"/>
          </a:xfrm>
          <a:solidFill>
            <a:srgbClr val="00B0F0"/>
          </a:solidFill>
        </p:grpSpPr>
        <p:sp>
          <p:nvSpPr>
            <p:cNvPr id="84" name="Oval 83">
              <a:extLst>
                <a:ext uri="{FF2B5EF4-FFF2-40B4-BE49-F238E27FC236}">
                  <a16:creationId xmlns:a16="http://schemas.microsoft.com/office/drawing/2014/main" id="{B482B887-BFCA-4546-80A9-262D8D2BB441}"/>
                </a:ext>
              </a:extLst>
            </p:cNvPr>
            <p:cNvSpPr>
              <a:spLocks noChangeAspect="1"/>
            </p:cNvSpPr>
            <p:nvPr/>
          </p:nvSpPr>
          <p:spPr>
            <a:xfrm>
              <a:off x="6305432" y="1426577"/>
              <a:ext cx="731520" cy="731544"/>
            </a:xfrm>
            <a:prstGeom prst="ellipse">
              <a:avLst/>
            </a:prstGeom>
            <a:solidFill>
              <a:schemeClr val="bg1"/>
            </a:solidFill>
            <a:ln w="19050">
              <a:solidFill>
                <a:srgbClr val="D3413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54545"/>
                </a:solidFill>
                <a:latin typeface="Candara" panose="020E0502030303020204" pitchFamily="34" charset="0"/>
              </a:endParaRPr>
            </a:p>
          </p:txBody>
        </p:sp>
        <p:sp>
          <p:nvSpPr>
            <p:cNvPr id="85" name="TextBox 84">
              <a:extLst>
                <a:ext uri="{FF2B5EF4-FFF2-40B4-BE49-F238E27FC236}">
                  <a16:creationId xmlns:a16="http://schemas.microsoft.com/office/drawing/2014/main" id="{1F74F6EE-E304-4DF9-90B3-5D44EB62B0BE}"/>
                </a:ext>
              </a:extLst>
            </p:cNvPr>
            <p:cNvSpPr txBox="1"/>
            <p:nvPr/>
          </p:nvSpPr>
          <p:spPr>
            <a:xfrm>
              <a:off x="6325019" y="1566699"/>
              <a:ext cx="683451" cy="523220"/>
            </a:xfrm>
            <a:prstGeom prst="rect">
              <a:avLst/>
            </a:prstGeom>
            <a:noFill/>
          </p:spPr>
          <p:txBody>
            <a:bodyPr wrap="square" lIns="0" tIns="0" rIns="0" bIns="0" rtlCol="0" anchor="t">
              <a:spAutoFit/>
            </a:bodyPr>
            <a:lstStyle/>
            <a:p>
              <a:pPr algn="ctr"/>
              <a:r>
                <a:rPr lang="en-US" sz="1000" b="1" dirty="0">
                  <a:solidFill>
                    <a:srgbClr val="454545"/>
                  </a:solidFill>
                  <a:latin typeface="Candara" panose="020E0502030303020204" pitchFamily="34" charset="0"/>
                </a:rPr>
                <a:t>OPTION</a:t>
              </a:r>
            </a:p>
            <a:p>
              <a:pPr algn="ctr"/>
              <a:r>
                <a:rPr lang="en-US" sz="2400" dirty="0">
                  <a:solidFill>
                    <a:srgbClr val="454545"/>
                  </a:solidFill>
                  <a:latin typeface="Bernard MT Condensed" panose="02050806060905020404" pitchFamily="18" charset="0"/>
                </a:rPr>
                <a:t>04</a:t>
              </a:r>
            </a:p>
          </p:txBody>
        </p:sp>
      </p:grpSp>
      <p:sp>
        <p:nvSpPr>
          <p:cNvPr id="86" name="TextBox 85">
            <a:extLst>
              <a:ext uri="{FF2B5EF4-FFF2-40B4-BE49-F238E27FC236}">
                <a16:creationId xmlns:a16="http://schemas.microsoft.com/office/drawing/2014/main" id="{47E7FD1E-99C3-4A6D-93B3-D71D9D4E0CAD}"/>
              </a:ext>
            </a:extLst>
          </p:cNvPr>
          <p:cNvSpPr txBox="1"/>
          <p:nvPr/>
        </p:nvSpPr>
        <p:spPr>
          <a:xfrm>
            <a:off x="8442960" y="4013090"/>
            <a:ext cx="1920240" cy="1554480"/>
          </a:xfrm>
          <a:prstGeom prst="rect">
            <a:avLst/>
          </a:prstGeom>
          <a:noFill/>
        </p:spPr>
        <p:txBody>
          <a:bodyPr wrap="square" numCol="1" spcCol="914400" rtlCol="0">
            <a:spAutoFit/>
          </a:bodyPr>
          <a:lstStyle/>
          <a:p>
            <a:pPr algn="ctr"/>
            <a:r>
              <a:rPr lang="en-US" sz="1300" dirty="0">
                <a:solidFill>
                  <a:srgbClr val="D34132"/>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8" name="TextBox 97">
            <a:extLst>
              <a:ext uri="{FF2B5EF4-FFF2-40B4-BE49-F238E27FC236}">
                <a16:creationId xmlns:a16="http://schemas.microsoft.com/office/drawing/2014/main" id="{8931E00F-F231-4188-9618-F67290205149}"/>
              </a:ext>
            </a:extLst>
          </p:cNvPr>
          <p:cNvSpPr txBox="1"/>
          <p:nvPr/>
        </p:nvSpPr>
        <p:spPr>
          <a:xfrm>
            <a:off x="4104960" y="1458287"/>
            <a:ext cx="8012765" cy="1431161"/>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6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D85CEA54-61F0-40E3-B9E0-62B8F948E056}"/>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pic>
        <p:nvPicPr>
          <p:cNvPr id="105" name="Graphic 104" descr="Stethoscope">
            <a:extLst>
              <a:ext uri="{FF2B5EF4-FFF2-40B4-BE49-F238E27FC236}">
                <a16:creationId xmlns:a16="http://schemas.microsoft.com/office/drawing/2014/main" id="{5E55F3DA-E9D4-4087-A6DC-591233623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0341" y="2195849"/>
            <a:ext cx="411480" cy="411480"/>
          </a:xfrm>
          <a:prstGeom prst="rect">
            <a:avLst/>
          </a:prstGeom>
          <a:effectLst>
            <a:outerShdw blurRad="50800" sx="102000" sy="102000" algn="ctr" rotWithShape="0">
              <a:prstClr val="black">
                <a:alpha val="25000"/>
              </a:prstClr>
            </a:outerShdw>
          </a:effectLst>
        </p:spPr>
      </p:pic>
      <p:pic>
        <p:nvPicPr>
          <p:cNvPr id="106" name="Graphic 105" descr="Heartbeat">
            <a:extLst>
              <a:ext uri="{FF2B5EF4-FFF2-40B4-BE49-F238E27FC236}">
                <a16:creationId xmlns:a16="http://schemas.microsoft.com/office/drawing/2014/main" id="{EA16331A-96B4-418F-A76B-0DC84160F6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8917" y="2705263"/>
            <a:ext cx="411480" cy="411480"/>
          </a:xfrm>
          <a:prstGeom prst="rect">
            <a:avLst/>
          </a:prstGeom>
          <a:effectLst>
            <a:outerShdw blurRad="50800" sx="102000" sy="102000" algn="ctr" rotWithShape="0">
              <a:prstClr val="black">
                <a:alpha val="25000"/>
              </a:prstClr>
            </a:outerShdw>
          </a:effectLst>
        </p:spPr>
      </p:pic>
      <p:pic>
        <p:nvPicPr>
          <p:cNvPr id="107" name="Graphic 106" descr="Needle">
            <a:extLst>
              <a:ext uri="{FF2B5EF4-FFF2-40B4-BE49-F238E27FC236}">
                <a16:creationId xmlns:a16="http://schemas.microsoft.com/office/drawing/2014/main" id="{A36E9120-B18E-4184-9C34-2E25C42F76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1434" y="3960248"/>
            <a:ext cx="411480" cy="411480"/>
          </a:xfrm>
          <a:prstGeom prst="rect">
            <a:avLst/>
          </a:prstGeom>
          <a:effectLst>
            <a:outerShdw blurRad="50800" sx="102000" sy="102000" algn="ctr" rotWithShape="0">
              <a:prstClr val="black">
                <a:alpha val="25000"/>
              </a:prstClr>
            </a:outerShdw>
          </a:effectLst>
        </p:spPr>
      </p:pic>
      <p:pic>
        <p:nvPicPr>
          <p:cNvPr id="108" name="Graphic 107" descr="IV">
            <a:extLst>
              <a:ext uri="{FF2B5EF4-FFF2-40B4-BE49-F238E27FC236}">
                <a16:creationId xmlns:a16="http://schemas.microsoft.com/office/drawing/2014/main" id="{8199CCCC-69C1-4F9C-9DB7-58115EDFC7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5790" y="4254619"/>
            <a:ext cx="411480" cy="411480"/>
          </a:xfrm>
          <a:prstGeom prst="rect">
            <a:avLst/>
          </a:prstGeom>
          <a:effectLst>
            <a:outerShdw blurRad="50800" sx="102000" sy="102000" algn="ctr" rotWithShape="0">
              <a:prstClr val="black">
                <a:alpha val="25000"/>
              </a:prstClr>
            </a:outerShdw>
          </a:effectLst>
        </p:spPr>
      </p:pic>
      <p:pic>
        <p:nvPicPr>
          <p:cNvPr id="109" name="Graphic 108" descr="Medicine">
            <a:extLst>
              <a:ext uri="{FF2B5EF4-FFF2-40B4-BE49-F238E27FC236}">
                <a16:creationId xmlns:a16="http://schemas.microsoft.com/office/drawing/2014/main" id="{4FF653D1-CFDF-43BF-8BA9-1B4403E41E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1650" y="3075681"/>
            <a:ext cx="411480" cy="411480"/>
          </a:xfrm>
          <a:prstGeom prst="rect">
            <a:avLst/>
          </a:prstGeom>
          <a:effectLst>
            <a:outerShdw blurRad="50800" sx="102000" sy="102000" algn="ctr" rotWithShape="0">
              <a:prstClr val="black">
                <a:alpha val="25000"/>
              </a:prstClr>
            </a:outerShdw>
          </a:effectLst>
        </p:spPr>
      </p:pic>
    </p:spTree>
    <p:extLst>
      <p:ext uri="{BB962C8B-B14F-4D97-AF65-F5344CB8AC3E}">
        <p14:creationId xmlns:p14="http://schemas.microsoft.com/office/powerpoint/2010/main" val="18935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1000"/>
                                        <p:tgtEl>
                                          <p:spTgt spid="98"/>
                                        </p:tgtEl>
                                      </p:cBhvr>
                                    </p:animEffect>
                                    <p:anim calcmode="lin" valueType="num">
                                      <p:cBhvr>
                                        <p:cTn id="12" dur="1000" fill="hold"/>
                                        <p:tgtEl>
                                          <p:spTgt spid="98"/>
                                        </p:tgtEl>
                                        <p:attrNameLst>
                                          <p:attrName>ppt_x</p:attrName>
                                        </p:attrNameLst>
                                      </p:cBhvr>
                                      <p:tavLst>
                                        <p:tav tm="0">
                                          <p:val>
                                            <p:strVal val="#ppt_x"/>
                                          </p:val>
                                        </p:tav>
                                        <p:tav tm="100000">
                                          <p:val>
                                            <p:strVal val="#ppt_x"/>
                                          </p:val>
                                        </p:tav>
                                      </p:tavLst>
                                    </p:anim>
                                    <p:anim calcmode="lin" valueType="num">
                                      <p:cBhvr>
                                        <p:cTn id="13" dur="1000" fill="hold"/>
                                        <p:tgtEl>
                                          <p:spTgt spid="9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down)">
                                      <p:cBhvr>
                                        <p:cTn id="17" dur="750"/>
                                        <p:tgtEl>
                                          <p:spTgt spid="95"/>
                                        </p:tgtEl>
                                      </p:cBhvr>
                                    </p:animEffect>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750" fill="hold"/>
                                        <p:tgtEl>
                                          <p:spTgt spid="30"/>
                                        </p:tgtEl>
                                        <p:attrNameLst>
                                          <p:attrName>ppt_x</p:attrName>
                                        </p:attrNameLst>
                                      </p:cBhvr>
                                      <p:tavLst>
                                        <p:tav tm="0">
                                          <p:val>
                                            <p:strVal val="#ppt_x"/>
                                          </p:val>
                                        </p:tav>
                                        <p:tav tm="100000">
                                          <p:val>
                                            <p:strVal val="#ppt_x"/>
                                          </p:val>
                                        </p:tav>
                                      </p:tavLst>
                                    </p:anim>
                                    <p:anim calcmode="lin" valueType="num">
                                      <p:cBhvr additive="base">
                                        <p:cTn id="21" dur="75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2750"/>
                            </p:stCondLst>
                            <p:childTnLst>
                              <p:par>
                                <p:cTn id="23" presetID="31" presetClass="entr" presetSubtype="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1000" fill="hold"/>
                                        <p:tgtEl>
                                          <p:spTgt spid="58"/>
                                        </p:tgtEl>
                                        <p:attrNameLst>
                                          <p:attrName>ppt_w</p:attrName>
                                        </p:attrNameLst>
                                      </p:cBhvr>
                                      <p:tavLst>
                                        <p:tav tm="0">
                                          <p:val>
                                            <p:fltVal val="0"/>
                                          </p:val>
                                        </p:tav>
                                        <p:tav tm="100000">
                                          <p:val>
                                            <p:strVal val="#ppt_w"/>
                                          </p:val>
                                        </p:tav>
                                      </p:tavLst>
                                    </p:anim>
                                    <p:anim calcmode="lin" valueType="num">
                                      <p:cBhvr>
                                        <p:cTn id="26" dur="1000" fill="hold"/>
                                        <p:tgtEl>
                                          <p:spTgt spid="58"/>
                                        </p:tgtEl>
                                        <p:attrNameLst>
                                          <p:attrName>ppt_h</p:attrName>
                                        </p:attrNameLst>
                                      </p:cBhvr>
                                      <p:tavLst>
                                        <p:tav tm="0">
                                          <p:val>
                                            <p:fltVal val="0"/>
                                          </p:val>
                                        </p:tav>
                                        <p:tav tm="100000">
                                          <p:val>
                                            <p:strVal val="#ppt_h"/>
                                          </p:val>
                                        </p:tav>
                                      </p:tavLst>
                                    </p:anim>
                                    <p:anim calcmode="lin" valueType="num">
                                      <p:cBhvr>
                                        <p:cTn id="27" dur="1000" fill="hold"/>
                                        <p:tgtEl>
                                          <p:spTgt spid="58"/>
                                        </p:tgtEl>
                                        <p:attrNameLst>
                                          <p:attrName>style.rotation</p:attrName>
                                        </p:attrNameLst>
                                      </p:cBhvr>
                                      <p:tavLst>
                                        <p:tav tm="0">
                                          <p:val>
                                            <p:fltVal val="90"/>
                                          </p:val>
                                        </p:tav>
                                        <p:tav tm="100000">
                                          <p:val>
                                            <p:fltVal val="0"/>
                                          </p:val>
                                        </p:tav>
                                      </p:tavLst>
                                    </p:anim>
                                    <p:animEffect transition="in" filter="fade">
                                      <p:cBhvr>
                                        <p:cTn id="28" dur="1000"/>
                                        <p:tgtEl>
                                          <p:spTgt spid="58"/>
                                        </p:tgtEl>
                                      </p:cBhvr>
                                    </p:animEffect>
                                  </p:childTnLst>
                                </p:cTn>
                              </p:par>
                              <p:par>
                                <p:cTn id="29" presetID="3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1000" fill="hold"/>
                                        <p:tgtEl>
                                          <p:spTgt spid="105"/>
                                        </p:tgtEl>
                                        <p:attrNameLst>
                                          <p:attrName>ppt_w</p:attrName>
                                        </p:attrNameLst>
                                      </p:cBhvr>
                                      <p:tavLst>
                                        <p:tav tm="0">
                                          <p:val>
                                            <p:fltVal val="0"/>
                                          </p:val>
                                        </p:tav>
                                        <p:tav tm="100000">
                                          <p:val>
                                            <p:strVal val="#ppt_w"/>
                                          </p:val>
                                        </p:tav>
                                      </p:tavLst>
                                    </p:anim>
                                    <p:anim calcmode="lin" valueType="num">
                                      <p:cBhvr>
                                        <p:cTn id="32" dur="1000" fill="hold"/>
                                        <p:tgtEl>
                                          <p:spTgt spid="105"/>
                                        </p:tgtEl>
                                        <p:attrNameLst>
                                          <p:attrName>ppt_h</p:attrName>
                                        </p:attrNameLst>
                                      </p:cBhvr>
                                      <p:tavLst>
                                        <p:tav tm="0">
                                          <p:val>
                                            <p:fltVal val="0"/>
                                          </p:val>
                                        </p:tav>
                                        <p:tav tm="100000">
                                          <p:val>
                                            <p:strVal val="#ppt_h"/>
                                          </p:val>
                                        </p:tav>
                                      </p:tavLst>
                                    </p:anim>
                                    <p:anim calcmode="lin" valueType="num">
                                      <p:cBhvr>
                                        <p:cTn id="33" dur="1000" fill="hold"/>
                                        <p:tgtEl>
                                          <p:spTgt spid="105"/>
                                        </p:tgtEl>
                                        <p:attrNameLst>
                                          <p:attrName>style.rotation</p:attrName>
                                        </p:attrNameLst>
                                      </p:cBhvr>
                                      <p:tavLst>
                                        <p:tav tm="0">
                                          <p:val>
                                            <p:fltVal val="90"/>
                                          </p:val>
                                        </p:tav>
                                        <p:tav tm="100000">
                                          <p:val>
                                            <p:fltVal val="0"/>
                                          </p:val>
                                        </p:tav>
                                      </p:tavLst>
                                    </p:anim>
                                    <p:animEffect transition="in" filter="fade">
                                      <p:cBhvr>
                                        <p:cTn id="34" dur="1000"/>
                                        <p:tgtEl>
                                          <p:spTgt spid="105"/>
                                        </p:tgtEl>
                                      </p:cBhvr>
                                    </p:animEffect>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1000" fill="hold"/>
                                        <p:tgtEl>
                                          <p:spTgt spid="67"/>
                                        </p:tgtEl>
                                        <p:attrNameLst>
                                          <p:attrName>ppt_w</p:attrName>
                                        </p:attrNameLst>
                                      </p:cBhvr>
                                      <p:tavLst>
                                        <p:tav tm="0">
                                          <p:val>
                                            <p:fltVal val="0"/>
                                          </p:val>
                                        </p:tav>
                                        <p:tav tm="100000">
                                          <p:val>
                                            <p:strVal val="#ppt_w"/>
                                          </p:val>
                                        </p:tav>
                                      </p:tavLst>
                                    </p:anim>
                                    <p:anim calcmode="lin" valueType="num">
                                      <p:cBhvr>
                                        <p:cTn id="39" dur="1000" fill="hold"/>
                                        <p:tgtEl>
                                          <p:spTgt spid="67"/>
                                        </p:tgtEl>
                                        <p:attrNameLst>
                                          <p:attrName>ppt_h</p:attrName>
                                        </p:attrNameLst>
                                      </p:cBhvr>
                                      <p:tavLst>
                                        <p:tav tm="0">
                                          <p:val>
                                            <p:fltVal val="0"/>
                                          </p:val>
                                        </p:tav>
                                        <p:tav tm="100000">
                                          <p:val>
                                            <p:strVal val="#ppt_h"/>
                                          </p:val>
                                        </p:tav>
                                      </p:tavLst>
                                    </p:anim>
                                    <p:animEffect transition="in" filter="fade">
                                      <p:cBhvr>
                                        <p:cTn id="40" dur="1000"/>
                                        <p:tgtEl>
                                          <p:spTgt spid="6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0"/>
                                        <p:tgtEl>
                                          <p:spTgt spid="70"/>
                                        </p:tgtEl>
                                      </p:cBhvr>
                                    </p:animEffect>
                                    <p:anim calcmode="lin" valueType="num">
                                      <p:cBhvr>
                                        <p:cTn id="44" dur="1000" fill="hold"/>
                                        <p:tgtEl>
                                          <p:spTgt spid="70"/>
                                        </p:tgtEl>
                                        <p:attrNameLst>
                                          <p:attrName>ppt_x</p:attrName>
                                        </p:attrNameLst>
                                      </p:cBhvr>
                                      <p:tavLst>
                                        <p:tav tm="0">
                                          <p:val>
                                            <p:strVal val="#ppt_x"/>
                                          </p:val>
                                        </p:tav>
                                        <p:tav tm="100000">
                                          <p:val>
                                            <p:strVal val="#ppt_x"/>
                                          </p:val>
                                        </p:tav>
                                      </p:tavLst>
                                    </p:anim>
                                    <p:anim calcmode="lin" valueType="num">
                                      <p:cBhvr>
                                        <p:cTn id="45" dur="1000" fill="hold"/>
                                        <p:tgtEl>
                                          <p:spTgt spid="70"/>
                                        </p:tgtEl>
                                        <p:attrNameLst>
                                          <p:attrName>ppt_y</p:attrName>
                                        </p:attrNameLst>
                                      </p:cBhvr>
                                      <p:tavLst>
                                        <p:tav tm="0">
                                          <p:val>
                                            <p:strVal val="#ppt_y+.1"/>
                                          </p:val>
                                        </p:tav>
                                        <p:tav tm="100000">
                                          <p:val>
                                            <p:strVal val="#ppt_y"/>
                                          </p:val>
                                        </p:tav>
                                      </p:tavLst>
                                    </p:anim>
                                  </p:childTnLst>
                                </p:cTn>
                              </p:par>
                            </p:childTnLst>
                          </p:cTn>
                        </p:par>
                        <p:par>
                          <p:cTn id="46" fill="hold">
                            <p:stCondLst>
                              <p:cond delay="4750"/>
                            </p:stCondLst>
                            <p:childTnLst>
                              <p:par>
                                <p:cTn id="47" presetID="31" presetClass="entr" presetSubtype="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childTnLst>
                          </p:cTn>
                        </p:par>
                        <p:par>
                          <p:cTn id="59" fill="hold">
                            <p:stCondLst>
                              <p:cond delay="5750"/>
                            </p:stCondLst>
                            <p:childTnLst>
                              <p:par>
                                <p:cTn id="60" presetID="53" presetClass="entr" presetSubtype="16"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1000" fill="hold"/>
                                        <p:tgtEl>
                                          <p:spTgt spid="63"/>
                                        </p:tgtEl>
                                        <p:attrNameLst>
                                          <p:attrName>ppt_w</p:attrName>
                                        </p:attrNameLst>
                                      </p:cBhvr>
                                      <p:tavLst>
                                        <p:tav tm="0">
                                          <p:val>
                                            <p:fltVal val="0"/>
                                          </p:val>
                                        </p:tav>
                                        <p:tav tm="100000">
                                          <p:val>
                                            <p:strVal val="#ppt_w"/>
                                          </p:val>
                                        </p:tav>
                                      </p:tavLst>
                                    </p:anim>
                                    <p:anim calcmode="lin" valueType="num">
                                      <p:cBhvr>
                                        <p:cTn id="63" dur="1000" fill="hold"/>
                                        <p:tgtEl>
                                          <p:spTgt spid="63"/>
                                        </p:tgtEl>
                                        <p:attrNameLst>
                                          <p:attrName>ppt_h</p:attrName>
                                        </p:attrNameLst>
                                      </p:cBhvr>
                                      <p:tavLst>
                                        <p:tav tm="0">
                                          <p:val>
                                            <p:fltVal val="0"/>
                                          </p:val>
                                        </p:tav>
                                        <p:tav tm="100000">
                                          <p:val>
                                            <p:strVal val="#ppt_h"/>
                                          </p:val>
                                        </p:tav>
                                      </p:tavLst>
                                    </p:anim>
                                    <p:animEffect transition="in" filter="fade">
                                      <p:cBhvr>
                                        <p:cTn id="64" dur="1000"/>
                                        <p:tgtEl>
                                          <p:spTgt spid="63"/>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childTnLst>
                          </p:cTn>
                        </p:par>
                        <p:par>
                          <p:cTn id="70" fill="hold">
                            <p:stCondLst>
                              <p:cond delay="6750"/>
                            </p:stCondLst>
                            <p:childTnLst>
                              <p:par>
                                <p:cTn id="71" presetID="31" presetClass="entr" presetSubtype="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1000" fill="hold"/>
                                        <p:tgtEl>
                                          <p:spTgt spid="49"/>
                                        </p:tgtEl>
                                        <p:attrNameLst>
                                          <p:attrName>ppt_w</p:attrName>
                                        </p:attrNameLst>
                                      </p:cBhvr>
                                      <p:tavLst>
                                        <p:tav tm="0">
                                          <p:val>
                                            <p:fltVal val="0"/>
                                          </p:val>
                                        </p:tav>
                                        <p:tav tm="100000">
                                          <p:val>
                                            <p:strVal val="#ppt_w"/>
                                          </p:val>
                                        </p:tav>
                                      </p:tavLst>
                                    </p:anim>
                                    <p:anim calcmode="lin" valueType="num">
                                      <p:cBhvr>
                                        <p:cTn id="74" dur="1000" fill="hold"/>
                                        <p:tgtEl>
                                          <p:spTgt spid="49"/>
                                        </p:tgtEl>
                                        <p:attrNameLst>
                                          <p:attrName>ppt_h</p:attrName>
                                        </p:attrNameLst>
                                      </p:cBhvr>
                                      <p:tavLst>
                                        <p:tav tm="0">
                                          <p:val>
                                            <p:fltVal val="0"/>
                                          </p:val>
                                        </p:tav>
                                        <p:tav tm="100000">
                                          <p:val>
                                            <p:strVal val="#ppt_h"/>
                                          </p:val>
                                        </p:tav>
                                      </p:tavLst>
                                    </p:anim>
                                    <p:anim calcmode="lin" valueType="num">
                                      <p:cBhvr>
                                        <p:cTn id="75" dur="1000" fill="hold"/>
                                        <p:tgtEl>
                                          <p:spTgt spid="49"/>
                                        </p:tgtEl>
                                        <p:attrNameLst>
                                          <p:attrName>style.rotation</p:attrName>
                                        </p:attrNameLst>
                                      </p:cBhvr>
                                      <p:tavLst>
                                        <p:tav tm="0">
                                          <p:val>
                                            <p:fltVal val="90"/>
                                          </p:val>
                                        </p:tav>
                                        <p:tav tm="100000">
                                          <p:val>
                                            <p:fltVal val="0"/>
                                          </p:val>
                                        </p:tav>
                                      </p:tavLst>
                                    </p:anim>
                                    <p:animEffect transition="in" filter="fade">
                                      <p:cBhvr>
                                        <p:cTn id="76" dur="1000"/>
                                        <p:tgtEl>
                                          <p:spTgt spid="49"/>
                                        </p:tgtEl>
                                      </p:cBhvr>
                                    </p:animEffect>
                                  </p:childTnLst>
                                </p:cTn>
                              </p:par>
                              <p:par>
                                <p:cTn id="77" presetID="3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style.rotation</p:attrName>
                                        </p:attrNameLst>
                                      </p:cBhvr>
                                      <p:tavLst>
                                        <p:tav tm="0">
                                          <p:val>
                                            <p:fltVal val="90"/>
                                          </p:val>
                                        </p:tav>
                                        <p:tav tm="100000">
                                          <p:val>
                                            <p:fltVal val="0"/>
                                          </p:val>
                                        </p:tav>
                                      </p:tavLst>
                                    </p:anim>
                                    <p:animEffect transition="in" filter="fade">
                                      <p:cBhvr>
                                        <p:cTn id="82" dur="1000"/>
                                        <p:tgtEl>
                                          <p:spTgt spid="107"/>
                                        </p:tgtEl>
                                      </p:cBhvr>
                                    </p:animEffect>
                                  </p:childTnLst>
                                </p:cTn>
                              </p:par>
                            </p:childTnLst>
                          </p:cTn>
                        </p:par>
                        <p:par>
                          <p:cTn id="83" fill="hold">
                            <p:stCondLst>
                              <p:cond delay="7750"/>
                            </p:stCondLst>
                            <p:childTnLst>
                              <p:par>
                                <p:cTn id="84" presetID="53" presetClass="entr" presetSubtype="16" fill="hold"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1000" fill="hold"/>
                                        <p:tgtEl>
                                          <p:spTgt spid="71"/>
                                        </p:tgtEl>
                                        <p:attrNameLst>
                                          <p:attrName>ppt_w</p:attrName>
                                        </p:attrNameLst>
                                      </p:cBhvr>
                                      <p:tavLst>
                                        <p:tav tm="0">
                                          <p:val>
                                            <p:fltVal val="0"/>
                                          </p:val>
                                        </p:tav>
                                        <p:tav tm="100000">
                                          <p:val>
                                            <p:strVal val="#ppt_w"/>
                                          </p:val>
                                        </p:tav>
                                      </p:tavLst>
                                    </p:anim>
                                    <p:anim calcmode="lin" valueType="num">
                                      <p:cBhvr>
                                        <p:cTn id="87" dur="1000" fill="hold"/>
                                        <p:tgtEl>
                                          <p:spTgt spid="71"/>
                                        </p:tgtEl>
                                        <p:attrNameLst>
                                          <p:attrName>ppt_h</p:attrName>
                                        </p:attrNameLst>
                                      </p:cBhvr>
                                      <p:tavLst>
                                        <p:tav tm="0">
                                          <p:val>
                                            <p:fltVal val="0"/>
                                          </p:val>
                                        </p:tav>
                                        <p:tav tm="100000">
                                          <p:val>
                                            <p:strVal val="#ppt_h"/>
                                          </p:val>
                                        </p:tav>
                                      </p:tavLst>
                                    </p:anim>
                                    <p:animEffect transition="in" filter="fade">
                                      <p:cBhvr>
                                        <p:cTn id="88" dur="1000"/>
                                        <p:tgtEl>
                                          <p:spTgt spid="7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1000"/>
                                        <p:tgtEl>
                                          <p:spTgt spid="74"/>
                                        </p:tgtEl>
                                      </p:cBhvr>
                                    </p:animEffect>
                                    <p:anim calcmode="lin" valueType="num">
                                      <p:cBhvr>
                                        <p:cTn id="92" dur="1000" fill="hold"/>
                                        <p:tgtEl>
                                          <p:spTgt spid="74"/>
                                        </p:tgtEl>
                                        <p:attrNameLst>
                                          <p:attrName>ppt_x</p:attrName>
                                        </p:attrNameLst>
                                      </p:cBhvr>
                                      <p:tavLst>
                                        <p:tav tm="0">
                                          <p:val>
                                            <p:strVal val="#ppt_x"/>
                                          </p:val>
                                        </p:tav>
                                        <p:tav tm="100000">
                                          <p:val>
                                            <p:strVal val="#ppt_x"/>
                                          </p:val>
                                        </p:tav>
                                      </p:tavLst>
                                    </p:anim>
                                    <p:anim calcmode="lin" valueType="num">
                                      <p:cBhvr>
                                        <p:cTn id="93" dur="1000" fill="hold"/>
                                        <p:tgtEl>
                                          <p:spTgt spid="74"/>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31" presetClass="entr" presetSubtype="0" fill="hold"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1000" fill="hold"/>
                                        <p:tgtEl>
                                          <p:spTgt spid="52"/>
                                        </p:tgtEl>
                                        <p:attrNameLst>
                                          <p:attrName>ppt_w</p:attrName>
                                        </p:attrNameLst>
                                      </p:cBhvr>
                                      <p:tavLst>
                                        <p:tav tm="0">
                                          <p:val>
                                            <p:fltVal val="0"/>
                                          </p:val>
                                        </p:tav>
                                        <p:tav tm="100000">
                                          <p:val>
                                            <p:strVal val="#ppt_w"/>
                                          </p:val>
                                        </p:tav>
                                      </p:tavLst>
                                    </p:anim>
                                    <p:anim calcmode="lin" valueType="num">
                                      <p:cBhvr>
                                        <p:cTn id="98" dur="1000" fill="hold"/>
                                        <p:tgtEl>
                                          <p:spTgt spid="52"/>
                                        </p:tgtEl>
                                        <p:attrNameLst>
                                          <p:attrName>ppt_h</p:attrName>
                                        </p:attrNameLst>
                                      </p:cBhvr>
                                      <p:tavLst>
                                        <p:tav tm="0">
                                          <p:val>
                                            <p:fltVal val="0"/>
                                          </p:val>
                                        </p:tav>
                                        <p:tav tm="100000">
                                          <p:val>
                                            <p:strVal val="#ppt_h"/>
                                          </p:val>
                                        </p:tav>
                                      </p:tavLst>
                                    </p:anim>
                                    <p:anim calcmode="lin" valueType="num">
                                      <p:cBhvr>
                                        <p:cTn id="99" dur="1000" fill="hold"/>
                                        <p:tgtEl>
                                          <p:spTgt spid="52"/>
                                        </p:tgtEl>
                                        <p:attrNameLst>
                                          <p:attrName>style.rotation</p:attrName>
                                        </p:attrNameLst>
                                      </p:cBhvr>
                                      <p:tavLst>
                                        <p:tav tm="0">
                                          <p:val>
                                            <p:fltVal val="90"/>
                                          </p:val>
                                        </p:tav>
                                        <p:tav tm="100000">
                                          <p:val>
                                            <p:fltVal val="0"/>
                                          </p:val>
                                        </p:tav>
                                      </p:tavLst>
                                    </p:anim>
                                    <p:animEffect transition="in" filter="fade">
                                      <p:cBhvr>
                                        <p:cTn id="100" dur="1000"/>
                                        <p:tgtEl>
                                          <p:spTgt spid="52"/>
                                        </p:tgtEl>
                                      </p:cBhvr>
                                    </p:animEffect>
                                  </p:childTnLst>
                                </p:cTn>
                              </p:par>
                              <p:par>
                                <p:cTn id="101" presetID="31" presetClass="entr" presetSubtype="0" fill="hold"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1000" fill="hold"/>
                                        <p:tgtEl>
                                          <p:spTgt spid="108"/>
                                        </p:tgtEl>
                                        <p:attrNameLst>
                                          <p:attrName>ppt_w</p:attrName>
                                        </p:attrNameLst>
                                      </p:cBhvr>
                                      <p:tavLst>
                                        <p:tav tm="0">
                                          <p:val>
                                            <p:fltVal val="0"/>
                                          </p:val>
                                        </p:tav>
                                        <p:tav tm="100000">
                                          <p:val>
                                            <p:strVal val="#ppt_w"/>
                                          </p:val>
                                        </p:tav>
                                      </p:tavLst>
                                    </p:anim>
                                    <p:anim calcmode="lin" valueType="num">
                                      <p:cBhvr>
                                        <p:cTn id="104" dur="1000" fill="hold"/>
                                        <p:tgtEl>
                                          <p:spTgt spid="108"/>
                                        </p:tgtEl>
                                        <p:attrNameLst>
                                          <p:attrName>ppt_h</p:attrName>
                                        </p:attrNameLst>
                                      </p:cBhvr>
                                      <p:tavLst>
                                        <p:tav tm="0">
                                          <p:val>
                                            <p:fltVal val="0"/>
                                          </p:val>
                                        </p:tav>
                                        <p:tav tm="100000">
                                          <p:val>
                                            <p:strVal val="#ppt_h"/>
                                          </p:val>
                                        </p:tav>
                                      </p:tavLst>
                                    </p:anim>
                                    <p:anim calcmode="lin" valueType="num">
                                      <p:cBhvr>
                                        <p:cTn id="105" dur="1000" fill="hold"/>
                                        <p:tgtEl>
                                          <p:spTgt spid="108"/>
                                        </p:tgtEl>
                                        <p:attrNameLst>
                                          <p:attrName>style.rotation</p:attrName>
                                        </p:attrNameLst>
                                      </p:cBhvr>
                                      <p:tavLst>
                                        <p:tav tm="0">
                                          <p:val>
                                            <p:fltVal val="90"/>
                                          </p:val>
                                        </p:tav>
                                        <p:tav tm="100000">
                                          <p:val>
                                            <p:fltVal val="0"/>
                                          </p:val>
                                        </p:tav>
                                      </p:tavLst>
                                    </p:anim>
                                    <p:animEffect transition="in" filter="fade">
                                      <p:cBhvr>
                                        <p:cTn id="106" dur="1000"/>
                                        <p:tgtEl>
                                          <p:spTgt spid="108"/>
                                        </p:tgtEl>
                                      </p:cBhvr>
                                    </p:animEffect>
                                  </p:childTnLst>
                                </p:cTn>
                              </p:par>
                            </p:childTnLst>
                          </p:cTn>
                        </p:par>
                        <p:par>
                          <p:cTn id="107" fill="hold">
                            <p:stCondLst>
                              <p:cond delay="9750"/>
                            </p:stCondLst>
                            <p:childTnLst>
                              <p:par>
                                <p:cTn id="108" presetID="53" presetClass="entr" presetSubtype="16" fill="hold" nodeType="afterEffect">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cBhvr>
                                        <p:cTn id="110" dur="1000" fill="hold"/>
                                        <p:tgtEl>
                                          <p:spTgt spid="83"/>
                                        </p:tgtEl>
                                        <p:attrNameLst>
                                          <p:attrName>ppt_w</p:attrName>
                                        </p:attrNameLst>
                                      </p:cBhvr>
                                      <p:tavLst>
                                        <p:tav tm="0">
                                          <p:val>
                                            <p:fltVal val="0"/>
                                          </p:val>
                                        </p:tav>
                                        <p:tav tm="100000">
                                          <p:val>
                                            <p:strVal val="#ppt_w"/>
                                          </p:val>
                                        </p:tav>
                                      </p:tavLst>
                                    </p:anim>
                                    <p:anim calcmode="lin" valueType="num">
                                      <p:cBhvr>
                                        <p:cTn id="111" dur="1000" fill="hold"/>
                                        <p:tgtEl>
                                          <p:spTgt spid="83"/>
                                        </p:tgtEl>
                                        <p:attrNameLst>
                                          <p:attrName>ppt_h</p:attrName>
                                        </p:attrNameLst>
                                      </p:cBhvr>
                                      <p:tavLst>
                                        <p:tav tm="0">
                                          <p:val>
                                            <p:fltVal val="0"/>
                                          </p:val>
                                        </p:tav>
                                        <p:tav tm="100000">
                                          <p:val>
                                            <p:strVal val="#ppt_h"/>
                                          </p:val>
                                        </p:tav>
                                      </p:tavLst>
                                    </p:anim>
                                    <p:animEffect transition="in" filter="fade">
                                      <p:cBhvr>
                                        <p:cTn id="112" dur="1000"/>
                                        <p:tgtEl>
                                          <p:spTgt spid="83"/>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1000"/>
                                        <p:tgtEl>
                                          <p:spTgt spid="86"/>
                                        </p:tgtEl>
                                      </p:cBhvr>
                                    </p:animEffect>
                                    <p:anim calcmode="lin" valueType="num">
                                      <p:cBhvr>
                                        <p:cTn id="116" dur="1000" fill="hold"/>
                                        <p:tgtEl>
                                          <p:spTgt spid="86"/>
                                        </p:tgtEl>
                                        <p:attrNameLst>
                                          <p:attrName>ppt_x</p:attrName>
                                        </p:attrNameLst>
                                      </p:cBhvr>
                                      <p:tavLst>
                                        <p:tav tm="0">
                                          <p:val>
                                            <p:strVal val="#ppt_x"/>
                                          </p:val>
                                        </p:tav>
                                        <p:tav tm="100000">
                                          <p:val>
                                            <p:strVal val="#ppt_x"/>
                                          </p:val>
                                        </p:tav>
                                      </p:tavLst>
                                    </p:anim>
                                    <p:anim calcmode="lin" valueType="num">
                                      <p:cBhvr>
                                        <p:cTn id="117" dur="1000" fill="hold"/>
                                        <p:tgtEl>
                                          <p:spTgt spid="86"/>
                                        </p:tgtEl>
                                        <p:attrNameLst>
                                          <p:attrName>ppt_y</p:attrName>
                                        </p:attrNameLst>
                                      </p:cBhvr>
                                      <p:tavLst>
                                        <p:tav tm="0">
                                          <p:val>
                                            <p:strVal val="#ppt_y+.1"/>
                                          </p:val>
                                        </p:tav>
                                        <p:tav tm="100000">
                                          <p:val>
                                            <p:strVal val="#ppt_y"/>
                                          </p:val>
                                        </p:tav>
                                      </p:tavLst>
                                    </p:anim>
                                  </p:childTnLst>
                                </p:cTn>
                              </p:par>
                            </p:childTnLst>
                          </p:cTn>
                        </p:par>
                        <p:par>
                          <p:cTn id="118" fill="hold">
                            <p:stCondLst>
                              <p:cond delay="10750"/>
                            </p:stCondLst>
                            <p:childTnLst>
                              <p:par>
                                <p:cTn id="119" presetID="31" presetClass="entr" presetSubtype="0" fill="hold" nodeType="afterEffect">
                                  <p:stCondLst>
                                    <p:cond delay="0"/>
                                  </p:stCondLst>
                                  <p:childTnLst>
                                    <p:set>
                                      <p:cBhvr>
                                        <p:cTn id="120" dur="1" fill="hold">
                                          <p:stCondLst>
                                            <p:cond delay="0"/>
                                          </p:stCondLst>
                                        </p:cTn>
                                        <p:tgtEl>
                                          <p:spTgt spid="55"/>
                                        </p:tgtEl>
                                        <p:attrNameLst>
                                          <p:attrName>style.visibility</p:attrName>
                                        </p:attrNameLst>
                                      </p:cBhvr>
                                      <p:to>
                                        <p:strVal val="visible"/>
                                      </p:to>
                                    </p:set>
                                    <p:anim calcmode="lin" valueType="num">
                                      <p:cBhvr>
                                        <p:cTn id="121" dur="1000" fill="hold"/>
                                        <p:tgtEl>
                                          <p:spTgt spid="55"/>
                                        </p:tgtEl>
                                        <p:attrNameLst>
                                          <p:attrName>ppt_w</p:attrName>
                                        </p:attrNameLst>
                                      </p:cBhvr>
                                      <p:tavLst>
                                        <p:tav tm="0">
                                          <p:val>
                                            <p:fltVal val="0"/>
                                          </p:val>
                                        </p:tav>
                                        <p:tav tm="100000">
                                          <p:val>
                                            <p:strVal val="#ppt_w"/>
                                          </p:val>
                                        </p:tav>
                                      </p:tavLst>
                                    </p:anim>
                                    <p:anim calcmode="lin" valueType="num">
                                      <p:cBhvr>
                                        <p:cTn id="122" dur="1000" fill="hold"/>
                                        <p:tgtEl>
                                          <p:spTgt spid="55"/>
                                        </p:tgtEl>
                                        <p:attrNameLst>
                                          <p:attrName>ppt_h</p:attrName>
                                        </p:attrNameLst>
                                      </p:cBhvr>
                                      <p:tavLst>
                                        <p:tav tm="0">
                                          <p:val>
                                            <p:fltVal val="0"/>
                                          </p:val>
                                        </p:tav>
                                        <p:tav tm="100000">
                                          <p:val>
                                            <p:strVal val="#ppt_h"/>
                                          </p:val>
                                        </p:tav>
                                      </p:tavLst>
                                    </p:anim>
                                    <p:anim calcmode="lin" valueType="num">
                                      <p:cBhvr>
                                        <p:cTn id="123" dur="1000" fill="hold"/>
                                        <p:tgtEl>
                                          <p:spTgt spid="55"/>
                                        </p:tgtEl>
                                        <p:attrNameLst>
                                          <p:attrName>style.rotation</p:attrName>
                                        </p:attrNameLst>
                                      </p:cBhvr>
                                      <p:tavLst>
                                        <p:tav tm="0">
                                          <p:val>
                                            <p:fltVal val="90"/>
                                          </p:val>
                                        </p:tav>
                                        <p:tav tm="100000">
                                          <p:val>
                                            <p:fltVal val="0"/>
                                          </p:val>
                                        </p:tav>
                                      </p:tavLst>
                                    </p:anim>
                                    <p:animEffect transition="in" filter="fade">
                                      <p:cBhvr>
                                        <p:cTn id="124" dur="1000"/>
                                        <p:tgtEl>
                                          <p:spTgt spid="55"/>
                                        </p:tgtEl>
                                      </p:cBhvr>
                                    </p:animEffect>
                                  </p:childTnLst>
                                </p:cTn>
                              </p:par>
                              <p:par>
                                <p:cTn id="125" presetID="31" presetClass="entr" presetSubtype="0" fill="hold" nodeType="withEffect">
                                  <p:stCondLst>
                                    <p:cond delay="0"/>
                                  </p:stCondLst>
                                  <p:childTnLst>
                                    <p:set>
                                      <p:cBhvr>
                                        <p:cTn id="126" dur="1" fill="hold">
                                          <p:stCondLst>
                                            <p:cond delay="0"/>
                                          </p:stCondLst>
                                        </p:cTn>
                                        <p:tgtEl>
                                          <p:spTgt spid="109"/>
                                        </p:tgtEl>
                                        <p:attrNameLst>
                                          <p:attrName>style.visibility</p:attrName>
                                        </p:attrNameLst>
                                      </p:cBhvr>
                                      <p:to>
                                        <p:strVal val="visible"/>
                                      </p:to>
                                    </p:set>
                                    <p:anim calcmode="lin" valueType="num">
                                      <p:cBhvr>
                                        <p:cTn id="127" dur="1000" fill="hold"/>
                                        <p:tgtEl>
                                          <p:spTgt spid="109"/>
                                        </p:tgtEl>
                                        <p:attrNameLst>
                                          <p:attrName>ppt_w</p:attrName>
                                        </p:attrNameLst>
                                      </p:cBhvr>
                                      <p:tavLst>
                                        <p:tav tm="0">
                                          <p:val>
                                            <p:fltVal val="0"/>
                                          </p:val>
                                        </p:tav>
                                        <p:tav tm="100000">
                                          <p:val>
                                            <p:strVal val="#ppt_w"/>
                                          </p:val>
                                        </p:tav>
                                      </p:tavLst>
                                    </p:anim>
                                    <p:anim calcmode="lin" valueType="num">
                                      <p:cBhvr>
                                        <p:cTn id="128" dur="1000" fill="hold"/>
                                        <p:tgtEl>
                                          <p:spTgt spid="109"/>
                                        </p:tgtEl>
                                        <p:attrNameLst>
                                          <p:attrName>ppt_h</p:attrName>
                                        </p:attrNameLst>
                                      </p:cBhvr>
                                      <p:tavLst>
                                        <p:tav tm="0">
                                          <p:val>
                                            <p:fltVal val="0"/>
                                          </p:val>
                                        </p:tav>
                                        <p:tav tm="100000">
                                          <p:val>
                                            <p:strVal val="#ppt_h"/>
                                          </p:val>
                                        </p:tav>
                                      </p:tavLst>
                                    </p:anim>
                                    <p:anim calcmode="lin" valueType="num">
                                      <p:cBhvr>
                                        <p:cTn id="129" dur="1000" fill="hold"/>
                                        <p:tgtEl>
                                          <p:spTgt spid="109"/>
                                        </p:tgtEl>
                                        <p:attrNameLst>
                                          <p:attrName>style.rotation</p:attrName>
                                        </p:attrNameLst>
                                      </p:cBhvr>
                                      <p:tavLst>
                                        <p:tav tm="0">
                                          <p:val>
                                            <p:fltVal val="90"/>
                                          </p:val>
                                        </p:tav>
                                        <p:tav tm="100000">
                                          <p:val>
                                            <p:fltVal val="0"/>
                                          </p:val>
                                        </p:tav>
                                      </p:tavLst>
                                    </p:anim>
                                    <p:animEffect transition="in" filter="fade">
                                      <p:cBhvr>
                                        <p:cTn id="130" dur="1000"/>
                                        <p:tgtEl>
                                          <p:spTgt spid="109"/>
                                        </p:tgtEl>
                                      </p:cBhvr>
                                    </p:animEffect>
                                  </p:childTnLst>
                                </p:cTn>
                              </p:par>
                            </p:childTnLst>
                          </p:cTn>
                        </p:par>
                        <p:par>
                          <p:cTn id="131" fill="hold">
                            <p:stCondLst>
                              <p:cond delay="11750"/>
                            </p:stCondLst>
                            <p:childTnLst>
                              <p:par>
                                <p:cTn id="132" presetID="53" presetClass="entr" presetSubtype="16" fill="hold" nodeType="afterEffect">
                                  <p:stCondLst>
                                    <p:cond delay="0"/>
                                  </p:stCondLst>
                                  <p:childTnLst>
                                    <p:set>
                                      <p:cBhvr>
                                        <p:cTn id="133" dur="1" fill="hold">
                                          <p:stCondLst>
                                            <p:cond delay="0"/>
                                          </p:stCondLst>
                                        </p:cTn>
                                        <p:tgtEl>
                                          <p:spTgt spid="79"/>
                                        </p:tgtEl>
                                        <p:attrNameLst>
                                          <p:attrName>style.visibility</p:attrName>
                                        </p:attrNameLst>
                                      </p:cBhvr>
                                      <p:to>
                                        <p:strVal val="visible"/>
                                      </p:to>
                                    </p:set>
                                    <p:anim calcmode="lin" valueType="num">
                                      <p:cBhvr>
                                        <p:cTn id="134" dur="1000" fill="hold"/>
                                        <p:tgtEl>
                                          <p:spTgt spid="79"/>
                                        </p:tgtEl>
                                        <p:attrNameLst>
                                          <p:attrName>ppt_w</p:attrName>
                                        </p:attrNameLst>
                                      </p:cBhvr>
                                      <p:tavLst>
                                        <p:tav tm="0">
                                          <p:val>
                                            <p:fltVal val="0"/>
                                          </p:val>
                                        </p:tav>
                                        <p:tav tm="100000">
                                          <p:val>
                                            <p:strVal val="#ppt_w"/>
                                          </p:val>
                                        </p:tav>
                                      </p:tavLst>
                                    </p:anim>
                                    <p:anim calcmode="lin" valueType="num">
                                      <p:cBhvr>
                                        <p:cTn id="135" dur="1000" fill="hold"/>
                                        <p:tgtEl>
                                          <p:spTgt spid="79"/>
                                        </p:tgtEl>
                                        <p:attrNameLst>
                                          <p:attrName>ppt_h</p:attrName>
                                        </p:attrNameLst>
                                      </p:cBhvr>
                                      <p:tavLst>
                                        <p:tav tm="0">
                                          <p:val>
                                            <p:fltVal val="0"/>
                                          </p:val>
                                        </p:tav>
                                        <p:tav tm="100000">
                                          <p:val>
                                            <p:strVal val="#ppt_h"/>
                                          </p:val>
                                        </p:tav>
                                      </p:tavLst>
                                    </p:anim>
                                    <p:animEffect transition="in" filter="fade">
                                      <p:cBhvr>
                                        <p:cTn id="136" dur="1000"/>
                                        <p:tgtEl>
                                          <p:spTgt spid="79"/>
                                        </p:tgtEl>
                                      </p:cBhvr>
                                    </p:animEffect>
                                  </p:childTnLst>
                                </p:cTn>
                              </p:par>
                              <p:par>
                                <p:cTn id="137" presetID="42" presetClass="entr" presetSubtype="0"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fade">
                                      <p:cBhvr>
                                        <p:cTn id="139" dur="1000"/>
                                        <p:tgtEl>
                                          <p:spTgt spid="82"/>
                                        </p:tgtEl>
                                      </p:cBhvr>
                                    </p:animEffect>
                                    <p:anim calcmode="lin" valueType="num">
                                      <p:cBhvr>
                                        <p:cTn id="140" dur="1000" fill="hold"/>
                                        <p:tgtEl>
                                          <p:spTgt spid="82"/>
                                        </p:tgtEl>
                                        <p:attrNameLst>
                                          <p:attrName>ppt_x</p:attrName>
                                        </p:attrNameLst>
                                      </p:cBhvr>
                                      <p:tavLst>
                                        <p:tav tm="0">
                                          <p:val>
                                            <p:strVal val="#ppt_x"/>
                                          </p:val>
                                        </p:tav>
                                        <p:tav tm="100000">
                                          <p:val>
                                            <p:strVal val="#ppt_x"/>
                                          </p:val>
                                        </p:tav>
                                      </p:tavLst>
                                    </p:anim>
                                    <p:anim calcmode="lin" valueType="num">
                                      <p:cBhvr>
                                        <p:cTn id="141"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66" grpId="0"/>
      <p:bldP spid="70" grpId="0"/>
      <p:bldP spid="74" grpId="0"/>
      <p:bldP spid="82" grpId="0"/>
      <p:bldP spid="86" grpId="0"/>
      <p:bldP spid="98"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6DC0129-8375-4859-B207-B111F156A190}"/>
              </a:ext>
            </a:extLst>
          </p:cNvPr>
          <p:cNvSpPr/>
          <p:nvPr/>
        </p:nvSpPr>
        <p:spPr>
          <a:xfrm>
            <a:off x="3894721" y="2286000"/>
            <a:ext cx="7687679" cy="3810000"/>
          </a:xfrm>
          <a:custGeom>
            <a:avLst/>
            <a:gdLst>
              <a:gd name="connsiteX0" fmla="*/ 901726 w 7687679"/>
              <a:gd name="connsiteY0" fmla="*/ 0 h 3810000"/>
              <a:gd name="connsiteX1" fmla="*/ 7310832 w 7687679"/>
              <a:gd name="connsiteY1" fmla="*/ 0 h 3810000"/>
              <a:gd name="connsiteX2" fmla="*/ 7687679 w 7687679"/>
              <a:gd name="connsiteY2" fmla="*/ 376847 h 3810000"/>
              <a:gd name="connsiteX3" fmla="*/ 7687679 w 7687679"/>
              <a:gd name="connsiteY3" fmla="*/ 3433153 h 3810000"/>
              <a:gd name="connsiteX4" fmla="*/ 7310832 w 7687679"/>
              <a:gd name="connsiteY4" fmla="*/ 3810000 h 3810000"/>
              <a:gd name="connsiteX5" fmla="*/ 901726 w 7687679"/>
              <a:gd name="connsiteY5" fmla="*/ 3810000 h 3810000"/>
              <a:gd name="connsiteX6" fmla="*/ 524879 w 7687679"/>
              <a:gd name="connsiteY6" fmla="*/ 3433153 h 3810000"/>
              <a:gd name="connsiteX7" fmla="*/ 524879 w 7687679"/>
              <a:gd name="connsiteY7" fmla="*/ 922082 h 3810000"/>
              <a:gd name="connsiteX8" fmla="*/ 437487 w 7687679"/>
              <a:gd name="connsiteY8" fmla="*/ 832579 h 3810000"/>
              <a:gd name="connsiteX9" fmla="*/ 23364 w 7687679"/>
              <a:gd name="connsiteY9" fmla="*/ 628178 h 3810000"/>
              <a:gd name="connsiteX10" fmla="*/ 0 w 7687679"/>
              <a:gd name="connsiteY10" fmla="*/ 624612 h 3810000"/>
              <a:gd name="connsiteX11" fmla="*/ 13631 w 7687679"/>
              <a:gd name="connsiteY11" fmla="*/ 613365 h 3810000"/>
              <a:gd name="connsiteX12" fmla="*/ 385626 w 7687679"/>
              <a:gd name="connsiteY12" fmla="*/ 467736 h 3810000"/>
              <a:gd name="connsiteX13" fmla="*/ 524879 w 7687679"/>
              <a:gd name="connsiteY13" fmla="*/ 457200 h 3810000"/>
              <a:gd name="connsiteX14" fmla="*/ 524879 w 7687679"/>
              <a:gd name="connsiteY14" fmla="*/ 376847 h 3810000"/>
              <a:gd name="connsiteX15" fmla="*/ 901726 w 7687679"/>
              <a:gd name="connsiteY15"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87679" h="3810000">
                <a:moveTo>
                  <a:pt x="901726" y="0"/>
                </a:moveTo>
                <a:lnTo>
                  <a:pt x="7310832" y="0"/>
                </a:lnTo>
                <a:cubicBezTo>
                  <a:pt x="7518959" y="0"/>
                  <a:pt x="7687679" y="168720"/>
                  <a:pt x="7687679" y="376847"/>
                </a:cubicBezTo>
                <a:lnTo>
                  <a:pt x="7687679" y="3433153"/>
                </a:lnTo>
                <a:cubicBezTo>
                  <a:pt x="7687679" y="3641280"/>
                  <a:pt x="7518959" y="3810000"/>
                  <a:pt x="7310832" y="3810000"/>
                </a:cubicBezTo>
                <a:lnTo>
                  <a:pt x="901726" y="3810000"/>
                </a:lnTo>
                <a:cubicBezTo>
                  <a:pt x="693599" y="3810000"/>
                  <a:pt x="524879" y="3641280"/>
                  <a:pt x="524879" y="3433153"/>
                </a:cubicBezTo>
                <a:lnTo>
                  <a:pt x="524879" y="922082"/>
                </a:lnTo>
                <a:lnTo>
                  <a:pt x="437487" y="832579"/>
                </a:lnTo>
                <a:cubicBezTo>
                  <a:pt x="321353" y="731981"/>
                  <a:pt x="179618" y="660152"/>
                  <a:pt x="23364" y="628178"/>
                </a:cubicBezTo>
                <a:lnTo>
                  <a:pt x="0" y="624612"/>
                </a:lnTo>
                <a:lnTo>
                  <a:pt x="13631" y="613365"/>
                </a:lnTo>
                <a:cubicBezTo>
                  <a:pt x="123085" y="539420"/>
                  <a:pt x="249411" y="488550"/>
                  <a:pt x="385626" y="467736"/>
                </a:cubicBezTo>
                <a:lnTo>
                  <a:pt x="524879" y="457200"/>
                </a:lnTo>
                <a:lnTo>
                  <a:pt x="524879" y="376847"/>
                </a:lnTo>
                <a:cubicBezTo>
                  <a:pt x="524879" y="168720"/>
                  <a:pt x="693599" y="0"/>
                  <a:pt x="901726" y="0"/>
                </a:cubicBezTo>
                <a:close/>
              </a:path>
            </a:pathLst>
          </a:custGeom>
          <a:solidFill>
            <a:schemeClr val="bg1">
              <a:lumMod val="95000"/>
            </a:schemeClr>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21B7935-0FAF-4283-B5E3-39F8E26D9EE5}"/>
              </a:ext>
            </a:extLst>
          </p:cNvPr>
          <p:cNvSpPr/>
          <p:nvPr/>
        </p:nvSpPr>
        <p:spPr>
          <a:xfrm>
            <a:off x="4419600" y="5486400"/>
            <a:ext cx="7162800" cy="609600"/>
          </a:xfrm>
          <a:custGeom>
            <a:avLst/>
            <a:gdLst>
              <a:gd name="connsiteX0" fmla="*/ 0 w 7162800"/>
              <a:gd name="connsiteY0" fmla="*/ 0 h 609600"/>
              <a:gd name="connsiteX1" fmla="*/ 7162800 w 7162800"/>
              <a:gd name="connsiteY1" fmla="*/ 0 h 609600"/>
              <a:gd name="connsiteX2" fmla="*/ 7162800 w 7162800"/>
              <a:gd name="connsiteY2" fmla="*/ 232753 h 609600"/>
              <a:gd name="connsiteX3" fmla="*/ 6785953 w 7162800"/>
              <a:gd name="connsiteY3" fmla="*/ 609600 h 609600"/>
              <a:gd name="connsiteX4" fmla="*/ 376847 w 7162800"/>
              <a:gd name="connsiteY4" fmla="*/ 609600 h 609600"/>
              <a:gd name="connsiteX5" fmla="*/ 0 w 7162800"/>
              <a:gd name="connsiteY5" fmla="*/ 23275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800" h="609600">
                <a:moveTo>
                  <a:pt x="0" y="0"/>
                </a:moveTo>
                <a:lnTo>
                  <a:pt x="7162800" y="0"/>
                </a:lnTo>
                <a:lnTo>
                  <a:pt x="7162800" y="232753"/>
                </a:lnTo>
                <a:cubicBezTo>
                  <a:pt x="7162800" y="440880"/>
                  <a:pt x="6994080" y="609600"/>
                  <a:pt x="6785953" y="609600"/>
                </a:cubicBezTo>
                <a:lnTo>
                  <a:pt x="376847" y="609600"/>
                </a:lnTo>
                <a:cubicBezTo>
                  <a:pt x="168720" y="609600"/>
                  <a:pt x="0" y="440880"/>
                  <a:pt x="0" y="232753"/>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F50FCD4-4FB8-47D0-9811-E107CD189124}"/>
              </a:ext>
            </a:extLst>
          </p:cNvPr>
          <p:cNvSpPr>
            <a:spLocks noChangeAspect="1"/>
          </p:cNvSpPr>
          <p:nvPr/>
        </p:nvSpPr>
        <p:spPr>
          <a:xfrm rot="18894511">
            <a:off x="1054189" y="2171699"/>
            <a:ext cx="2514600" cy="2514600"/>
          </a:xfrm>
          <a:prstGeom prst="roundRect">
            <a:avLst>
              <a:gd name="adj" fmla="val 9822"/>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49EF1A0-F305-406C-A8A5-7E24AD8F6056}"/>
              </a:ext>
            </a:extLst>
          </p:cNvPr>
          <p:cNvSpPr>
            <a:spLocks noChangeAspect="1"/>
          </p:cNvSpPr>
          <p:nvPr/>
        </p:nvSpPr>
        <p:spPr>
          <a:xfrm rot="18900000">
            <a:off x="-152400" y="3811906"/>
            <a:ext cx="1371600" cy="1371600"/>
          </a:xfrm>
          <a:prstGeom prst="roundRect">
            <a:avLst>
              <a:gd name="adj" fmla="val 9822"/>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D9553E1-CE55-4B43-A2D7-83895A071E8A}"/>
              </a:ext>
            </a:extLst>
          </p:cNvPr>
          <p:cNvSpPr>
            <a:spLocks noChangeAspect="1"/>
          </p:cNvSpPr>
          <p:nvPr/>
        </p:nvSpPr>
        <p:spPr>
          <a:xfrm rot="18900000">
            <a:off x="150089" y="2447139"/>
            <a:ext cx="731520" cy="731520"/>
          </a:xfrm>
          <a:prstGeom prst="roundRect">
            <a:avLst>
              <a:gd name="adj" fmla="val 9822"/>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3B12FF6-D92B-40BD-AB65-818912C445EC}"/>
              </a:ext>
            </a:extLst>
          </p:cNvPr>
          <p:cNvSpPr>
            <a:spLocks noChangeAspect="1"/>
          </p:cNvSpPr>
          <p:nvPr/>
        </p:nvSpPr>
        <p:spPr>
          <a:xfrm rot="18900000">
            <a:off x="3182112" y="4297680"/>
            <a:ext cx="548640" cy="548640"/>
          </a:xfrm>
          <a:prstGeom prst="roundRect">
            <a:avLst>
              <a:gd name="adj" fmla="val 9822"/>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6724100-04AF-4D00-97E1-DDAEB07D4121}"/>
              </a:ext>
            </a:extLst>
          </p:cNvPr>
          <p:cNvSpPr>
            <a:spLocks noChangeAspect="1"/>
          </p:cNvSpPr>
          <p:nvPr/>
        </p:nvSpPr>
        <p:spPr>
          <a:xfrm rot="18900000">
            <a:off x="896401" y="2331720"/>
            <a:ext cx="365760" cy="365760"/>
          </a:xfrm>
          <a:prstGeom prst="roundRect">
            <a:avLst>
              <a:gd name="adj" fmla="val 9822"/>
            </a:avLst>
          </a:pr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5CC5D03-F4A8-4777-9C7B-7CD9B9ACC959}"/>
              </a:ext>
            </a:extLst>
          </p:cNvPr>
          <p:cNvSpPr txBox="1"/>
          <p:nvPr/>
        </p:nvSpPr>
        <p:spPr>
          <a:xfrm>
            <a:off x="4802643" y="5596652"/>
            <a:ext cx="3807958"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p:txBody>
      </p:sp>
      <p:sp>
        <p:nvSpPr>
          <p:cNvPr id="22" name="TextBox 21">
            <a:extLst>
              <a:ext uri="{FF2B5EF4-FFF2-40B4-BE49-F238E27FC236}">
                <a16:creationId xmlns:a16="http://schemas.microsoft.com/office/drawing/2014/main" id="{2AD5D7D8-BED8-4ABE-8FEC-40857918EB27}"/>
              </a:ext>
            </a:extLst>
          </p:cNvPr>
          <p:cNvSpPr txBox="1"/>
          <p:nvPr/>
        </p:nvSpPr>
        <p:spPr>
          <a:xfrm>
            <a:off x="4864589" y="2532529"/>
            <a:ext cx="6390355" cy="270843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54545"/>
              </a:solidFill>
              <a:latin typeface="Candara" panose="020E0502030303020204" pitchFamily="34" charset="0"/>
            </a:endParaRPr>
          </a:p>
        </p:txBody>
      </p:sp>
      <p:grpSp>
        <p:nvGrpSpPr>
          <p:cNvPr id="23" name="Group 22">
            <a:extLst>
              <a:ext uri="{FF2B5EF4-FFF2-40B4-BE49-F238E27FC236}">
                <a16:creationId xmlns:a16="http://schemas.microsoft.com/office/drawing/2014/main" id="{B9BE0EB2-6F63-4C64-900D-86E66FB73C7A}"/>
              </a:ext>
            </a:extLst>
          </p:cNvPr>
          <p:cNvGrpSpPr/>
          <p:nvPr/>
        </p:nvGrpSpPr>
        <p:grpSpPr>
          <a:xfrm>
            <a:off x="9128600" y="5568666"/>
            <a:ext cx="1901734" cy="425303"/>
            <a:chOff x="1371600" y="5777377"/>
            <a:chExt cx="1901734" cy="425303"/>
          </a:xfrm>
        </p:grpSpPr>
        <p:grpSp>
          <p:nvGrpSpPr>
            <p:cNvPr id="24" name="Group 23">
              <a:extLst>
                <a:ext uri="{FF2B5EF4-FFF2-40B4-BE49-F238E27FC236}">
                  <a16:creationId xmlns:a16="http://schemas.microsoft.com/office/drawing/2014/main" id="{A8FF3B91-67FB-4387-8195-688FEF8E4CF4}"/>
                </a:ext>
              </a:extLst>
            </p:cNvPr>
            <p:cNvGrpSpPr/>
            <p:nvPr/>
          </p:nvGrpSpPr>
          <p:grpSpPr>
            <a:xfrm>
              <a:off x="1371600" y="5791200"/>
              <a:ext cx="411480" cy="411480"/>
              <a:chOff x="1371600" y="5791200"/>
              <a:chExt cx="411480" cy="411480"/>
            </a:xfrm>
          </p:grpSpPr>
          <p:sp>
            <p:nvSpPr>
              <p:cNvPr id="34" name="Oval 33">
                <a:extLst>
                  <a:ext uri="{FF2B5EF4-FFF2-40B4-BE49-F238E27FC236}">
                    <a16:creationId xmlns:a16="http://schemas.microsoft.com/office/drawing/2014/main" id="{FC2FA1FA-7441-41EA-9BF9-52DFEE0E8A45}"/>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5" name="Freeform 1">
                <a:extLst>
                  <a:ext uri="{FF2B5EF4-FFF2-40B4-BE49-F238E27FC236}">
                    <a16:creationId xmlns:a16="http://schemas.microsoft.com/office/drawing/2014/main" id="{00C7B474-7333-4A43-A825-A0DE2F5104F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25" name="Group 24">
              <a:extLst>
                <a:ext uri="{FF2B5EF4-FFF2-40B4-BE49-F238E27FC236}">
                  <a16:creationId xmlns:a16="http://schemas.microsoft.com/office/drawing/2014/main" id="{E60D19B8-6480-450F-B6E1-5F56084BD273}"/>
                </a:ext>
              </a:extLst>
            </p:cNvPr>
            <p:cNvGrpSpPr/>
            <p:nvPr/>
          </p:nvGrpSpPr>
          <p:grpSpPr>
            <a:xfrm>
              <a:off x="1870166" y="5791200"/>
              <a:ext cx="411480" cy="411480"/>
              <a:chOff x="1870166" y="5791200"/>
              <a:chExt cx="411480" cy="411480"/>
            </a:xfrm>
          </p:grpSpPr>
          <p:sp>
            <p:nvSpPr>
              <p:cNvPr id="32" name="Freeform 12">
                <a:extLst>
                  <a:ext uri="{FF2B5EF4-FFF2-40B4-BE49-F238E27FC236}">
                    <a16:creationId xmlns:a16="http://schemas.microsoft.com/office/drawing/2014/main" id="{AF442788-FC81-4D08-AB66-FC82BD4533AC}"/>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33" name="Oval 32">
                <a:extLst>
                  <a:ext uri="{FF2B5EF4-FFF2-40B4-BE49-F238E27FC236}">
                    <a16:creationId xmlns:a16="http://schemas.microsoft.com/office/drawing/2014/main" id="{7DF92597-F892-4AF6-B0FA-DE632002F370}"/>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6" name="Group 25">
              <a:extLst>
                <a:ext uri="{FF2B5EF4-FFF2-40B4-BE49-F238E27FC236}">
                  <a16:creationId xmlns:a16="http://schemas.microsoft.com/office/drawing/2014/main" id="{4447E7F0-877A-467B-91E2-CA89E3DE9945}"/>
                </a:ext>
              </a:extLst>
            </p:cNvPr>
            <p:cNvGrpSpPr/>
            <p:nvPr/>
          </p:nvGrpSpPr>
          <p:grpSpPr>
            <a:xfrm>
              <a:off x="2368732" y="5791200"/>
              <a:ext cx="411480" cy="411480"/>
              <a:chOff x="2368732" y="5791200"/>
              <a:chExt cx="411480" cy="411480"/>
            </a:xfrm>
          </p:grpSpPr>
          <p:sp>
            <p:nvSpPr>
              <p:cNvPr id="30" name="Freeform 9">
                <a:extLst>
                  <a:ext uri="{FF2B5EF4-FFF2-40B4-BE49-F238E27FC236}">
                    <a16:creationId xmlns:a16="http://schemas.microsoft.com/office/drawing/2014/main" id="{7544C734-354D-4ACB-A392-C2BE01849E4B}"/>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31" name="Oval 30">
                <a:extLst>
                  <a:ext uri="{FF2B5EF4-FFF2-40B4-BE49-F238E27FC236}">
                    <a16:creationId xmlns:a16="http://schemas.microsoft.com/office/drawing/2014/main" id="{F63C1628-345E-4966-ABBE-4851EBC1463D}"/>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7" name="Group 26">
              <a:extLst>
                <a:ext uri="{FF2B5EF4-FFF2-40B4-BE49-F238E27FC236}">
                  <a16:creationId xmlns:a16="http://schemas.microsoft.com/office/drawing/2014/main" id="{C2F90EB8-F371-46BA-9AF5-0AD5E5288AC7}"/>
                </a:ext>
              </a:extLst>
            </p:cNvPr>
            <p:cNvGrpSpPr/>
            <p:nvPr/>
          </p:nvGrpSpPr>
          <p:grpSpPr>
            <a:xfrm>
              <a:off x="2861854" y="5777377"/>
              <a:ext cx="411480" cy="411480"/>
              <a:chOff x="2861854" y="5777377"/>
              <a:chExt cx="411480" cy="411480"/>
            </a:xfrm>
          </p:grpSpPr>
          <p:sp>
            <p:nvSpPr>
              <p:cNvPr id="28" name="Freeform 13">
                <a:extLst>
                  <a:ext uri="{FF2B5EF4-FFF2-40B4-BE49-F238E27FC236}">
                    <a16:creationId xmlns:a16="http://schemas.microsoft.com/office/drawing/2014/main" id="{620F0ACD-E12D-4369-84D0-4648BB64019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9" name="Oval 28">
                <a:extLst>
                  <a:ext uri="{FF2B5EF4-FFF2-40B4-BE49-F238E27FC236}">
                    <a16:creationId xmlns:a16="http://schemas.microsoft.com/office/drawing/2014/main" id="{195194C5-0689-4D94-804F-AF1635B28162}"/>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6" name="TextBox 35">
            <a:extLst>
              <a:ext uri="{FF2B5EF4-FFF2-40B4-BE49-F238E27FC236}">
                <a16:creationId xmlns:a16="http://schemas.microsoft.com/office/drawing/2014/main" id="{5981D32E-2C17-4A9C-8F26-6C555AAB1ABB}"/>
              </a:ext>
            </a:extLst>
          </p:cNvPr>
          <p:cNvSpPr txBox="1"/>
          <p:nvPr/>
        </p:nvSpPr>
        <p:spPr>
          <a:xfrm>
            <a:off x="1166220" y="5417563"/>
            <a:ext cx="2282009"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Jane Doe</a:t>
            </a:r>
          </a:p>
        </p:txBody>
      </p:sp>
      <p:sp>
        <p:nvSpPr>
          <p:cNvPr id="37" name="TextBox 36">
            <a:extLst>
              <a:ext uri="{FF2B5EF4-FFF2-40B4-BE49-F238E27FC236}">
                <a16:creationId xmlns:a16="http://schemas.microsoft.com/office/drawing/2014/main" id="{D4433B0C-7DB3-4D6E-AB59-5C64B4FEB0CC}"/>
              </a:ext>
            </a:extLst>
          </p:cNvPr>
          <p:cNvSpPr txBox="1"/>
          <p:nvPr/>
        </p:nvSpPr>
        <p:spPr>
          <a:xfrm>
            <a:off x="1221241" y="627084"/>
            <a:ext cx="2282009" cy="1077218"/>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145EC0D7-B8BF-4229-940E-0E18950C2FB6}"/>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17" name="Rectangle: Rounded Corners 16">
            <a:extLst>
              <a:ext uri="{FF2B5EF4-FFF2-40B4-BE49-F238E27FC236}">
                <a16:creationId xmlns:a16="http://schemas.microsoft.com/office/drawing/2014/main" id="{06EBE057-9A5B-4D50-A569-F4241E70B495}"/>
              </a:ext>
            </a:extLst>
          </p:cNvPr>
          <p:cNvSpPr>
            <a:spLocks noChangeAspect="1"/>
          </p:cNvSpPr>
          <p:nvPr/>
        </p:nvSpPr>
        <p:spPr>
          <a:xfrm rot="18900000">
            <a:off x="3692629" y="3657600"/>
            <a:ext cx="914400" cy="914400"/>
          </a:xfrm>
          <a:prstGeom prst="roundRect">
            <a:avLst>
              <a:gd name="adj" fmla="val 9822"/>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90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Effect transition="in" filter="fade">
                                      <p:cBhvr>
                                        <p:cTn id="19" dur="1000"/>
                                        <p:tgtEl>
                                          <p:spTgt spid="15"/>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ppt_x"/>
                                          </p:val>
                                        </p:tav>
                                        <p:tav tm="100000">
                                          <p:val>
                                            <p:strVal val="#ppt_x"/>
                                          </p:val>
                                        </p:tav>
                                      </p:tavLst>
                                    </p:anim>
                                    <p:anim calcmode="lin" valueType="num">
                                      <p:cBhvr additive="base">
                                        <p:cTn id="23" dur="100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0-#ppt_w/2"/>
                                          </p:val>
                                        </p:tav>
                                        <p:tav tm="100000">
                                          <p:val>
                                            <p:strVal val="#ppt_x"/>
                                          </p:val>
                                        </p:tav>
                                      </p:tavLst>
                                    </p:anim>
                                    <p:anim calcmode="lin" valueType="num">
                                      <p:cBhvr additive="base">
                                        <p:cTn id="27" dur="1000" fill="hold"/>
                                        <p:tgtEl>
                                          <p:spTgt spid="18"/>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fill="hold"/>
                                        <p:tgtEl>
                                          <p:spTgt spid="16"/>
                                        </p:tgtEl>
                                        <p:attrNameLst>
                                          <p:attrName>ppt_x</p:attrName>
                                        </p:attrNameLst>
                                      </p:cBhvr>
                                      <p:tavLst>
                                        <p:tav tm="0">
                                          <p:val>
                                            <p:strVal val="0-#ppt_w/2"/>
                                          </p:val>
                                        </p:tav>
                                        <p:tav tm="100000">
                                          <p:val>
                                            <p:strVal val="#ppt_x"/>
                                          </p:val>
                                        </p:tav>
                                      </p:tavLst>
                                    </p:anim>
                                    <p:anim calcmode="lin" valueType="num">
                                      <p:cBhvr additive="base">
                                        <p:cTn id="31" dur="10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ppt_x"/>
                                          </p:val>
                                        </p:tav>
                                        <p:tav tm="100000">
                                          <p:val>
                                            <p:strVal val="#ppt_x"/>
                                          </p:val>
                                        </p:tav>
                                      </p:tavLst>
                                    </p:anim>
                                    <p:anim calcmode="lin" valueType="num">
                                      <p:cBhvr additive="base">
                                        <p:cTn id="35" dur="10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1000" fill="hold"/>
                                        <p:tgtEl>
                                          <p:spTgt spid="17"/>
                                        </p:tgtEl>
                                        <p:attrNameLst>
                                          <p:attrName>ppt_x</p:attrName>
                                        </p:attrNameLst>
                                      </p:cBhvr>
                                      <p:tavLst>
                                        <p:tav tm="0">
                                          <p:val>
                                            <p:strVal val="1+#ppt_w/2"/>
                                          </p:val>
                                        </p:tav>
                                        <p:tav tm="100000">
                                          <p:val>
                                            <p:strVal val="#ppt_x"/>
                                          </p:val>
                                        </p:tav>
                                      </p:tavLst>
                                    </p:anim>
                                    <p:anim calcmode="lin" valueType="num">
                                      <p:cBhvr additive="base">
                                        <p:cTn id="39" dur="100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7"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1000"/>
                                        <p:tgtEl>
                                          <p:spTgt spid="21"/>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P spid="16" grpId="0" animBg="1"/>
      <p:bldP spid="18" grpId="0" animBg="1"/>
      <p:bldP spid="19" grpId="0" animBg="1"/>
      <p:bldP spid="20" grpId="0" animBg="1"/>
      <p:bldP spid="21" grpId="0"/>
      <p:bldP spid="22" grpId="0"/>
      <p:bldP spid="36" grpId="0"/>
      <p:bldP spid="37" grpId="0"/>
      <p:bldP spid="38"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B39B387-CEF9-470C-A3A9-7247E0982F5A}"/>
              </a:ext>
            </a:extLst>
          </p:cNvPr>
          <p:cNvSpPr>
            <a:spLocks noChangeAspect="1"/>
          </p:cNvSpPr>
          <p:nvPr/>
        </p:nvSpPr>
        <p:spPr>
          <a:xfrm>
            <a:off x="639192" y="2616112"/>
            <a:ext cx="1280160" cy="1280161"/>
          </a:xfrm>
          <a:prstGeom prst="rect">
            <a:avLst/>
          </a:prstGeom>
          <a:blipFill>
            <a:blip r:embed="rId3"/>
            <a:stretch>
              <a:fillRect/>
            </a:stretch>
          </a:blip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9ACC2-C7D7-4467-882A-ADF80B724A40}"/>
              </a:ext>
            </a:extLst>
          </p:cNvPr>
          <p:cNvSpPr txBox="1"/>
          <p:nvPr/>
        </p:nvSpPr>
        <p:spPr>
          <a:xfrm>
            <a:off x="2743200" y="1715631"/>
            <a:ext cx="3169776" cy="2246769"/>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rgbClr val="454545"/>
              </a:solidFill>
              <a:latin typeface="Candara" panose="020E0502030303020204" pitchFamily="34" charset="0"/>
            </a:endParaRP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 .</a:t>
            </a: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467B440E-EA8B-4F4D-946C-C55922460A5C}"/>
              </a:ext>
            </a:extLst>
          </p:cNvPr>
          <p:cNvGrpSpPr/>
          <p:nvPr/>
        </p:nvGrpSpPr>
        <p:grpSpPr>
          <a:xfrm>
            <a:off x="486792" y="1614687"/>
            <a:ext cx="2115524" cy="1522039"/>
            <a:chOff x="5562600" y="762000"/>
            <a:chExt cx="2743200" cy="1973627"/>
          </a:xfrm>
        </p:grpSpPr>
        <p:grpSp>
          <p:nvGrpSpPr>
            <p:cNvPr id="65" name="Group 64">
              <a:extLst>
                <a:ext uri="{FF2B5EF4-FFF2-40B4-BE49-F238E27FC236}">
                  <a16:creationId xmlns:a16="http://schemas.microsoft.com/office/drawing/2014/main" id="{769783C5-BF0C-4359-A132-27BC4308BAB7}"/>
                </a:ext>
              </a:extLst>
            </p:cNvPr>
            <p:cNvGrpSpPr>
              <a:grpSpLocks noChangeAspect="1"/>
            </p:cNvGrpSpPr>
            <p:nvPr/>
          </p:nvGrpSpPr>
          <p:grpSpPr>
            <a:xfrm>
              <a:off x="5562600" y="762000"/>
              <a:ext cx="2743200" cy="1973627"/>
              <a:chOff x="2622364" y="1347193"/>
              <a:chExt cx="6560169" cy="4719772"/>
            </a:xfrm>
          </p:grpSpPr>
          <p:sp>
            <p:nvSpPr>
              <p:cNvPr id="66" name="Freeform: Shape 65">
                <a:extLst>
                  <a:ext uri="{FF2B5EF4-FFF2-40B4-BE49-F238E27FC236}">
                    <a16:creationId xmlns:a16="http://schemas.microsoft.com/office/drawing/2014/main" id="{EB89E9C4-9B16-4D7F-AA6F-4F2DEC2FB8F8}"/>
                  </a:ext>
                </a:extLst>
              </p:cNvPr>
              <p:cNvSpPr/>
              <p:nvPr/>
            </p:nvSpPr>
            <p:spPr>
              <a:xfrm rot="699430">
                <a:off x="2622364" y="1747230"/>
                <a:ext cx="5302141" cy="3541882"/>
              </a:xfrm>
              <a:custGeom>
                <a:avLst/>
                <a:gdLst>
                  <a:gd name="connsiteX0" fmla="*/ 1440208 w 5302141"/>
                  <a:gd name="connsiteY0" fmla="*/ 756352 h 3541882"/>
                  <a:gd name="connsiteX1" fmla="*/ 1619255 w 5302141"/>
                  <a:gd name="connsiteY1" fmla="*/ 722462 h 3541882"/>
                  <a:gd name="connsiteX2" fmla="*/ 2052001 w 5302141"/>
                  <a:gd name="connsiteY2" fmla="*/ 633182 h 3541882"/>
                  <a:gd name="connsiteX3" fmla="*/ 3569587 w 5302141"/>
                  <a:gd name="connsiteY3" fmla="*/ 320088 h 3541882"/>
                  <a:gd name="connsiteX4" fmla="*/ 3569587 w 5302141"/>
                  <a:gd name="connsiteY4" fmla="*/ 320088 h 3541882"/>
                  <a:gd name="connsiteX5" fmla="*/ 3574419 w 5302141"/>
                  <a:gd name="connsiteY5" fmla="*/ 319091 h 3541882"/>
                  <a:gd name="connsiteX6" fmla="*/ 3574419 w 5302141"/>
                  <a:gd name="connsiteY6" fmla="*/ 319091 h 3541882"/>
                  <a:gd name="connsiteX7" fmla="*/ 3574595 w 5302141"/>
                  <a:gd name="connsiteY7" fmla="*/ 319055 h 3541882"/>
                  <a:gd name="connsiteX8" fmla="*/ 3574595 w 5302141"/>
                  <a:gd name="connsiteY8" fmla="*/ 319055 h 3541882"/>
                  <a:gd name="connsiteX9" fmla="*/ 5121078 w 5302141"/>
                  <a:gd name="connsiteY9" fmla="*/ 0 h 3541882"/>
                  <a:gd name="connsiteX10" fmla="*/ 5302141 w 5302141"/>
                  <a:gd name="connsiteY10" fmla="*/ 877630 h 3541882"/>
                  <a:gd name="connsiteX11" fmla="*/ 3741299 w 5302141"/>
                  <a:gd name="connsiteY11" fmla="*/ 1199648 h 3541882"/>
                  <a:gd name="connsiteX12" fmla="*/ 3741299 w 5302141"/>
                  <a:gd name="connsiteY12" fmla="*/ 1199648 h 3541882"/>
                  <a:gd name="connsiteX13" fmla="*/ 2233065 w 5302141"/>
                  <a:gd name="connsiteY13" fmla="*/ 1510812 h 3541882"/>
                  <a:gd name="connsiteX14" fmla="*/ 2228233 w 5302141"/>
                  <a:gd name="connsiteY14" fmla="*/ 1511809 h 3541882"/>
                  <a:gd name="connsiteX15" fmla="*/ 1808263 w 5302141"/>
                  <a:gd name="connsiteY15" fmla="*/ 1598453 h 3541882"/>
                  <a:gd name="connsiteX16" fmla="*/ 1686108 w 5302141"/>
                  <a:gd name="connsiteY16" fmla="*/ 1620021 h 3541882"/>
                  <a:gd name="connsiteX17" fmla="*/ 697416 w 5302141"/>
                  <a:gd name="connsiteY17" fmla="*/ 2393588 h 3541882"/>
                  <a:gd name="connsiteX18" fmla="*/ 1028572 w 5302141"/>
                  <a:gd name="connsiteY18" fmla="*/ 3445668 h 3541882"/>
                  <a:gd name="connsiteX19" fmla="*/ 1122701 w 5302141"/>
                  <a:gd name="connsiteY19" fmla="*/ 3541882 h 3541882"/>
                  <a:gd name="connsiteX20" fmla="*/ 1072711 w 5302141"/>
                  <a:gd name="connsiteY20" fmla="*/ 3524155 h 3541882"/>
                  <a:gd name="connsiteX21" fmla="*/ 0 w 5302141"/>
                  <a:gd name="connsiteY21" fmla="*/ 2197392 h 3541882"/>
                  <a:gd name="connsiteX22" fmla="*/ 1440208 w 5302141"/>
                  <a:gd name="connsiteY22" fmla="*/ 756352 h 35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2141" h="3541882">
                    <a:moveTo>
                      <a:pt x="1440208" y="756352"/>
                    </a:moveTo>
                    <a:lnTo>
                      <a:pt x="1619255" y="722462"/>
                    </a:lnTo>
                    <a:lnTo>
                      <a:pt x="2052001" y="633182"/>
                    </a:lnTo>
                    <a:lnTo>
                      <a:pt x="3569587" y="320088"/>
                    </a:lnTo>
                    <a:lnTo>
                      <a:pt x="3569587" y="320088"/>
                    </a:lnTo>
                    <a:lnTo>
                      <a:pt x="3574419" y="319091"/>
                    </a:lnTo>
                    <a:lnTo>
                      <a:pt x="3574419" y="319091"/>
                    </a:lnTo>
                    <a:lnTo>
                      <a:pt x="3574595" y="319055"/>
                    </a:lnTo>
                    <a:lnTo>
                      <a:pt x="3574595" y="319055"/>
                    </a:lnTo>
                    <a:lnTo>
                      <a:pt x="5121078" y="0"/>
                    </a:lnTo>
                    <a:lnTo>
                      <a:pt x="5302141" y="877630"/>
                    </a:lnTo>
                    <a:lnTo>
                      <a:pt x="3741299" y="1199648"/>
                    </a:lnTo>
                    <a:lnTo>
                      <a:pt x="3741299" y="1199648"/>
                    </a:lnTo>
                    <a:lnTo>
                      <a:pt x="2233065" y="1510812"/>
                    </a:lnTo>
                    <a:lnTo>
                      <a:pt x="2228233" y="1511809"/>
                    </a:lnTo>
                    <a:lnTo>
                      <a:pt x="1808263" y="1598453"/>
                    </a:lnTo>
                    <a:lnTo>
                      <a:pt x="1686108" y="1620021"/>
                    </a:lnTo>
                    <a:cubicBezTo>
                      <a:pt x="1182980" y="1729507"/>
                      <a:pt x="806086" y="2001877"/>
                      <a:pt x="697416" y="2393588"/>
                    </a:cubicBezTo>
                    <a:cubicBezTo>
                      <a:pt x="600820" y="2741775"/>
                      <a:pt x="734444" y="3118331"/>
                      <a:pt x="1028572" y="3445668"/>
                    </a:cubicBezTo>
                    <a:lnTo>
                      <a:pt x="1122701" y="3541882"/>
                    </a:lnTo>
                    <a:lnTo>
                      <a:pt x="1072711" y="3524155"/>
                    </a:lnTo>
                    <a:cubicBezTo>
                      <a:pt x="433756" y="3268643"/>
                      <a:pt x="0" y="2770306"/>
                      <a:pt x="0" y="2197392"/>
                    </a:cubicBezTo>
                    <a:cubicBezTo>
                      <a:pt x="0" y="1520312"/>
                      <a:pt x="605825" y="947393"/>
                      <a:pt x="1440208" y="756352"/>
                    </a:cubicBezTo>
                    <a:close/>
                  </a:path>
                </a:pathLst>
              </a:custGeom>
              <a:gradFill flip="none" rotWithShape="0">
                <a:gsLst>
                  <a:gs pos="16000">
                    <a:srgbClr val="5C9BB5"/>
                  </a:gs>
                  <a:gs pos="8000">
                    <a:srgbClr val="205F79"/>
                  </a:gs>
                  <a:gs pos="0">
                    <a:srgbClr val="0C4B65"/>
                  </a:gs>
                  <a:gs pos="22000">
                    <a:srgbClr val="34738D"/>
                  </a:gs>
                  <a:gs pos="100000">
                    <a:srgbClr val="34738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C1AD830-E11B-439B-91FE-02E3F62C1D34}"/>
                  </a:ext>
                </a:extLst>
              </p:cNvPr>
              <p:cNvSpPr/>
              <p:nvPr/>
            </p:nvSpPr>
            <p:spPr>
              <a:xfrm rot="1629748">
                <a:off x="3575304" y="1347193"/>
                <a:ext cx="5607229" cy="4719772"/>
              </a:xfrm>
              <a:custGeom>
                <a:avLst/>
                <a:gdLst>
                  <a:gd name="connsiteX0" fmla="*/ 3421758 w 5607229"/>
                  <a:gd name="connsiteY0" fmla="*/ 0 h 4719772"/>
                  <a:gd name="connsiteX1" fmla="*/ 5607229 w 5607229"/>
                  <a:gd name="connsiteY1" fmla="*/ 420246 h 4719772"/>
                  <a:gd name="connsiteX2" fmla="*/ 4674070 w 5607229"/>
                  <a:gd name="connsiteY2" fmla="*/ 2440668 h 4719772"/>
                  <a:gd name="connsiteX3" fmla="*/ 4380966 w 5607229"/>
                  <a:gd name="connsiteY3" fmla="*/ 1869429 h 4719772"/>
                  <a:gd name="connsiteX4" fmla="*/ 627864 w 5607229"/>
                  <a:gd name="connsiteY4" fmla="*/ 3795154 h 4719772"/>
                  <a:gd name="connsiteX5" fmla="*/ 623057 w 5607229"/>
                  <a:gd name="connsiteY5" fmla="*/ 3800815 h 4719772"/>
                  <a:gd name="connsiteX6" fmla="*/ 585418 w 5607229"/>
                  <a:gd name="connsiteY6" fmla="*/ 3821245 h 4719772"/>
                  <a:gd name="connsiteX7" fmla="*/ 343528 w 5607229"/>
                  <a:gd name="connsiteY7" fmla="*/ 4276185 h 4719772"/>
                  <a:gd name="connsiteX8" fmla="*/ 504220 w 5607229"/>
                  <a:gd name="connsiteY8" fmla="*/ 4664133 h 4719772"/>
                  <a:gd name="connsiteX9" fmla="*/ 566152 w 5607229"/>
                  <a:gd name="connsiteY9" fmla="*/ 4715231 h 4719772"/>
                  <a:gd name="connsiteX10" fmla="*/ 557302 w 5607229"/>
                  <a:gd name="connsiteY10" fmla="*/ 4719772 h 4719772"/>
                  <a:gd name="connsiteX11" fmla="*/ 350063 w 5607229"/>
                  <a:gd name="connsiteY11" fmla="*/ 4559426 h 4719772"/>
                  <a:gd name="connsiteX12" fmla="*/ 0 w 5607229"/>
                  <a:gd name="connsiteY12" fmla="*/ 3827820 h 4719772"/>
                  <a:gd name="connsiteX13" fmla="*/ 745914 w 5607229"/>
                  <a:gd name="connsiteY13" fmla="*/ 2818102 h 4719772"/>
                  <a:gd name="connsiteX14" fmla="*/ 857857 w 5607229"/>
                  <a:gd name="connsiteY14" fmla="*/ 2764664 h 4719772"/>
                  <a:gd name="connsiteX15" fmla="*/ 4010345 w 5607229"/>
                  <a:gd name="connsiteY15" fmla="*/ 1147115 h 471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29" h="4719772">
                    <a:moveTo>
                      <a:pt x="3421758" y="0"/>
                    </a:moveTo>
                    <a:lnTo>
                      <a:pt x="5607229" y="420246"/>
                    </a:lnTo>
                    <a:lnTo>
                      <a:pt x="4674070" y="2440668"/>
                    </a:lnTo>
                    <a:lnTo>
                      <a:pt x="4380966" y="1869429"/>
                    </a:lnTo>
                    <a:lnTo>
                      <a:pt x="627864" y="3795154"/>
                    </a:lnTo>
                    <a:lnTo>
                      <a:pt x="623057" y="3800815"/>
                    </a:lnTo>
                    <a:lnTo>
                      <a:pt x="585418" y="3821245"/>
                    </a:lnTo>
                    <a:cubicBezTo>
                      <a:pt x="439479" y="3919840"/>
                      <a:pt x="343528" y="4086806"/>
                      <a:pt x="343528" y="4276185"/>
                    </a:cubicBezTo>
                    <a:cubicBezTo>
                      <a:pt x="343528" y="4427688"/>
                      <a:pt x="404936" y="4564848"/>
                      <a:pt x="504220" y="4664133"/>
                    </a:cubicBezTo>
                    <a:lnTo>
                      <a:pt x="566152" y="4715231"/>
                    </a:lnTo>
                    <a:lnTo>
                      <a:pt x="557302" y="4719772"/>
                    </a:lnTo>
                    <a:lnTo>
                      <a:pt x="350063" y="4559426"/>
                    </a:lnTo>
                    <a:cubicBezTo>
                      <a:pt x="129052" y="4350585"/>
                      <a:pt x="0" y="4098823"/>
                      <a:pt x="0" y="3827820"/>
                    </a:cubicBezTo>
                    <a:cubicBezTo>
                      <a:pt x="0" y="3421315"/>
                      <a:pt x="290366" y="3058104"/>
                      <a:pt x="745914" y="2818102"/>
                    </a:cubicBezTo>
                    <a:lnTo>
                      <a:pt x="857857" y="2764664"/>
                    </a:lnTo>
                    <a:lnTo>
                      <a:pt x="4010345" y="1147115"/>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6757B66E-FCC3-40EA-A2E8-D5BBC5682211}"/>
                </a:ext>
              </a:extLst>
            </p:cNvPr>
            <p:cNvSpPr txBox="1"/>
            <p:nvPr/>
          </p:nvSpPr>
          <p:spPr>
            <a:xfrm>
              <a:off x="6787406" y="1527047"/>
              <a:ext cx="1129988" cy="399094"/>
            </a:xfrm>
            <a:prstGeom prst="rect">
              <a:avLst/>
            </a:prstGeom>
            <a:noFill/>
          </p:spPr>
          <p:txBody>
            <a:bodyPr wrap="square" rtlCol="0">
              <a:spAutoFit/>
            </a:bodyPr>
            <a:lstStyle/>
            <a:p>
              <a:pPr algn="ctr"/>
              <a:r>
                <a:rPr lang="en-US" sz="1400" dirty="0">
                  <a:solidFill>
                    <a:srgbClr val="595959"/>
                  </a:solidFill>
                  <a:latin typeface="Bernard MT Condensed" panose="02050806060905020404" pitchFamily="18" charset="0"/>
                </a:rPr>
                <a:t>$21,174</a:t>
              </a:r>
            </a:p>
          </p:txBody>
        </p:sp>
      </p:grpSp>
      <p:sp>
        <p:nvSpPr>
          <p:cNvPr id="76" name="Rectangle 75">
            <a:extLst>
              <a:ext uri="{FF2B5EF4-FFF2-40B4-BE49-F238E27FC236}">
                <a16:creationId xmlns:a16="http://schemas.microsoft.com/office/drawing/2014/main" id="{62846B50-FB95-43FF-8C81-A0DB65CDF794}"/>
              </a:ext>
            </a:extLst>
          </p:cNvPr>
          <p:cNvSpPr>
            <a:spLocks noChangeAspect="1"/>
          </p:cNvSpPr>
          <p:nvPr/>
        </p:nvSpPr>
        <p:spPr>
          <a:xfrm>
            <a:off x="639192" y="5206912"/>
            <a:ext cx="1280160" cy="1280161"/>
          </a:xfrm>
          <a:prstGeom prst="rect">
            <a:avLst/>
          </a:prstGeom>
          <a:blipFill>
            <a:blip r:embed="rId4"/>
            <a:stretch>
              <a:fillRect/>
            </a:stretch>
          </a:blip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5B686266-8774-40A1-B8D0-513BDBECAB52}"/>
              </a:ext>
            </a:extLst>
          </p:cNvPr>
          <p:cNvSpPr txBox="1"/>
          <p:nvPr/>
        </p:nvSpPr>
        <p:spPr>
          <a:xfrm>
            <a:off x="2743200" y="4306431"/>
            <a:ext cx="3169776" cy="2246769"/>
          </a:xfrm>
          <a:prstGeom prst="rect">
            <a:avLst/>
          </a:prstGeom>
          <a:noFill/>
        </p:spPr>
        <p:txBody>
          <a:bodyPr wrap="square" numCol="1" spcCol="914400"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rgbClr val="454545"/>
              </a:solidFill>
              <a:latin typeface="Candara" panose="020E0502030303020204" pitchFamily="34" charset="0"/>
            </a:endParaRP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 .</a:t>
            </a: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a:t>
            </a:r>
          </a:p>
        </p:txBody>
      </p:sp>
      <p:grpSp>
        <p:nvGrpSpPr>
          <p:cNvPr id="78" name="Group 77">
            <a:extLst>
              <a:ext uri="{FF2B5EF4-FFF2-40B4-BE49-F238E27FC236}">
                <a16:creationId xmlns:a16="http://schemas.microsoft.com/office/drawing/2014/main" id="{18E77560-0684-427E-86B5-74FA2AD5AC1C}"/>
              </a:ext>
            </a:extLst>
          </p:cNvPr>
          <p:cNvGrpSpPr/>
          <p:nvPr/>
        </p:nvGrpSpPr>
        <p:grpSpPr>
          <a:xfrm>
            <a:off x="486792" y="4205487"/>
            <a:ext cx="2115524" cy="1522039"/>
            <a:chOff x="5562600" y="762000"/>
            <a:chExt cx="2743200" cy="1973627"/>
          </a:xfrm>
        </p:grpSpPr>
        <p:grpSp>
          <p:nvGrpSpPr>
            <p:cNvPr id="79" name="Group 78">
              <a:extLst>
                <a:ext uri="{FF2B5EF4-FFF2-40B4-BE49-F238E27FC236}">
                  <a16:creationId xmlns:a16="http://schemas.microsoft.com/office/drawing/2014/main" id="{C318A3C3-9885-4CD7-8D6A-B2D115B7CE3C}"/>
                </a:ext>
              </a:extLst>
            </p:cNvPr>
            <p:cNvGrpSpPr>
              <a:grpSpLocks noChangeAspect="1"/>
            </p:cNvGrpSpPr>
            <p:nvPr/>
          </p:nvGrpSpPr>
          <p:grpSpPr>
            <a:xfrm>
              <a:off x="5562600" y="762000"/>
              <a:ext cx="2743200" cy="1973627"/>
              <a:chOff x="2622364" y="1347193"/>
              <a:chExt cx="6560169" cy="4719772"/>
            </a:xfrm>
          </p:grpSpPr>
          <p:sp>
            <p:nvSpPr>
              <p:cNvPr id="81" name="Freeform: Shape 80">
                <a:extLst>
                  <a:ext uri="{FF2B5EF4-FFF2-40B4-BE49-F238E27FC236}">
                    <a16:creationId xmlns:a16="http://schemas.microsoft.com/office/drawing/2014/main" id="{F025749D-C9A2-4A1B-A2EF-34450E0956D4}"/>
                  </a:ext>
                </a:extLst>
              </p:cNvPr>
              <p:cNvSpPr/>
              <p:nvPr/>
            </p:nvSpPr>
            <p:spPr>
              <a:xfrm rot="699430">
                <a:off x="2622364" y="1747230"/>
                <a:ext cx="5302141" cy="3541882"/>
              </a:xfrm>
              <a:custGeom>
                <a:avLst/>
                <a:gdLst>
                  <a:gd name="connsiteX0" fmla="*/ 1440208 w 5302141"/>
                  <a:gd name="connsiteY0" fmla="*/ 756352 h 3541882"/>
                  <a:gd name="connsiteX1" fmla="*/ 1619255 w 5302141"/>
                  <a:gd name="connsiteY1" fmla="*/ 722462 h 3541882"/>
                  <a:gd name="connsiteX2" fmla="*/ 2052001 w 5302141"/>
                  <a:gd name="connsiteY2" fmla="*/ 633182 h 3541882"/>
                  <a:gd name="connsiteX3" fmla="*/ 3569587 w 5302141"/>
                  <a:gd name="connsiteY3" fmla="*/ 320088 h 3541882"/>
                  <a:gd name="connsiteX4" fmla="*/ 3569587 w 5302141"/>
                  <a:gd name="connsiteY4" fmla="*/ 320088 h 3541882"/>
                  <a:gd name="connsiteX5" fmla="*/ 3574419 w 5302141"/>
                  <a:gd name="connsiteY5" fmla="*/ 319091 h 3541882"/>
                  <a:gd name="connsiteX6" fmla="*/ 3574419 w 5302141"/>
                  <a:gd name="connsiteY6" fmla="*/ 319091 h 3541882"/>
                  <a:gd name="connsiteX7" fmla="*/ 3574595 w 5302141"/>
                  <a:gd name="connsiteY7" fmla="*/ 319055 h 3541882"/>
                  <a:gd name="connsiteX8" fmla="*/ 3574595 w 5302141"/>
                  <a:gd name="connsiteY8" fmla="*/ 319055 h 3541882"/>
                  <a:gd name="connsiteX9" fmla="*/ 5121078 w 5302141"/>
                  <a:gd name="connsiteY9" fmla="*/ 0 h 3541882"/>
                  <a:gd name="connsiteX10" fmla="*/ 5302141 w 5302141"/>
                  <a:gd name="connsiteY10" fmla="*/ 877630 h 3541882"/>
                  <a:gd name="connsiteX11" fmla="*/ 3741299 w 5302141"/>
                  <a:gd name="connsiteY11" fmla="*/ 1199648 h 3541882"/>
                  <a:gd name="connsiteX12" fmla="*/ 3741299 w 5302141"/>
                  <a:gd name="connsiteY12" fmla="*/ 1199648 h 3541882"/>
                  <a:gd name="connsiteX13" fmla="*/ 2233065 w 5302141"/>
                  <a:gd name="connsiteY13" fmla="*/ 1510812 h 3541882"/>
                  <a:gd name="connsiteX14" fmla="*/ 2228233 w 5302141"/>
                  <a:gd name="connsiteY14" fmla="*/ 1511809 h 3541882"/>
                  <a:gd name="connsiteX15" fmla="*/ 1808263 w 5302141"/>
                  <a:gd name="connsiteY15" fmla="*/ 1598453 h 3541882"/>
                  <a:gd name="connsiteX16" fmla="*/ 1686108 w 5302141"/>
                  <a:gd name="connsiteY16" fmla="*/ 1620021 h 3541882"/>
                  <a:gd name="connsiteX17" fmla="*/ 697416 w 5302141"/>
                  <a:gd name="connsiteY17" fmla="*/ 2393588 h 3541882"/>
                  <a:gd name="connsiteX18" fmla="*/ 1028572 w 5302141"/>
                  <a:gd name="connsiteY18" fmla="*/ 3445668 h 3541882"/>
                  <a:gd name="connsiteX19" fmla="*/ 1122701 w 5302141"/>
                  <a:gd name="connsiteY19" fmla="*/ 3541882 h 3541882"/>
                  <a:gd name="connsiteX20" fmla="*/ 1072711 w 5302141"/>
                  <a:gd name="connsiteY20" fmla="*/ 3524155 h 3541882"/>
                  <a:gd name="connsiteX21" fmla="*/ 0 w 5302141"/>
                  <a:gd name="connsiteY21" fmla="*/ 2197392 h 3541882"/>
                  <a:gd name="connsiteX22" fmla="*/ 1440208 w 5302141"/>
                  <a:gd name="connsiteY22" fmla="*/ 756352 h 35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2141" h="3541882">
                    <a:moveTo>
                      <a:pt x="1440208" y="756352"/>
                    </a:moveTo>
                    <a:lnTo>
                      <a:pt x="1619255" y="722462"/>
                    </a:lnTo>
                    <a:lnTo>
                      <a:pt x="2052001" y="633182"/>
                    </a:lnTo>
                    <a:lnTo>
                      <a:pt x="3569587" y="320088"/>
                    </a:lnTo>
                    <a:lnTo>
                      <a:pt x="3569587" y="320088"/>
                    </a:lnTo>
                    <a:lnTo>
                      <a:pt x="3574419" y="319091"/>
                    </a:lnTo>
                    <a:lnTo>
                      <a:pt x="3574419" y="319091"/>
                    </a:lnTo>
                    <a:lnTo>
                      <a:pt x="3574595" y="319055"/>
                    </a:lnTo>
                    <a:lnTo>
                      <a:pt x="3574595" y="319055"/>
                    </a:lnTo>
                    <a:lnTo>
                      <a:pt x="5121078" y="0"/>
                    </a:lnTo>
                    <a:lnTo>
                      <a:pt x="5302141" y="877630"/>
                    </a:lnTo>
                    <a:lnTo>
                      <a:pt x="3741299" y="1199648"/>
                    </a:lnTo>
                    <a:lnTo>
                      <a:pt x="3741299" y="1199648"/>
                    </a:lnTo>
                    <a:lnTo>
                      <a:pt x="2233065" y="1510812"/>
                    </a:lnTo>
                    <a:lnTo>
                      <a:pt x="2228233" y="1511809"/>
                    </a:lnTo>
                    <a:lnTo>
                      <a:pt x="1808263" y="1598453"/>
                    </a:lnTo>
                    <a:lnTo>
                      <a:pt x="1686108" y="1620021"/>
                    </a:lnTo>
                    <a:cubicBezTo>
                      <a:pt x="1182980" y="1729507"/>
                      <a:pt x="806086" y="2001877"/>
                      <a:pt x="697416" y="2393588"/>
                    </a:cubicBezTo>
                    <a:cubicBezTo>
                      <a:pt x="600820" y="2741775"/>
                      <a:pt x="734444" y="3118331"/>
                      <a:pt x="1028572" y="3445668"/>
                    </a:cubicBezTo>
                    <a:lnTo>
                      <a:pt x="1122701" y="3541882"/>
                    </a:lnTo>
                    <a:lnTo>
                      <a:pt x="1072711" y="3524155"/>
                    </a:lnTo>
                    <a:cubicBezTo>
                      <a:pt x="433756" y="3268643"/>
                      <a:pt x="0" y="2770306"/>
                      <a:pt x="0" y="2197392"/>
                    </a:cubicBezTo>
                    <a:cubicBezTo>
                      <a:pt x="0" y="1520312"/>
                      <a:pt x="605825" y="947393"/>
                      <a:pt x="1440208" y="756352"/>
                    </a:cubicBezTo>
                    <a:close/>
                  </a:path>
                </a:pathLst>
              </a:custGeom>
              <a:gradFill flip="none" rotWithShape="0">
                <a:gsLst>
                  <a:gs pos="16000">
                    <a:srgbClr val="FFC54F"/>
                  </a:gs>
                  <a:gs pos="8000">
                    <a:srgbClr val="DB8913"/>
                  </a:gs>
                  <a:gs pos="0">
                    <a:srgbClr val="C87500"/>
                  </a:gs>
                  <a:gs pos="22000">
                    <a:srgbClr val="EF9D27"/>
                  </a:gs>
                  <a:gs pos="100000">
                    <a:srgbClr val="EF9D2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2C86584D-35C8-48AB-9533-6B2AD8E19BDF}"/>
                  </a:ext>
                </a:extLst>
              </p:cNvPr>
              <p:cNvSpPr/>
              <p:nvPr/>
            </p:nvSpPr>
            <p:spPr>
              <a:xfrm rot="1629748">
                <a:off x="3575304" y="1347193"/>
                <a:ext cx="5607229" cy="4719772"/>
              </a:xfrm>
              <a:custGeom>
                <a:avLst/>
                <a:gdLst>
                  <a:gd name="connsiteX0" fmla="*/ 3421758 w 5607229"/>
                  <a:gd name="connsiteY0" fmla="*/ 0 h 4719772"/>
                  <a:gd name="connsiteX1" fmla="*/ 5607229 w 5607229"/>
                  <a:gd name="connsiteY1" fmla="*/ 420246 h 4719772"/>
                  <a:gd name="connsiteX2" fmla="*/ 4674070 w 5607229"/>
                  <a:gd name="connsiteY2" fmla="*/ 2440668 h 4719772"/>
                  <a:gd name="connsiteX3" fmla="*/ 4380966 w 5607229"/>
                  <a:gd name="connsiteY3" fmla="*/ 1869429 h 4719772"/>
                  <a:gd name="connsiteX4" fmla="*/ 627864 w 5607229"/>
                  <a:gd name="connsiteY4" fmla="*/ 3795154 h 4719772"/>
                  <a:gd name="connsiteX5" fmla="*/ 623057 w 5607229"/>
                  <a:gd name="connsiteY5" fmla="*/ 3800815 h 4719772"/>
                  <a:gd name="connsiteX6" fmla="*/ 585418 w 5607229"/>
                  <a:gd name="connsiteY6" fmla="*/ 3821245 h 4719772"/>
                  <a:gd name="connsiteX7" fmla="*/ 343528 w 5607229"/>
                  <a:gd name="connsiteY7" fmla="*/ 4276185 h 4719772"/>
                  <a:gd name="connsiteX8" fmla="*/ 504220 w 5607229"/>
                  <a:gd name="connsiteY8" fmla="*/ 4664133 h 4719772"/>
                  <a:gd name="connsiteX9" fmla="*/ 566152 w 5607229"/>
                  <a:gd name="connsiteY9" fmla="*/ 4715231 h 4719772"/>
                  <a:gd name="connsiteX10" fmla="*/ 557302 w 5607229"/>
                  <a:gd name="connsiteY10" fmla="*/ 4719772 h 4719772"/>
                  <a:gd name="connsiteX11" fmla="*/ 350063 w 5607229"/>
                  <a:gd name="connsiteY11" fmla="*/ 4559426 h 4719772"/>
                  <a:gd name="connsiteX12" fmla="*/ 0 w 5607229"/>
                  <a:gd name="connsiteY12" fmla="*/ 3827820 h 4719772"/>
                  <a:gd name="connsiteX13" fmla="*/ 745914 w 5607229"/>
                  <a:gd name="connsiteY13" fmla="*/ 2818102 h 4719772"/>
                  <a:gd name="connsiteX14" fmla="*/ 857857 w 5607229"/>
                  <a:gd name="connsiteY14" fmla="*/ 2764664 h 4719772"/>
                  <a:gd name="connsiteX15" fmla="*/ 4010345 w 5607229"/>
                  <a:gd name="connsiteY15" fmla="*/ 1147115 h 471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29" h="4719772">
                    <a:moveTo>
                      <a:pt x="3421758" y="0"/>
                    </a:moveTo>
                    <a:lnTo>
                      <a:pt x="5607229" y="420246"/>
                    </a:lnTo>
                    <a:lnTo>
                      <a:pt x="4674070" y="2440668"/>
                    </a:lnTo>
                    <a:lnTo>
                      <a:pt x="4380966" y="1869429"/>
                    </a:lnTo>
                    <a:lnTo>
                      <a:pt x="627864" y="3795154"/>
                    </a:lnTo>
                    <a:lnTo>
                      <a:pt x="623057" y="3800815"/>
                    </a:lnTo>
                    <a:lnTo>
                      <a:pt x="585418" y="3821245"/>
                    </a:lnTo>
                    <a:cubicBezTo>
                      <a:pt x="439479" y="3919840"/>
                      <a:pt x="343528" y="4086806"/>
                      <a:pt x="343528" y="4276185"/>
                    </a:cubicBezTo>
                    <a:cubicBezTo>
                      <a:pt x="343528" y="4427688"/>
                      <a:pt x="404936" y="4564848"/>
                      <a:pt x="504220" y="4664133"/>
                    </a:cubicBezTo>
                    <a:lnTo>
                      <a:pt x="566152" y="4715231"/>
                    </a:lnTo>
                    <a:lnTo>
                      <a:pt x="557302" y="4719772"/>
                    </a:lnTo>
                    <a:lnTo>
                      <a:pt x="350063" y="4559426"/>
                    </a:lnTo>
                    <a:cubicBezTo>
                      <a:pt x="129052" y="4350585"/>
                      <a:pt x="0" y="4098823"/>
                      <a:pt x="0" y="3827820"/>
                    </a:cubicBezTo>
                    <a:cubicBezTo>
                      <a:pt x="0" y="3421315"/>
                      <a:pt x="290366" y="3058104"/>
                      <a:pt x="745914" y="2818102"/>
                    </a:cubicBezTo>
                    <a:lnTo>
                      <a:pt x="857857" y="2764664"/>
                    </a:lnTo>
                    <a:lnTo>
                      <a:pt x="4010345" y="1147115"/>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TextBox 79">
              <a:extLst>
                <a:ext uri="{FF2B5EF4-FFF2-40B4-BE49-F238E27FC236}">
                  <a16:creationId xmlns:a16="http://schemas.microsoft.com/office/drawing/2014/main" id="{A5B31384-FD12-48EE-B722-44AD790A739E}"/>
                </a:ext>
              </a:extLst>
            </p:cNvPr>
            <p:cNvSpPr txBox="1"/>
            <p:nvPr/>
          </p:nvSpPr>
          <p:spPr>
            <a:xfrm>
              <a:off x="6787406" y="1527047"/>
              <a:ext cx="1129988" cy="399094"/>
            </a:xfrm>
            <a:prstGeom prst="rect">
              <a:avLst/>
            </a:prstGeom>
            <a:noFill/>
          </p:spPr>
          <p:txBody>
            <a:bodyPr wrap="square" rtlCol="0">
              <a:spAutoFit/>
            </a:bodyPr>
            <a:lstStyle/>
            <a:p>
              <a:pPr algn="ctr"/>
              <a:r>
                <a:rPr lang="en-US" sz="1400" dirty="0">
                  <a:solidFill>
                    <a:srgbClr val="595959"/>
                  </a:solidFill>
                  <a:latin typeface="Bernard MT Condensed" panose="02050806060905020404" pitchFamily="18" charset="0"/>
                </a:rPr>
                <a:t>$21,174</a:t>
              </a:r>
            </a:p>
          </p:txBody>
        </p:sp>
      </p:grpSp>
      <p:sp>
        <p:nvSpPr>
          <p:cNvPr id="84" name="Rectangle 83">
            <a:extLst>
              <a:ext uri="{FF2B5EF4-FFF2-40B4-BE49-F238E27FC236}">
                <a16:creationId xmlns:a16="http://schemas.microsoft.com/office/drawing/2014/main" id="{AC07D8F1-C066-4176-BF35-1A08771E9C87}"/>
              </a:ext>
            </a:extLst>
          </p:cNvPr>
          <p:cNvSpPr>
            <a:spLocks noChangeAspect="1"/>
          </p:cNvSpPr>
          <p:nvPr/>
        </p:nvSpPr>
        <p:spPr>
          <a:xfrm>
            <a:off x="6422360" y="2619913"/>
            <a:ext cx="1280160" cy="1280161"/>
          </a:xfrm>
          <a:prstGeom prst="rect">
            <a:avLst/>
          </a:prstGeom>
          <a:blipFill>
            <a:blip r:embed="rId5"/>
            <a:stretch>
              <a:fillRect/>
            </a:stretch>
          </a:blip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60C2405-B376-486E-BEA3-CA98C37B53BB}"/>
              </a:ext>
            </a:extLst>
          </p:cNvPr>
          <p:cNvSpPr txBox="1"/>
          <p:nvPr/>
        </p:nvSpPr>
        <p:spPr>
          <a:xfrm>
            <a:off x="8534400" y="1719432"/>
            <a:ext cx="3169776" cy="2246769"/>
          </a:xfrm>
          <a:prstGeom prst="rect">
            <a:avLst/>
          </a:prstGeom>
          <a:noFill/>
        </p:spPr>
        <p:txBody>
          <a:bodyPr wrap="square" numCol="1" spcCol="914400"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rgbClr val="454545"/>
              </a:solidFill>
              <a:latin typeface="Candara" panose="020E0502030303020204" pitchFamily="34" charset="0"/>
            </a:endParaRP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 .</a:t>
            </a: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a:t>
            </a:r>
          </a:p>
        </p:txBody>
      </p:sp>
      <p:grpSp>
        <p:nvGrpSpPr>
          <p:cNvPr id="86" name="Group 85">
            <a:extLst>
              <a:ext uri="{FF2B5EF4-FFF2-40B4-BE49-F238E27FC236}">
                <a16:creationId xmlns:a16="http://schemas.microsoft.com/office/drawing/2014/main" id="{EED36B6A-A5FF-49FD-BD85-EFE032E7648B}"/>
              </a:ext>
            </a:extLst>
          </p:cNvPr>
          <p:cNvGrpSpPr/>
          <p:nvPr/>
        </p:nvGrpSpPr>
        <p:grpSpPr>
          <a:xfrm>
            <a:off x="6269960" y="1618488"/>
            <a:ext cx="2115524" cy="1522039"/>
            <a:chOff x="5562600" y="762000"/>
            <a:chExt cx="2743200" cy="1973627"/>
          </a:xfrm>
        </p:grpSpPr>
        <p:grpSp>
          <p:nvGrpSpPr>
            <p:cNvPr id="87" name="Group 86">
              <a:extLst>
                <a:ext uri="{FF2B5EF4-FFF2-40B4-BE49-F238E27FC236}">
                  <a16:creationId xmlns:a16="http://schemas.microsoft.com/office/drawing/2014/main" id="{7B26645C-5A25-4937-A3D4-EB65F11754B8}"/>
                </a:ext>
              </a:extLst>
            </p:cNvPr>
            <p:cNvGrpSpPr>
              <a:grpSpLocks noChangeAspect="1"/>
            </p:cNvGrpSpPr>
            <p:nvPr/>
          </p:nvGrpSpPr>
          <p:grpSpPr>
            <a:xfrm>
              <a:off x="5562600" y="762000"/>
              <a:ext cx="2743200" cy="1973627"/>
              <a:chOff x="2622364" y="1347193"/>
              <a:chExt cx="6560169" cy="4719772"/>
            </a:xfrm>
          </p:grpSpPr>
          <p:sp>
            <p:nvSpPr>
              <p:cNvPr id="89" name="Freeform: Shape 88">
                <a:extLst>
                  <a:ext uri="{FF2B5EF4-FFF2-40B4-BE49-F238E27FC236}">
                    <a16:creationId xmlns:a16="http://schemas.microsoft.com/office/drawing/2014/main" id="{14D726AE-E830-4328-8301-30FF8B324B6C}"/>
                  </a:ext>
                </a:extLst>
              </p:cNvPr>
              <p:cNvSpPr/>
              <p:nvPr/>
            </p:nvSpPr>
            <p:spPr>
              <a:xfrm rot="699430">
                <a:off x="2622364" y="1747230"/>
                <a:ext cx="5302141" cy="3541882"/>
              </a:xfrm>
              <a:custGeom>
                <a:avLst/>
                <a:gdLst>
                  <a:gd name="connsiteX0" fmla="*/ 1440208 w 5302141"/>
                  <a:gd name="connsiteY0" fmla="*/ 756352 h 3541882"/>
                  <a:gd name="connsiteX1" fmla="*/ 1619255 w 5302141"/>
                  <a:gd name="connsiteY1" fmla="*/ 722462 h 3541882"/>
                  <a:gd name="connsiteX2" fmla="*/ 2052001 w 5302141"/>
                  <a:gd name="connsiteY2" fmla="*/ 633182 h 3541882"/>
                  <a:gd name="connsiteX3" fmla="*/ 3569587 w 5302141"/>
                  <a:gd name="connsiteY3" fmla="*/ 320088 h 3541882"/>
                  <a:gd name="connsiteX4" fmla="*/ 3569587 w 5302141"/>
                  <a:gd name="connsiteY4" fmla="*/ 320088 h 3541882"/>
                  <a:gd name="connsiteX5" fmla="*/ 3574419 w 5302141"/>
                  <a:gd name="connsiteY5" fmla="*/ 319091 h 3541882"/>
                  <a:gd name="connsiteX6" fmla="*/ 3574419 w 5302141"/>
                  <a:gd name="connsiteY6" fmla="*/ 319091 h 3541882"/>
                  <a:gd name="connsiteX7" fmla="*/ 3574595 w 5302141"/>
                  <a:gd name="connsiteY7" fmla="*/ 319055 h 3541882"/>
                  <a:gd name="connsiteX8" fmla="*/ 3574595 w 5302141"/>
                  <a:gd name="connsiteY8" fmla="*/ 319055 h 3541882"/>
                  <a:gd name="connsiteX9" fmla="*/ 5121078 w 5302141"/>
                  <a:gd name="connsiteY9" fmla="*/ 0 h 3541882"/>
                  <a:gd name="connsiteX10" fmla="*/ 5302141 w 5302141"/>
                  <a:gd name="connsiteY10" fmla="*/ 877630 h 3541882"/>
                  <a:gd name="connsiteX11" fmla="*/ 3741299 w 5302141"/>
                  <a:gd name="connsiteY11" fmla="*/ 1199648 h 3541882"/>
                  <a:gd name="connsiteX12" fmla="*/ 3741299 w 5302141"/>
                  <a:gd name="connsiteY12" fmla="*/ 1199648 h 3541882"/>
                  <a:gd name="connsiteX13" fmla="*/ 2233065 w 5302141"/>
                  <a:gd name="connsiteY13" fmla="*/ 1510812 h 3541882"/>
                  <a:gd name="connsiteX14" fmla="*/ 2228233 w 5302141"/>
                  <a:gd name="connsiteY14" fmla="*/ 1511809 h 3541882"/>
                  <a:gd name="connsiteX15" fmla="*/ 1808263 w 5302141"/>
                  <a:gd name="connsiteY15" fmla="*/ 1598453 h 3541882"/>
                  <a:gd name="connsiteX16" fmla="*/ 1686108 w 5302141"/>
                  <a:gd name="connsiteY16" fmla="*/ 1620021 h 3541882"/>
                  <a:gd name="connsiteX17" fmla="*/ 697416 w 5302141"/>
                  <a:gd name="connsiteY17" fmla="*/ 2393588 h 3541882"/>
                  <a:gd name="connsiteX18" fmla="*/ 1028572 w 5302141"/>
                  <a:gd name="connsiteY18" fmla="*/ 3445668 h 3541882"/>
                  <a:gd name="connsiteX19" fmla="*/ 1122701 w 5302141"/>
                  <a:gd name="connsiteY19" fmla="*/ 3541882 h 3541882"/>
                  <a:gd name="connsiteX20" fmla="*/ 1072711 w 5302141"/>
                  <a:gd name="connsiteY20" fmla="*/ 3524155 h 3541882"/>
                  <a:gd name="connsiteX21" fmla="*/ 0 w 5302141"/>
                  <a:gd name="connsiteY21" fmla="*/ 2197392 h 3541882"/>
                  <a:gd name="connsiteX22" fmla="*/ 1440208 w 5302141"/>
                  <a:gd name="connsiteY22" fmla="*/ 756352 h 35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2141" h="3541882">
                    <a:moveTo>
                      <a:pt x="1440208" y="756352"/>
                    </a:moveTo>
                    <a:lnTo>
                      <a:pt x="1619255" y="722462"/>
                    </a:lnTo>
                    <a:lnTo>
                      <a:pt x="2052001" y="633182"/>
                    </a:lnTo>
                    <a:lnTo>
                      <a:pt x="3569587" y="320088"/>
                    </a:lnTo>
                    <a:lnTo>
                      <a:pt x="3569587" y="320088"/>
                    </a:lnTo>
                    <a:lnTo>
                      <a:pt x="3574419" y="319091"/>
                    </a:lnTo>
                    <a:lnTo>
                      <a:pt x="3574419" y="319091"/>
                    </a:lnTo>
                    <a:lnTo>
                      <a:pt x="3574595" y="319055"/>
                    </a:lnTo>
                    <a:lnTo>
                      <a:pt x="3574595" y="319055"/>
                    </a:lnTo>
                    <a:lnTo>
                      <a:pt x="5121078" y="0"/>
                    </a:lnTo>
                    <a:lnTo>
                      <a:pt x="5302141" y="877630"/>
                    </a:lnTo>
                    <a:lnTo>
                      <a:pt x="3741299" y="1199648"/>
                    </a:lnTo>
                    <a:lnTo>
                      <a:pt x="3741299" y="1199648"/>
                    </a:lnTo>
                    <a:lnTo>
                      <a:pt x="2233065" y="1510812"/>
                    </a:lnTo>
                    <a:lnTo>
                      <a:pt x="2228233" y="1511809"/>
                    </a:lnTo>
                    <a:lnTo>
                      <a:pt x="1808263" y="1598453"/>
                    </a:lnTo>
                    <a:lnTo>
                      <a:pt x="1686108" y="1620021"/>
                    </a:lnTo>
                    <a:cubicBezTo>
                      <a:pt x="1182980" y="1729507"/>
                      <a:pt x="806086" y="2001877"/>
                      <a:pt x="697416" y="2393588"/>
                    </a:cubicBezTo>
                    <a:cubicBezTo>
                      <a:pt x="600820" y="2741775"/>
                      <a:pt x="734444" y="3118331"/>
                      <a:pt x="1028572" y="3445668"/>
                    </a:cubicBezTo>
                    <a:lnTo>
                      <a:pt x="1122701" y="3541882"/>
                    </a:lnTo>
                    <a:lnTo>
                      <a:pt x="1072711" y="3524155"/>
                    </a:lnTo>
                    <a:cubicBezTo>
                      <a:pt x="433756" y="3268643"/>
                      <a:pt x="0" y="2770306"/>
                      <a:pt x="0" y="2197392"/>
                    </a:cubicBezTo>
                    <a:cubicBezTo>
                      <a:pt x="0" y="1520312"/>
                      <a:pt x="605825" y="947393"/>
                      <a:pt x="1440208" y="756352"/>
                    </a:cubicBezTo>
                    <a:close/>
                  </a:path>
                </a:pathLst>
              </a:custGeom>
              <a:gradFill flip="none" rotWithShape="0">
                <a:gsLst>
                  <a:gs pos="16000">
                    <a:srgbClr val="40C2A8"/>
                  </a:gs>
                  <a:gs pos="8000">
                    <a:srgbClr val="04866C"/>
                  </a:gs>
                  <a:gs pos="0">
                    <a:srgbClr val="007258"/>
                  </a:gs>
                  <a:gs pos="22000">
                    <a:srgbClr val="189A80"/>
                  </a:gs>
                  <a:gs pos="100000">
                    <a:srgbClr val="189A8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F781426A-E66F-4A9E-9495-618D004D2CF5}"/>
                  </a:ext>
                </a:extLst>
              </p:cNvPr>
              <p:cNvSpPr/>
              <p:nvPr/>
            </p:nvSpPr>
            <p:spPr>
              <a:xfrm rot="1629748">
                <a:off x="3575304" y="1347193"/>
                <a:ext cx="5607229" cy="4719772"/>
              </a:xfrm>
              <a:custGeom>
                <a:avLst/>
                <a:gdLst>
                  <a:gd name="connsiteX0" fmla="*/ 3421758 w 5607229"/>
                  <a:gd name="connsiteY0" fmla="*/ 0 h 4719772"/>
                  <a:gd name="connsiteX1" fmla="*/ 5607229 w 5607229"/>
                  <a:gd name="connsiteY1" fmla="*/ 420246 h 4719772"/>
                  <a:gd name="connsiteX2" fmla="*/ 4674070 w 5607229"/>
                  <a:gd name="connsiteY2" fmla="*/ 2440668 h 4719772"/>
                  <a:gd name="connsiteX3" fmla="*/ 4380966 w 5607229"/>
                  <a:gd name="connsiteY3" fmla="*/ 1869429 h 4719772"/>
                  <a:gd name="connsiteX4" fmla="*/ 627864 w 5607229"/>
                  <a:gd name="connsiteY4" fmla="*/ 3795154 h 4719772"/>
                  <a:gd name="connsiteX5" fmla="*/ 623057 w 5607229"/>
                  <a:gd name="connsiteY5" fmla="*/ 3800815 h 4719772"/>
                  <a:gd name="connsiteX6" fmla="*/ 585418 w 5607229"/>
                  <a:gd name="connsiteY6" fmla="*/ 3821245 h 4719772"/>
                  <a:gd name="connsiteX7" fmla="*/ 343528 w 5607229"/>
                  <a:gd name="connsiteY7" fmla="*/ 4276185 h 4719772"/>
                  <a:gd name="connsiteX8" fmla="*/ 504220 w 5607229"/>
                  <a:gd name="connsiteY8" fmla="*/ 4664133 h 4719772"/>
                  <a:gd name="connsiteX9" fmla="*/ 566152 w 5607229"/>
                  <a:gd name="connsiteY9" fmla="*/ 4715231 h 4719772"/>
                  <a:gd name="connsiteX10" fmla="*/ 557302 w 5607229"/>
                  <a:gd name="connsiteY10" fmla="*/ 4719772 h 4719772"/>
                  <a:gd name="connsiteX11" fmla="*/ 350063 w 5607229"/>
                  <a:gd name="connsiteY11" fmla="*/ 4559426 h 4719772"/>
                  <a:gd name="connsiteX12" fmla="*/ 0 w 5607229"/>
                  <a:gd name="connsiteY12" fmla="*/ 3827820 h 4719772"/>
                  <a:gd name="connsiteX13" fmla="*/ 745914 w 5607229"/>
                  <a:gd name="connsiteY13" fmla="*/ 2818102 h 4719772"/>
                  <a:gd name="connsiteX14" fmla="*/ 857857 w 5607229"/>
                  <a:gd name="connsiteY14" fmla="*/ 2764664 h 4719772"/>
                  <a:gd name="connsiteX15" fmla="*/ 4010345 w 5607229"/>
                  <a:gd name="connsiteY15" fmla="*/ 1147115 h 471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29" h="4719772">
                    <a:moveTo>
                      <a:pt x="3421758" y="0"/>
                    </a:moveTo>
                    <a:lnTo>
                      <a:pt x="5607229" y="420246"/>
                    </a:lnTo>
                    <a:lnTo>
                      <a:pt x="4674070" y="2440668"/>
                    </a:lnTo>
                    <a:lnTo>
                      <a:pt x="4380966" y="1869429"/>
                    </a:lnTo>
                    <a:lnTo>
                      <a:pt x="627864" y="3795154"/>
                    </a:lnTo>
                    <a:lnTo>
                      <a:pt x="623057" y="3800815"/>
                    </a:lnTo>
                    <a:lnTo>
                      <a:pt x="585418" y="3821245"/>
                    </a:lnTo>
                    <a:cubicBezTo>
                      <a:pt x="439479" y="3919840"/>
                      <a:pt x="343528" y="4086806"/>
                      <a:pt x="343528" y="4276185"/>
                    </a:cubicBezTo>
                    <a:cubicBezTo>
                      <a:pt x="343528" y="4427688"/>
                      <a:pt x="404936" y="4564848"/>
                      <a:pt x="504220" y="4664133"/>
                    </a:cubicBezTo>
                    <a:lnTo>
                      <a:pt x="566152" y="4715231"/>
                    </a:lnTo>
                    <a:lnTo>
                      <a:pt x="557302" y="4719772"/>
                    </a:lnTo>
                    <a:lnTo>
                      <a:pt x="350063" y="4559426"/>
                    </a:lnTo>
                    <a:cubicBezTo>
                      <a:pt x="129052" y="4350585"/>
                      <a:pt x="0" y="4098823"/>
                      <a:pt x="0" y="3827820"/>
                    </a:cubicBezTo>
                    <a:cubicBezTo>
                      <a:pt x="0" y="3421315"/>
                      <a:pt x="290366" y="3058104"/>
                      <a:pt x="745914" y="2818102"/>
                    </a:cubicBezTo>
                    <a:lnTo>
                      <a:pt x="857857" y="2764664"/>
                    </a:lnTo>
                    <a:lnTo>
                      <a:pt x="4010345" y="1147115"/>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8" name="TextBox 87">
              <a:extLst>
                <a:ext uri="{FF2B5EF4-FFF2-40B4-BE49-F238E27FC236}">
                  <a16:creationId xmlns:a16="http://schemas.microsoft.com/office/drawing/2014/main" id="{1DAD2F6C-E0BD-4C24-B12C-E9AEA6C80B3E}"/>
                </a:ext>
              </a:extLst>
            </p:cNvPr>
            <p:cNvSpPr txBox="1"/>
            <p:nvPr/>
          </p:nvSpPr>
          <p:spPr>
            <a:xfrm>
              <a:off x="6787406" y="1527047"/>
              <a:ext cx="1129988" cy="399094"/>
            </a:xfrm>
            <a:prstGeom prst="rect">
              <a:avLst/>
            </a:prstGeom>
            <a:noFill/>
          </p:spPr>
          <p:txBody>
            <a:bodyPr wrap="square" rtlCol="0">
              <a:spAutoFit/>
            </a:bodyPr>
            <a:lstStyle/>
            <a:p>
              <a:pPr algn="ctr"/>
              <a:r>
                <a:rPr lang="en-US" sz="1400" dirty="0">
                  <a:solidFill>
                    <a:srgbClr val="595959"/>
                  </a:solidFill>
                  <a:latin typeface="Bernard MT Condensed" panose="02050806060905020404" pitchFamily="18" charset="0"/>
                </a:rPr>
                <a:t>$21,174</a:t>
              </a:r>
            </a:p>
          </p:txBody>
        </p:sp>
      </p:grpSp>
      <p:sp>
        <p:nvSpPr>
          <p:cNvPr id="92" name="Rectangle 91">
            <a:extLst>
              <a:ext uri="{FF2B5EF4-FFF2-40B4-BE49-F238E27FC236}">
                <a16:creationId xmlns:a16="http://schemas.microsoft.com/office/drawing/2014/main" id="{D1A8EA9C-10B6-4D34-A621-91DB9006D234}"/>
              </a:ext>
            </a:extLst>
          </p:cNvPr>
          <p:cNvSpPr>
            <a:spLocks noChangeAspect="1"/>
          </p:cNvSpPr>
          <p:nvPr/>
        </p:nvSpPr>
        <p:spPr>
          <a:xfrm>
            <a:off x="6422360" y="5207665"/>
            <a:ext cx="1280160" cy="1280161"/>
          </a:xfrm>
          <a:prstGeom prst="rect">
            <a:avLst/>
          </a:prstGeom>
          <a:blipFill>
            <a:blip r:embed="rId6"/>
            <a:stretch>
              <a:fillRect/>
            </a:stretch>
          </a:blip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37E1FD31-6067-46B0-BFBD-2C3678FCFCA0}"/>
              </a:ext>
            </a:extLst>
          </p:cNvPr>
          <p:cNvSpPr txBox="1"/>
          <p:nvPr/>
        </p:nvSpPr>
        <p:spPr>
          <a:xfrm>
            <a:off x="8534400" y="4307184"/>
            <a:ext cx="3169776" cy="2246769"/>
          </a:xfrm>
          <a:prstGeom prst="rect">
            <a:avLst/>
          </a:prstGeom>
          <a:noFill/>
        </p:spPr>
        <p:txBody>
          <a:bodyPr wrap="square" numCol="1" spcCol="914400"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rgbClr val="454545"/>
              </a:solidFill>
              <a:latin typeface="Candara" panose="020E0502030303020204" pitchFamily="34" charset="0"/>
            </a:endParaRP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 .</a:t>
            </a:r>
          </a:p>
          <a:p>
            <a:pPr marL="400050" indent="-400050">
              <a:buFont typeface="+mj-lt"/>
              <a:buAutoNum type="arabicParenR"/>
            </a:pPr>
            <a:r>
              <a:rPr lang="en-US" sz="1100" dirty="0">
                <a:solidFill>
                  <a:srgbClr val="454545"/>
                </a:solidFill>
                <a:latin typeface="Candara" panose="020E0502030303020204" pitchFamily="34" charset="0"/>
              </a:rPr>
              <a:t>Lorem ipsum dolor sit amet, consectetur adipiscing elit, sed do eiusmod.</a:t>
            </a:r>
          </a:p>
        </p:txBody>
      </p:sp>
      <p:grpSp>
        <p:nvGrpSpPr>
          <p:cNvPr id="107" name="Group 106">
            <a:extLst>
              <a:ext uri="{FF2B5EF4-FFF2-40B4-BE49-F238E27FC236}">
                <a16:creationId xmlns:a16="http://schemas.microsoft.com/office/drawing/2014/main" id="{1D8F5DF6-9A79-4DFB-87DD-69F13354E439}"/>
              </a:ext>
            </a:extLst>
          </p:cNvPr>
          <p:cNvGrpSpPr/>
          <p:nvPr/>
        </p:nvGrpSpPr>
        <p:grpSpPr>
          <a:xfrm>
            <a:off x="6269960" y="4206240"/>
            <a:ext cx="2115524" cy="1522039"/>
            <a:chOff x="5562600" y="762000"/>
            <a:chExt cx="2743200" cy="1973627"/>
          </a:xfrm>
        </p:grpSpPr>
        <p:grpSp>
          <p:nvGrpSpPr>
            <p:cNvPr id="110" name="Group 109">
              <a:extLst>
                <a:ext uri="{FF2B5EF4-FFF2-40B4-BE49-F238E27FC236}">
                  <a16:creationId xmlns:a16="http://schemas.microsoft.com/office/drawing/2014/main" id="{20BE4679-0EEC-45EC-88F0-A87CEEB88505}"/>
                </a:ext>
              </a:extLst>
            </p:cNvPr>
            <p:cNvGrpSpPr>
              <a:grpSpLocks noChangeAspect="1"/>
            </p:cNvGrpSpPr>
            <p:nvPr/>
          </p:nvGrpSpPr>
          <p:grpSpPr>
            <a:xfrm>
              <a:off x="5562600" y="762000"/>
              <a:ext cx="2743200" cy="1973627"/>
              <a:chOff x="2622364" y="1347193"/>
              <a:chExt cx="6560169" cy="4719772"/>
            </a:xfrm>
          </p:grpSpPr>
          <p:sp>
            <p:nvSpPr>
              <p:cNvPr id="115" name="Freeform: Shape 114">
                <a:extLst>
                  <a:ext uri="{FF2B5EF4-FFF2-40B4-BE49-F238E27FC236}">
                    <a16:creationId xmlns:a16="http://schemas.microsoft.com/office/drawing/2014/main" id="{5D4F3FB2-911B-43D0-9652-D00C8F20BDB7}"/>
                  </a:ext>
                </a:extLst>
              </p:cNvPr>
              <p:cNvSpPr/>
              <p:nvPr/>
            </p:nvSpPr>
            <p:spPr>
              <a:xfrm rot="699430">
                <a:off x="2622364" y="1747230"/>
                <a:ext cx="5302141" cy="3541882"/>
              </a:xfrm>
              <a:custGeom>
                <a:avLst/>
                <a:gdLst>
                  <a:gd name="connsiteX0" fmla="*/ 1440208 w 5302141"/>
                  <a:gd name="connsiteY0" fmla="*/ 756352 h 3541882"/>
                  <a:gd name="connsiteX1" fmla="*/ 1619255 w 5302141"/>
                  <a:gd name="connsiteY1" fmla="*/ 722462 h 3541882"/>
                  <a:gd name="connsiteX2" fmla="*/ 2052001 w 5302141"/>
                  <a:gd name="connsiteY2" fmla="*/ 633182 h 3541882"/>
                  <a:gd name="connsiteX3" fmla="*/ 3569587 w 5302141"/>
                  <a:gd name="connsiteY3" fmla="*/ 320088 h 3541882"/>
                  <a:gd name="connsiteX4" fmla="*/ 3569587 w 5302141"/>
                  <a:gd name="connsiteY4" fmla="*/ 320088 h 3541882"/>
                  <a:gd name="connsiteX5" fmla="*/ 3574419 w 5302141"/>
                  <a:gd name="connsiteY5" fmla="*/ 319091 h 3541882"/>
                  <a:gd name="connsiteX6" fmla="*/ 3574419 w 5302141"/>
                  <a:gd name="connsiteY6" fmla="*/ 319091 h 3541882"/>
                  <a:gd name="connsiteX7" fmla="*/ 3574595 w 5302141"/>
                  <a:gd name="connsiteY7" fmla="*/ 319055 h 3541882"/>
                  <a:gd name="connsiteX8" fmla="*/ 3574595 w 5302141"/>
                  <a:gd name="connsiteY8" fmla="*/ 319055 h 3541882"/>
                  <a:gd name="connsiteX9" fmla="*/ 5121078 w 5302141"/>
                  <a:gd name="connsiteY9" fmla="*/ 0 h 3541882"/>
                  <a:gd name="connsiteX10" fmla="*/ 5302141 w 5302141"/>
                  <a:gd name="connsiteY10" fmla="*/ 877630 h 3541882"/>
                  <a:gd name="connsiteX11" fmla="*/ 3741299 w 5302141"/>
                  <a:gd name="connsiteY11" fmla="*/ 1199648 h 3541882"/>
                  <a:gd name="connsiteX12" fmla="*/ 3741299 w 5302141"/>
                  <a:gd name="connsiteY12" fmla="*/ 1199648 h 3541882"/>
                  <a:gd name="connsiteX13" fmla="*/ 2233065 w 5302141"/>
                  <a:gd name="connsiteY13" fmla="*/ 1510812 h 3541882"/>
                  <a:gd name="connsiteX14" fmla="*/ 2228233 w 5302141"/>
                  <a:gd name="connsiteY14" fmla="*/ 1511809 h 3541882"/>
                  <a:gd name="connsiteX15" fmla="*/ 1808263 w 5302141"/>
                  <a:gd name="connsiteY15" fmla="*/ 1598453 h 3541882"/>
                  <a:gd name="connsiteX16" fmla="*/ 1686108 w 5302141"/>
                  <a:gd name="connsiteY16" fmla="*/ 1620021 h 3541882"/>
                  <a:gd name="connsiteX17" fmla="*/ 697416 w 5302141"/>
                  <a:gd name="connsiteY17" fmla="*/ 2393588 h 3541882"/>
                  <a:gd name="connsiteX18" fmla="*/ 1028572 w 5302141"/>
                  <a:gd name="connsiteY18" fmla="*/ 3445668 h 3541882"/>
                  <a:gd name="connsiteX19" fmla="*/ 1122701 w 5302141"/>
                  <a:gd name="connsiteY19" fmla="*/ 3541882 h 3541882"/>
                  <a:gd name="connsiteX20" fmla="*/ 1072711 w 5302141"/>
                  <a:gd name="connsiteY20" fmla="*/ 3524155 h 3541882"/>
                  <a:gd name="connsiteX21" fmla="*/ 0 w 5302141"/>
                  <a:gd name="connsiteY21" fmla="*/ 2197392 h 3541882"/>
                  <a:gd name="connsiteX22" fmla="*/ 1440208 w 5302141"/>
                  <a:gd name="connsiteY22" fmla="*/ 756352 h 35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2141" h="3541882">
                    <a:moveTo>
                      <a:pt x="1440208" y="756352"/>
                    </a:moveTo>
                    <a:lnTo>
                      <a:pt x="1619255" y="722462"/>
                    </a:lnTo>
                    <a:lnTo>
                      <a:pt x="2052001" y="633182"/>
                    </a:lnTo>
                    <a:lnTo>
                      <a:pt x="3569587" y="320088"/>
                    </a:lnTo>
                    <a:lnTo>
                      <a:pt x="3569587" y="320088"/>
                    </a:lnTo>
                    <a:lnTo>
                      <a:pt x="3574419" y="319091"/>
                    </a:lnTo>
                    <a:lnTo>
                      <a:pt x="3574419" y="319091"/>
                    </a:lnTo>
                    <a:lnTo>
                      <a:pt x="3574595" y="319055"/>
                    </a:lnTo>
                    <a:lnTo>
                      <a:pt x="3574595" y="319055"/>
                    </a:lnTo>
                    <a:lnTo>
                      <a:pt x="5121078" y="0"/>
                    </a:lnTo>
                    <a:lnTo>
                      <a:pt x="5302141" y="877630"/>
                    </a:lnTo>
                    <a:lnTo>
                      <a:pt x="3741299" y="1199648"/>
                    </a:lnTo>
                    <a:lnTo>
                      <a:pt x="3741299" y="1199648"/>
                    </a:lnTo>
                    <a:lnTo>
                      <a:pt x="2233065" y="1510812"/>
                    </a:lnTo>
                    <a:lnTo>
                      <a:pt x="2228233" y="1511809"/>
                    </a:lnTo>
                    <a:lnTo>
                      <a:pt x="1808263" y="1598453"/>
                    </a:lnTo>
                    <a:lnTo>
                      <a:pt x="1686108" y="1620021"/>
                    </a:lnTo>
                    <a:cubicBezTo>
                      <a:pt x="1182980" y="1729507"/>
                      <a:pt x="806086" y="2001877"/>
                      <a:pt x="697416" y="2393588"/>
                    </a:cubicBezTo>
                    <a:cubicBezTo>
                      <a:pt x="600820" y="2741775"/>
                      <a:pt x="734444" y="3118331"/>
                      <a:pt x="1028572" y="3445668"/>
                    </a:cubicBezTo>
                    <a:lnTo>
                      <a:pt x="1122701" y="3541882"/>
                    </a:lnTo>
                    <a:lnTo>
                      <a:pt x="1072711" y="3524155"/>
                    </a:lnTo>
                    <a:cubicBezTo>
                      <a:pt x="433756" y="3268643"/>
                      <a:pt x="0" y="2770306"/>
                      <a:pt x="0" y="2197392"/>
                    </a:cubicBezTo>
                    <a:cubicBezTo>
                      <a:pt x="0" y="1520312"/>
                      <a:pt x="605825" y="947393"/>
                      <a:pt x="1440208" y="756352"/>
                    </a:cubicBezTo>
                    <a:close/>
                  </a:path>
                </a:pathLst>
              </a:custGeom>
              <a:gradFill flip="none" rotWithShape="0">
                <a:gsLst>
                  <a:gs pos="16000">
                    <a:srgbClr val="FB695A"/>
                  </a:gs>
                  <a:gs pos="8000">
                    <a:srgbClr val="BF2D1E"/>
                  </a:gs>
                  <a:gs pos="0">
                    <a:srgbClr val="AB190A"/>
                  </a:gs>
                  <a:gs pos="22000">
                    <a:srgbClr val="D34132"/>
                  </a:gs>
                  <a:gs pos="100000">
                    <a:srgbClr val="D3413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6CF0AFB9-541C-4972-B90A-74929B00E5BD}"/>
                  </a:ext>
                </a:extLst>
              </p:cNvPr>
              <p:cNvSpPr/>
              <p:nvPr/>
            </p:nvSpPr>
            <p:spPr>
              <a:xfrm rot="1629748">
                <a:off x="3575304" y="1347193"/>
                <a:ext cx="5607229" cy="4719772"/>
              </a:xfrm>
              <a:custGeom>
                <a:avLst/>
                <a:gdLst>
                  <a:gd name="connsiteX0" fmla="*/ 3421758 w 5607229"/>
                  <a:gd name="connsiteY0" fmla="*/ 0 h 4719772"/>
                  <a:gd name="connsiteX1" fmla="*/ 5607229 w 5607229"/>
                  <a:gd name="connsiteY1" fmla="*/ 420246 h 4719772"/>
                  <a:gd name="connsiteX2" fmla="*/ 4674070 w 5607229"/>
                  <a:gd name="connsiteY2" fmla="*/ 2440668 h 4719772"/>
                  <a:gd name="connsiteX3" fmla="*/ 4380966 w 5607229"/>
                  <a:gd name="connsiteY3" fmla="*/ 1869429 h 4719772"/>
                  <a:gd name="connsiteX4" fmla="*/ 627864 w 5607229"/>
                  <a:gd name="connsiteY4" fmla="*/ 3795154 h 4719772"/>
                  <a:gd name="connsiteX5" fmla="*/ 623057 w 5607229"/>
                  <a:gd name="connsiteY5" fmla="*/ 3800815 h 4719772"/>
                  <a:gd name="connsiteX6" fmla="*/ 585418 w 5607229"/>
                  <a:gd name="connsiteY6" fmla="*/ 3821245 h 4719772"/>
                  <a:gd name="connsiteX7" fmla="*/ 343528 w 5607229"/>
                  <a:gd name="connsiteY7" fmla="*/ 4276185 h 4719772"/>
                  <a:gd name="connsiteX8" fmla="*/ 504220 w 5607229"/>
                  <a:gd name="connsiteY8" fmla="*/ 4664133 h 4719772"/>
                  <a:gd name="connsiteX9" fmla="*/ 566152 w 5607229"/>
                  <a:gd name="connsiteY9" fmla="*/ 4715231 h 4719772"/>
                  <a:gd name="connsiteX10" fmla="*/ 557302 w 5607229"/>
                  <a:gd name="connsiteY10" fmla="*/ 4719772 h 4719772"/>
                  <a:gd name="connsiteX11" fmla="*/ 350063 w 5607229"/>
                  <a:gd name="connsiteY11" fmla="*/ 4559426 h 4719772"/>
                  <a:gd name="connsiteX12" fmla="*/ 0 w 5607229"/>
                  <a:gd name="connsiteY12" fmla="*/ 3827820 h 4719772"/>
                  <a:gd name="connsiteX13" fmla="*/ 745914 w 5607229"/>
                  <a:gd name="connsiteY13" fmla="*/ 2818102 h 4719772"/>
                  <a:gd name="connsiteX14" fmla="*/ 857857 w 5607229"/>
                  <a:gd name="connsiteY14" fmla="*/ 2764664 h 4719772"/>
                  <a:gd name="connsiteX15" fmla="*/ 4010345 w 5607229"/>
                  <a:gd name="connsiteY15" fmla="*/ 1147115 h 471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29" h="4719772">
                    <a:moveTo>
                      <a:pt x="3421758" y="0"/>
                    </a:moveTo>
                    <a:lnTo>
                      <a:pt x="5607229" y="420246"/>
                    </a:lnTo>
                    <a:lnTo>
                      <a:pt x="4674070" y="2440668"/>
                    </a:lnTo>
                    <a:lnTo>
                      <a:pt x="4380966" y="1869429"/>
                    </a:lnTo>
                    <a:lnTo>
                      <a:pt x="627864" y="3795154"/>
                    </a:lnTo>
                    <a:lnTo>
                      <a:pt x="623057" y="3800815"/>
                    </a:lnTo>
                    <a:lnTo>
                      <a:pt x="585418" y="3821245"/>
                    </a:lnTo>
                    <a:cubicBezTo>
                      <a:pt x="439479" y="3919840"/>
                      <a:pt x="343528" y="4086806"/>
                      <a:pt x="343528" y="4276185"/>
                    </a:cubicBezTo>
                    <a:cubicBezTo>
                      <a:pt x="343528" y="4427688"/>
                      <a:pt x="404936" y="4564848"/>
                      <a:pt x="504220" y="4664133"/>
                    </a:cubicBezTo>
                    <a:lnTo>
                      <a:pt x="566152" y="4715231"/>
                    </a:lnTo>
                    <a:lnTo>
                      <a:pt x="557302" y="4719772"/>
                    </a:lnTo>
                    <a:lnTo>
                      <a:pt x="350063" y="4559426"/>
                    </a:lnTo>
                    <a:cubicBezTo>
                      <a:pt x="129052" y="4350585"/>
                      <a:pt x="0" y="4098823"/>
                      <a:pt x="0" y="3827820"/>
                    </a:cubicBezTo>
                    <a:cubicBezTo>
                      <a:pt x="0" y="3421315"/>
                      <a:pt x="290366" y="3058104"/>
                      <a:pt x="745914" y="2818102"/>
                    </a:cubicBezTo>
                    <a:lnTo>
                      <a:pt x="857857" y="2764664"/>
                    </a:lnTo>
                    <a:lnTo>
                      <a:pt x="4010345" y="1147115"/>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TextBox 113">
              <a:extLst>
                <a:ext uri="{FF2B5EF4-FFF2-40B4-BE49-F238E27FC236}">
                  <a16:creationId xmlns:a16="http://schemas.microsoft.com/office/drawing/2014/main" id="{B68861B5-8C23-44F6-97EC-C7FE5D4373FA}"/>
                </a:ext>
              </a:extLst>
            </p:cNvPr>
            <p:cNvSpPr txBox="1"/>
            <p:nvPr/>
          </p:nvSpPr>
          <p:spPr>
            <a:xfrm>
              <a:off x="6787406" y="1527047"/>
              <a:ext cx="1129988" cy="399094"/>
            </a:xfrm>
            <a:prstGeom prst="rect">
              <a:avLst/>
            </a:prstGeom>
            <a:noFill/>
          </p:spPr>
          <p:txBody>
            <a:bodyPr wrap="square" rtlCol="0">
              <a:spAutoFit/>
            </a:bodyPr>
            <a:lstStyle/>
            <a:p>
              <a:pPr algn="ctr"/>
              <a:r>
                <a:rPr lang="en-US" sz="1400" dirty="0">
                  <a:solidFill>
                    <a:srgbClr val="595959"/>
                  </a:solidFill>
                  <a:latin typeface="Bernard MT Condensed" panose="02050806060905020404" pitchFamily="18" charset="0"/>
                </a:rPr>
                <a:t>$21,174</a:t>
              </a:r>
            </a:p>
          </p:txBody>
        </p:sp>
      </p:grpSp>
      <p:sp>
        <p:nvSpPr>
          <p:cNvPr id="120" name="TextBox 119">
            <a:extLst>
              <a:ext uri="{FF2B5EF4-FFF2-40B4-BE49-F238E27FC236}">
                <a16:creationId xmlns:a16="http://schemas.microsoft.com/office/drawing/2014/main" id="{AE8FD243-3518-4EB2-8E10-652C2C208A1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123878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1000"/>
                                        <p:tgtEl>
                                          <p:spTgt spid="12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p:cTn id="28" dur="500" fill="hold"/>
                                        <p:tgtEl>
                                          <p:spTgt spid="84"/>
                                        </p:tgtEl>
                                        <p:attrNameLst>
                                          <p:attrName>ppt_w</p:attrName>
                                        </p:attrNameLst>
                                      </p:cBhvr>
                                      <p:tavLst>
                                        <p:tav tm="0">
                                          <p:val>
                                            <p:fltVal val="0"/>
                                          </p:val>
                                        </p:tav>
                                        <p:tav tm="100000">
                                          <p:val>
                                            <p:strVal val="#ppt_w"/>
                                          </p:val>
                                        </p:tav>
                                      </p:tavLst>
                                    </p:anim>
                                    <p:anim calcmode="lin" valueType="num">
                                      <p:cBhvr>
                                        <p:cTn id="29" dur="500" fill="hold"/>
                                        <p:tgtEl>
                                          <p:spTgt spid="84"/>
                                        </p:tgtEl>
                                        <p:attrNameLst>
                                          <p:attrName>ppt_h</p:attrName>
                                        </p:attrNameLst>
                                      </p:cBhvr>
                                      <p:tavLst>
                                        <p:tav tm="0">
                                          <p:val>
                                            <p:fltVal val="0"/>
                                          </p:val>
                                        </p:tav>
                                        <p:tav tm="100000">
                                          <p:val>
                                            <p:strVal val="#ppt_h"/>
                                          </p:val>
                                        </p:tav>
                                      </p:tavLst>
                                    </p:anim>
                                    <p:animEffect transition="in" filter="fade">
                                      <p:cBhvr>
                                        <p:cTn id="30" dur="500"/>
                                        <p:tgtEl>
                                          <p:spTgt spid="84"/>
                                        </p:tgtEl>
                                      </p:cBhvr>
                                    </p:animEffect>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1000" fill="hold"/>
                                        <p:tgtEl>
                                          <p:spTgt spid="86"/>
                                        </p:tgtEl>
                                        <p:attrNameLst>
                                          <p:attrName>ppt_x</p:attrName>
                                        </p:attrNameLst>
                                      </p:cBhvr>
                                      <p:tavLst>
                                        <p:tav tm="0">
                                          <p:val>
                                            <p:strVal val="0-#ppt_w/2"/>
                                          </p:val>
                                        </p:tav>
                                        <p:tav tm="100000">
                                          <p:val>
                                            <p:strVal val="#ppt_x"/>
                                          </p:val>
                                        </p:tav>
                                      </p:tavLst>
                                    </p:anim>
                                    <p:anim calcmode="lin" valueType="num">
                                      <p:cBhvr additive="base">
                                        <p:cTn id="35" dur="1000" fill="hold"/>
                                        <p:tgtEl>
                                          <p:spTgt spid="86"/>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1000"/>
                                        <p:tgtEl>
                                          <p:spTgt spid="85"/>
                                        </p:tgtEl>
                                      </p:cBhvr>
                                    </p:animEffect>
                                    <p:anim calcmode="lin" valueType="num">
                                      <p:cBhvr>
                                        <p:cTn id="40" dur="1000" fill="hold"/>
                                        <p:tgtEl>
                                          <p:spTgt spid="85"/>
                                        </p:tgtEl>
                                        <p:attrNameLst>
                                          <p:attrName>ppt_x</p:attrName>
                                        </p:attrNameLst>
                                      </p:cBhvr>
                                      <p:tavLst>
                                        <p:tav tm="0">
                                          <p:val>
                                            <p:strVal val="#ppt_x"/>
                                          </p:val>
                                        </p:tav>
                                        <p:tav tm="100000">
                                          <p:val>
                                            <p:strVal val="#ppt_x"/>
                                          </p:val>
                                        </p:tav>
                                      </p:tavLst>
                                    </p:anim>
                                    <p:anim calcmode="lin" valueType="num">
                                      <p:cBhvr>
                                        <p:cTn id="41" dur="1000" fill="hold"/>
                                        <p:tgtEl>
                                          <p:spTgt spid="8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500" fill="hold"/>
                                        <p:tgtEl>
                                          <p:spTgt spid="76"/>
                                        </p:tgtEl>
                                        <p:attrNameLst>
                                          <p:attrName>ppt_w</p:attrName>
                                        </p:attrNameLst>
                                      </p:cBhvr>
                                      <p:tavLst>
                                        <p:tav tm="0">
                                          <p:val>
                                            <p:fltVal val="0"/>
                                          </p:val>
                                        </p:tav>
                                        <p:tav tm="100000">
                                          <p:val>
                                            <p:strVal val="#ppt_w"/>
                                          </p:val>
                                        </p:tav>
                                      </p:tavLst>
                                    </p:anim>
                                    <p:anim calcmode="lin" valueType="num">
                                      <p:cBhvr>
                                        <p:cTn id="46" dur="500" fill="hold"/>
                                        <p:tgtEl>
                                          <p:spTgt spid="76"/>
                                        </p:tgtEl>
                                        <p:attrNameLst>
                                          <p:attrName>ppt_h</p:attrName>
                                        </p:attrNameLst>
                                      </p:cBhvr>
                                      <p:tavLst>
                                        <p:tav tm="0">
                                          <p:val>
                                            <p:fltVal val="0"/>
                                          </p:val>
                                        </p:tav>
                                        <p:tav tm="100000">
                                          <p:val>
                                            <p:strVal val="#ppt_h"/>
                                          </p:val>
                                        </p:tav>
                                      </p:tavLst>
                                    </p:anim>
                                    <p:animEffect transition="in" filter="fade">
                                      <p:cBhvr>
                                        <p:cTn id="47" dur="500"/>
                                        <p:tgtEl>
                                          <p:spTgt spid="76"/>
                                        </p:tgtEl>
                                      </p:cBhvr>
                                    </p:animEffect>
                                  </p:childTnLst>
                                </p:cTn>
                              </p:par>
                            </p:childTnLst>
                          </p:cTn>
                        </p:par>
                        <p:par>
                          <p:cTn id="48" fill="hold">
                            <p:stCondLst>
                              <p:cond delay="6000"/>
                            </p:stCondLst>
                            <p:childTnLst>
                              <p:par>
                                <p:cTn id="49" presetID="2" presetClass="entr" presetSubtype="8"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0-#ppt_w/2"/>
                                          </p:val>
                                        </p:tav>
                                        <p:tav tm="100000">
                                          <p:val>
                                            <p:strVal val="#ppt_x"/>
                                          </p:val>
                                        </p:tav>
                                      </p:tavLst>
                                    </p:anim>
                                    <p:anim calcmode="lin" valueType="num">
                                      <p:cBhvr additive="base">
                                        <p:cTn id="52" dur="500" fill="hold"/>
                                        <p:tgtEl>
                                          <p:spTgt spid="78"/>
                                        </p:tgtEl>
                                        <p:attrNameLst>
                                          <p:attrName>ppt_y</p:attrName>
                                        </p:attrNameLst>
                                      </p:cBhvr>
                                      <p:tavLst>
                                        <p:tav tm="0">
                                          <p:val>
                                            <p:strVal val="#ppt_y"/>
                                          </p:val>
                                        </p:tav>
                                        <p:tav tm="100000">
                                          <p:val>
                                            <p:strVal val="#ppt_y"/>
                                          </p:val>
                                        </p:tav>
                                      </p:tavLst>
                                    </p:anim>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1000"/>
                                        <p:tgtEl>
                                          <p:spTgt spid="77"/>
                                        </p:tgtEl>
                                      </p:cBhvr>
                                    </p:animEffect>
                                    <p:anim calcmode="lin" valueType="num">
                                      <p:cBhvr>
                                        <p:cTn id="57" dur="1000" fill="hold"/>
                                        <p:tgtEl>
                                          <p:spTgt spid="77"/>
                                        </p:tgtEl>
                                        <p:attrNameLst>
                                          <p:attrName>ppt_x</p:attrName>
                                        </p:attrNameLst>
                                      </p:cBhvr>
                                      <p:tavLst>
                                        <p:tav tm="0">
                                          <p:val>
                                            <p:strVal val="#ppt_x"/>
                                          </p:val>
                                        </p:tav>
                                        <p:tav tm="100000">
                                          <p:val>
                                            <p:strVal val="#ppt_x"/>
                                          </p:val>
                                        </p:tav>
                                      </p:tavLst>
                                    </p:anim>
                                    <p:anim calcmode="lin" valueType="num">
                                      <p:cBhvr>
                                        <p:cTn id="58" dur="1000" fill="hold"/>
                                        <p:tgtEl>
                                          <p:spTgt spid="77"/>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53" presetClass="entr" presetSubtype="16" fill="hold" grpId="0"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500" fill="hold"/>
                                        <p:tgtEl>
                                          <p:spTgt spid="92"/>
                                        </p:tgtEl>
                                        <p:attrNameLst>
                                          <p:attrName>ppt_w</p:attrName>
                                        </p:attrNameLst>
                                      </p:cBhvr>
                                      <p:tavLst>
                                        <p:tav tm="0">
                                          <p:val>
                                            <p:fltVal val="0"/>
                                          </p:val>
                                        </p:tav>
                                        <p:tav tm="100000">
                                          <p:val>
                                            <p:strVal val="#ppt_w"/>
                                          </p:val>
                                        </p:tav>
                                      </p:tavLst>
                                    </p:anim>
                                    <p:anim calcmode="lin" valueType="num">
                                      <p:cBhvr>
                                        <p:cTn id="63" dur="500" fill="hold"/>
                                        <p:tgtEl>
                                          <p:spTgt spid="92"/>
                                        </p:tgtEl>
                                        <p:attrNameLst>
                                          <p:attrName>ppt_h</p:attrName>
                                        </p:attrNameLst>
                                      </p:cBhvr>
                                      <p:tavLst>
                                        <p:tav tm="0">
                                          <p:val>
                                            <p:fltVal val="0"/>
                                          </p:val>
                                        </p:tav>
                                        <p:tav tm="100000">
                                          <p:val>
                                            <p:strVal val="#ppt_h"/>
                                          </p:val>
                                        </p:tav>
                                      </p:tavLst>
                                    </p:anim>
                                    <p:animEffect transition="in" filter="fade">
                                      <p:cBhvr>
                                        <p:cTn id="64" dur="500"/>
                                        <p:tgtEl>
                                          <p:spTgt spid="92"/>
                                        </p:tgtEl>
                                      </p:cBhvr>
                                    </p:animEffect>
                                  </p:childTnLst>
                                </p:cTn>
                              </p:par>
                            </p:childTnLst>
                          </p:cTn>
                        </p:par>
                        <p:par>
                          <p:cTn id="65" fill="hold">
                            <p:stCondLst>
                              <p:cond delay="8000"/>
                            </p:stCondLst>
                            <p:childTnLst>
                              <p:par>
                                <p:cTn id="66" presetID="2" presetClass="entr" presetSubtype="8" fill="hold" nodeType="afterEffect">
                                  <p:stCondLst>
                                    <p:cond delay="0"/>
                                  </p:stCondLst>
                                  <p:childTnLst>
                                    <p:set>
                                      <p:cBhvr>
                                        <p:cTn id="67" dur="1" fill="hold">
                                          <p:stCondLst>
                                            <p:cond delay="0"/>
                                          </p:stCondLst>
                                        </p:cTn>
                                        <p:tgtEl>
                                          <p:spTgt spid="107"/>
                                        </p:tgtEl>
                                        <p:attrNameLst>
                                          <p:attrName>style.visibility</p:attrName>
                                        </p:attrNameLst>
                                      </p:cBhvr>
                                      <p:to>
                                        <p:strVal val="visible"/>
                                      </p:to>
                                    </p:set>
                                    <p:anim calcmode="lin" valueType="num">
                                      <p:cBhvr additive="base">
                                        <p:cTn id="68" dur="500" fill="hold"/>
                                        <p:tgtEl>
                                          <p:spTgt spid="107"/>
                                        </p:tgtEl>
                                        <p:attrNameLst>
                                          <p:attrName>ppt_x</p:attrName>
                                        </p:attrNameLst>
                                      </p:cBhvr>
                                      <p:tavLst>
                                        <p:tav tm="0">
                                          <p:val>
                                            <p:strVal val="0-#ppt_w/2"/>
                                          </p:val>
                                        </p:tav>
                                        <p:tav tm="100000">
                                          <p:val>
                                            <p:strVal val="#ppt_x"/>
                                          </p:val>
                                        </p:tav>
                                      </p:tavLst>
                                    </p:anim>
                                    <p:anim calcmode="lin" valueType="num">
                                      <p:cBhvr additive="base">
                                        <p:cTn id="69" dur="500" fill="hold"/>
                                        <p:tgtEl>
                                          <p:spTgt spid="107"/>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fade">
                                      <p:cBhvr>
                                        <p:cTn id="73" dur="1000"/>
                                        <p:tgtEl>
                                          <p:spTgt spid="95"/>
                                        </p:tgtEl>
                                      </p:cBhvr>
                                    </p:animEffect>
                                    <p:anim calcmode="lin" valueType="num">
                                      <p:cBhvr>
                                        <p:cTn id="74" dur="1000" fill="hold"/>
                                        <p:tgtEl>
                                          <p:spTgt spid="95"/>
                                        </p:tgtEl>
                                        <p:attrNameLst>
                                          <p:attrName>ppt_x</p:attrName>
                                        </p:attrNameLst>
                                      </p:cBhvr>
                                      <p:tavLst>
                                        <p:tav tm="0">
                                          <p:val>
                                            <p:strVal val="#ppt_x"/>
                                          </p:val>
                                        </p:tav>
                                        <p:tav tm="100000">
                                          <p:val>
                                            <p:strVal val="#ppt_x"/>
                                          </p:val>
                                        </p:tav>
                                      </p:tavLst>
                                    </p:anim>
                                    <p:anim calcmode="lin" valueType="num">
                                      <p:cBhvr>
                                        <p:cTn id="7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0" grpId="0"/>
      <p:bldP spid="76" grpId="0" animBg="1"/>
      <p:bldP spid="77" grpId="0"/>
      <p:bldP spid="84" grpId="0" animBg="1"/>
      <p:bldP spid="85" grpId="0"/>
      <p:bldP spid="92" grpId="0" animBg="1"/>
      <p:bldP spid="95" grpId="0"/>
      <p:bldP spid="1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264BF3D6-7190-4710-8B5D-6A1EF5AF1EAA}"/>
              </a:ext>
            </a:extLst>
          </p:cNvPr>
          <p:cNvGrpSpPr>
            <a:grpSpLocks noChangeAspect="1"/>
          </p:cNvGrpSpPr>
          <p:nvPr/>
        </p:nvGrpSpPr>
        <p:grpSpPr>
          <a:xfrm>
            <a:off x="1364694" y="2494312"/>
            <a:ext cx="1828891" cy="2084000"/>
            <a:chOff x="8559576" y="1399319"/>
            <a:chExt cx="2139908" cy="2438400"/>
          </a:xfrm>
        </p:grpSpPr>
        <p:grpSp>
          <p:nvGrpSpPr>
            <p:cNvPr id="39" name="Group 38">
              <a:extLst>
                <a:ext uri="{FF2B5EF4-FFF2-40B4-BE49-F238E27FC236}">
                  <a16:creationId xmlns:a16="http://schemas.microsoft.com/office/drawing/2014/main" id="{E375CF1B-709B-4BA6-95B3-7D1F70D4AB30}"/>
                </a:ext>
              </a:extLst>
            </p:cNvPr>
            <p:cNvGrpSpPr/>
            <p:nvPr/>
          </p:nvGrpSpPr>
          <p:grpSpPr>
            <a:xfrm>
              <a:off x="8559682" y="1399319"/>
              <a:ext cx="2139802" cy="2438400"/>
              <a:chOff x="8119055" y="1103116"/>
              <a:chExt cx="2139802" cy="2438400"/>
            </a:xfrm>
          </p:grpSpPr>
          <p:sp>
            <p:nvSpPr>
              <p:cNvPr id="36" name="Freeform: Shape 35">
                <a:extLst>
                  <a:ext uri="{FF2B5EF4-FFF2-40B4-BE49-F238E27FC236}">
                    <a16:creationId xmlns:a16="http://schemas.microsoft.com/office/drawing/2014/main" id="{8D15501A-30FC-47AD-A4A9-D98E73352508}"/>
                  </a:ext>
                </a:extLst>
              </p:cNvPr>
              <p:cNvSpPr/>
              <p:nvPr/>
            </p:nvSpPr>
            <p:spPr>
              <a:xfrm rot="16200000">
                <a:off x="7969756" y="1252415"/>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B9AB0E61-E3F4-4CD6-9789-75FA8B25E88A}"/>
                  </a:ext>
                </a:extLst>
              </p:cNvPr>
              <p:cNvSpPr/>
              <p:nvPr/>
            </p:nvSpPr>
            <p:spPr>
              <a:xfrm rot="16200000">
                <a:off x="8679677" y="542494"/>
                <a:ext cx="1018452" cy="2139696"/>
              </a:xfrm>
              <a:custGeom>
                <a:avLst/>
                <a:gdLst>
                  <a:gd name="connsiteX0" fmla="*/ 1018452 w 1018452"/>
                  <a:gd name="connsiteY0" fmla="*/ 1069901 h 2132731"/>
                  <a:gd name="connsiteX1" fmla="*/ 487037 w 1018452"/>
                  <a:gd name="connsiteY1" fmla="*/ 2132731 h 2132731"/>
                  <a:gd name="connsiteX2" fmla="*/ 368968 w 1018452"/>
                  <a:gd name="connsiteY2" fmla="*/ 2132731 h 2132731"/>
                  <a:gd name="connsiteX3" fmla="*/ 368968 w 1018452"/>
                  <a:gd name="connsiteY3" fmla="*/ 1505196 h 2132731"/>
                  <a:gd name="connsiteX4" fmla="*/ 234244 w 1018452"/>
                  <a:gd name="connsiteY4" fmla="*/ 1505196 h 2132731"/>
                  <a:gd name="connsiteX5" fmla="*/ 234244 w 1018452"/>
                  <a:gd name="connsiteY5" fmla="*/ 1586049 h 2132731"/>
                  <a:gd name="connsiteX6" fmla="*/ 0 w 1018452"/>
                  <a:gd name="connsiteY6" fmla="*/ 1062829 h 2132731"/>
                  <a:gd name="connsiteX7" fmla="*/ 234244 w 1018452"/>
                  <a:gd name="connsiteY7" fmla="*/ 539609 h 2132731"/>
                  <a:gd name="connsiteX8" fmla="*/ 234244 w 1018452"/>
                  <a:gd name="connsiteY8" fmla="*/ 620462 h 2132731"/>
                  <a:gd name="connsiteX9" fmla="*/ 368968 w 1018452"/>
                  <a:gd name="connsiteY9" fmla="*/ 620462 h 2132731"/>
                  <a:gd name="connsiteX10" fmla="*/ 368968 w 1018452"/>
                  <a:gd name="connsiteY10" fmla="*/ 0 h 2132731"/>
                  <a:gd name="connsiteX11" fmla="*/ 483502 w 1018452"/>
                  <a:gd name="connsiteY11" fmla="*/ 0 h 213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452" h="2132731">
                    <a:moveTo>
                      <a:pt x="1018452" y="1069901"/>
                    </a:moveTo>
                    <a:lnTo>
                      <a:pt x="487037" y="2132731"/>
                    </a:lnTo>
                    <a:lnTo>
                      <a:pt x="368968" y="2132731"/>
                    </a:lnTo>
                    <a:lnTo>
                      <a:pt x="368968" y="1505196"/>
                    </a:lnTo>
                    <a:lnTo>
                      <a:pt x="234244" y="1505196"/>
                    </a:lnTo>
                    <a:lnTo>
                      <a:pt x="234244" y="1586049"/>
                    </a:lnTo>
                    <a:lnTo>
                      <a:pt x="0" y="1062829"/>
                    </a:lnTo>
                    <a:lnTo>
                      <a:pt x="234244" y="539609"/>
                    </a:lnTo>
                    <a:lnTo>
                      <a:pt x="234244" y="620462"/>
                    </a:lnTo>
                    <a:lnTo>
                      <a:pt x="368968" y="620462"/>
                    </a:lnTo>
                    <a:lnTo>
                      <a:pt x="368968" y="0"/>
                    </a:lnTo>
                    <a:lnTo>
                      <a:pt x="483502"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57CDE08D-3F15-4A9A-A981-7A3486BE3509}"/>
                  </a:ext>
                </a:extLst>
              </p:cNvPr>
              <p:cNvSpPr txBox="1"/>
              <p:nvPr/>
            </p:nvSpPr>
            <p:spPr>
              <a:xfrm>
                <a:off x="8842521" y="1210106"/>
                <a:ext cx="685800" cy="805975"/>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40" name="TextBox 39">
              <a:extLst>
                <a:ext uri="{FF2B5EF4-FFF2-40B4-BE49-F238E27FC236}">
                  <a16:creationId xmlns:a16="http://schemas.microsoft.com/office/drawing/2014/main" id="{17D9542C-7B7A-4B8A-985D-0F18C38EA421}"/>
                </a:ext>
              </a:extLst>
            </p:cNvPr>
            <p:cNvSpPr txBox="1"/>
            <p:nvPr/>
          </p:nvSpPr>
          <p:spPr>
            <a:xfrm>
              <a:off x="8559576" y="2413138"/>
              <a:ext cx="2139802" cy="972314"/>
            </a:xfrm>
            <a:prstGeom prst="rect">
              <a:avLst/>
            </a:prstGeom>
            <a:noFill/>
          </p:spPr>
          <p:txBody>
            <a:bodyPr wrap="square" rtlCol="0">
              <a:spAutoFit/>
            </a:bodyPr>
            <a:lstStyle/>
            <a:p>
              <a:pPr algn="ctr"/>
              <a:r>
                <a:rPr lang="en-US" sz="1200" dirty="0">
                  <a:solidFill>
                    <a:srgbClr val="454545"/>
                  </a:solidFill>
                  <a:latin typeface="Bernard MT Condensed" panose="02050806060905020404" pitchFamily="18" charset="0"/>
                </a:rPr>
                <a:t>LOREM IPSUM DOLOR</a:t>
              </a:r>
            </a:p>
            <a:p>
              <a:pPr algn="ctr"/>
              <a:endParaRPr lang="en-US" sz="3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 adipiscing elit, sed do eiusmod tempor.</a:t>
              </a:r>
            </a:p>
          </p:txBody>
        </p:sp>
      </p:grpSp>
      <p:grpSp>
        <p:nvGrpSpPr>
          <p:cNvPr id="43" name="Group 42">
            <a:extLst>
              <a:ext uri="{FF2B5EF4-FFF2-40B4-BE49-F238E27FC236}">
                <a16:creationId xmlns:a16="http://schemas.microsoft.com/office/drawing/2014/main" id="{3385180E-1ACB-4953-8C57-96453256B2B9}"/>
              </a:ext>
            </a:extLst>
          </p:cNvPr>
          <p:cNvGrpSpPr>
            <a:grpSpLocks noChangeAspect="1"/>
          </p:cNvGrpSpPr>
          <p:nvPr/>
        </p:nvGrpSpPr>
        <p:grpSpPr>
          <a:xfrm>
            <a:off x="2412837" y="4301341"/>
            <a:ext cx="1828800" cy="2084000"/>
            <a:chOff x="8559682" y="1399319"/>
            <a:chExt cx="2139802" cy="2438400"/>
          </a:xfrm>
        </p:grpSpPr>
        <p:grpSp>
          <p:nvGrpSpPr>
            <p:cNvPr id="44" name="Group 43">
              <a:extLst>
                <a:ext uri="{FF2B5EF4-FFF2-40B4-BE49-F238E27FC236}">
                  <a16:creationId xmlns:a16="http://schemas.microsoft.com/office/drawing/2014/main" id="{61CC3485-BDAF-4869-A4BB-D376193585C1}"/>
                </a:ext>
              </a:extLst>
            </p:cNvPr>
            <p:cNvGrpSpPr/>
            <p:nvPr/>
          </p:nvGrpSpPr>
          <p:grpSpPr>
            <a:xfrm>
              <a:off x="8559682" y="1399319"/>
              <a:ext cx="2139802" cy="2438400"/>
              <a:chOff x="8119055" y="1103116"/>
              <a:chExt cx="2139802" cy="2438400"/>
            </a:xfrm>
          </p:grpSpPr>
          <p:sp>
            <p:nvSpPr>
              <p:cNvPr id="46" name="Freeform: Shape 45">
                <a:extLst>
                  <a:ext uri="{FF2B5EF4-FFF2-40B4-BE49-F238E27FC236}">
                    <a16:creationId xmlns:a16="http://schemas.microsoft.com/office/drawing/2014/main" id="{84A90905-B10C-404E-8832-1FBC148C1E68}"/>
                  </a:ext>
                </a:extLst>
              </p:cNvPr>
              <p:cNvSpPr/>
              <p:nvPr/>
            </p:nvSpPr>
            <p:spPr>
              <a:xfrm rot="16200000">
                <a:off x="7969756" y="1252415"/>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9432EDB1-46D3-48A2-A2B2-AFF7E1FA0B01}"/>
                  </a:ext>
                </a:extLst>
              </p:cNvPr>
              <p:cNvSpPr/>
              <p:nvPr/>
            </p:nvSpPr>
            <p:spPr>
              <a:xfrm rot="16200000">
                <a:off x="8679677" y="542494"/>
                <a:ext cx="1018452" cy="2139696"/>
              </a:xfrm>
              <a:custGeom>
                <a:avLst/>
                <a:gdLst>
                  <a:gd name="connsiteX0" fmla="*/ 1018452 w 1018452"/>
                  <a:gd name="connsiteY0" fmla="*/ 1069901 h 2132731"/>
                  <a:gd name="connsiteX1" fmla="*/ 487037 w 1018452"/>
                  <a:gd name="connsiteY1" fmla="*/ 2132731 h 2132731"/>
                  <a:gd name="connsiteX2" fmla="*/ 368968 w 1018452"/>
                  <a:gd name="connsiteY2" fmla="*/ 2132731 h 2132731"/>
                  <a:gd name="connsiteX3" fmla="*/ 368968 w 1018452"/>
                  <a:gd name="connsiteY3" fmla="*/ 1505196 h 2132731"/>
                  <a:gd name="connsiteX4" fmla="*/ 234244 w 1018452"/>
                  <a:gd name="connsiteY4" fmla="*/ 1505196 h 2132731"/>
                  <a:gd name="connsiteX5" fmla="*/ 234244 w 1018452"/>
                  <a:gd name="connsiteY5" fmla="*/ 1586049 h 2132731"/>
                  <a:gd name="connsiteX6" fmla="*/ 0 w 1018452"/>
                  <a:gd name="connsiteY6" fmla="*/ 1062829 h 2132731"/>
                  <a:gd name="connsiteX7" fmla="*/ 234244 w 1018452"/>
                  <a:gd name="connsiteY7" fmla="*/ 539609 h 2132731"/>
                  <a:gd name="connsiteX8" fmla="*/ 234244 w 1018452"/>
                  <a:gd name="connsiteY8" fmla="*/ 620462 h 2132731"/>
                  <a:gd name="connsiteX9" fmla="*/ 368968 w 1018452"/>
                  <a:gd name="connsiteY9" fmla="*/ 620462 h 2132731"/>
                  <a:gd name="connsiteX10" fmla="*/ 368968 w 1018452"/>
                  <a:gd name="connsiteY10" fmla="*/ 0 h 2132731"/>
                  <a:gd name="connsiteX11" fmla="*/ 483502 w 1018452"/>
                  <a:gd name="connsiteY11" fmla="*/ 0 h 213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452" h="2132731">
                    <a:moveTo>
                      <a:pt x="1018452" y="1069901"/>
                    </a:moveTo>
                    <a:lnTo>
                      <a:pt x="487037" y="2132731"/>
                    </a:lnTo>
                    <a:lnTo>
                      <a:pt x="368968" y="2132731"/>
                    </a:lnTo>
                    <a:lnTo>
                      <a:pt x="368968" y="1505196"/>
                    </a:lnTo>
                    <a:lnTo>
                      <a:pt x="234244" y="1505196"/>
                    </a:lnTo>
                    <a:lnTo>
                      <a:pt x="234244" y="1586049"/>
                    </a:lnTo>
                    <a:lnTo>
                      <a:pt x="0" y="1062829"/>
                    </a:lnTo>
                    <a:lnTo>
                      <a:pt x="234244" y="539609"/>
                    </a:lnTo>
                    <a:lnTo>
                      <a:pt x="234244" y="620462"/>
                    </a:lnTo>
                    <a:lnTo>
                      <a:pt x="368968" y="620462"/>
                    </a:lnTo>
                    <a:lnTo>
                      <a:pt x="368968" y="0"/>
                    </a:lnTo>
                    <a:lnTo>
                      <a:pt x="483502"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TextBox 47">
                <a:extLst>
                  <a:ext uri="{FF2B5EF4-FFF2-40B4-BE49-F238E27FC236}">
                    <a16:creationId xmlns:a16="http://schemas.microsoft.com/office/drawing/2014/main" id="{EF8AA500-6593-42BF-A72C-6F460E47AAA2}"/>
                  </a:ext>
                </a:extLst>
              </p:cNvPr>
              <p:cNvSpPr txBox="1"/>
              <p:nvPr/>
            </p:nvSpPr>
            <p:spPr>
              <a:xfrm>
                <a:off x="8842521" y="1182084"/>
                <a:ext cx="685800" cy="805975"/>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45" name="TextBox 44">
              <a:extLst>
                <a:ext uri="{FF2B5EF4-FFF2-40B4-BE49-F238E27FC236}">
                  <a16:creationId xmlns:a16="http://schemas.microsoft.com/office/drawing/2014/main" id="{E8937F62-A32D-4E3D-B2AD-F9841AFC9971}"/>
                </a:ext>
              </a:extLst>
            </p:cNvPr>
            <p:cNvSpPr txBox="1"/>
            <p:nvPr/>
          </p:nvSpPr>
          <p:spPr>
            <a:xfrm>
              <a:off x="8559682" y="2400742"/>
              <a:ext cx="2139802" cy="972314"/>
            </a:xfrm>
            <a:prstGeom prst="rect">
              <a:avLst/>
            </a:prstGeom>
            <a:noFill/>
          </p:spPr>
          <p:txBody>
            <a:bodyPr wrap="square" rtlCol="0">
              <a:spAutoFit/>
            </a:bodyPr>
            <a:lstStyle/>
            <a:p>
              <a:pPr algn="ctr"/>
              <a:r>
                <a:rPr lang="en-US" sz="1200" dirty="0">
                  <a:solidFill>
                    <a:srgbClr val="454545"/>
                  </a:solidFill>
                  <a:latin typeface="Bernard MT Condensed" panose="02050806060905020404" pitchFamily="18" charset="0"/>
                </a:rPr>
                <a:t>LOREM IPSUM DOLOR</a:t>
              </a:r>
            </a:p>
            <a:p>
              <a:pPr algn="ctr"/>
              <a:endParaRPr lang="en-US" sz="3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 adipiscing elit, sed do eiusmod tempor.</a:t>
              </a:r>
            </a:p>
          </p:txBody>
        </p:sp>
      </p:grpSp>
      <p:grpSp>
        <p:nvGrpSpPr>
          <p:cNvPr id="49" name="Group 48">
            <a:extLst>
              <a:ext uri="{FF2B5EF4-FFF2-40B4-BE49-F238E27FC236}">
                <a16:creationId xmlns:a16="http://schemas.microsoft.com/office/drawing/2014/main" id="{13D2A11D-79E8-4B81-B643-065E43DCE6EE}"/>
              </a:ext>
            </a:extLst>
          </p:cNvPr>
          <p:cNvGrpSpPr>
            <a:grpSpLocks noChangeAspect="1"/>
          </p:cNvGrpSpPr>
          <p:nvPr/>
        </p:nvGrpSpPr>
        <p:grpSpPr>
          <a:xfrm>
            <a:off x="4451552" y="4308854"/>
            <a:ext cx="1828800" cy="2084000"/>
            <a:chOff x="8559682" y="1399319"/>
            <a:chExt cx="2139802" cy="2438400"/>
          </a:xfrm>
        </p:grpSpPr>
        <p:grpSp>
          <p:nvGrpSpPr>
            <p:cNvPr id="50" name="Group 49">
              <a:extLst>
                <a:ext uri="{FF2B5EF4-FFF2-40B4-BE49-F238E27FC236}">
                  <a16:creationId xmlns:a16="http://schemas.microsoft.com/office/drawing/2014/main" id="{736AAD0B-BB8C-48D4-9DD3-E5C58CEB6164}"/>
                </a:ext>
              </a:extLst>
            </p:cNvPr>
            <p:cNvGrpSpPr/>
            <p:nvPr/>
          </p:nvGrpSpPr>
          <p:grpSpPr>
            <a:xfrm>
              <a:off x="8559682" y="1399319"/>
              <a:ext cx="2139802" cy="2438400"/>
              <a:chOff x="8119055" y="1103116"/>
              <a:chExt cx="2139802" cy="2438400"/>
            </a:xfrm>
          </p:grpSpPr>
          <p:sp>
            <p:nvSpPr>
              <p:cNvPr id="52" name="Freeform: Shape 51">
                <a:extLst>
                  <a:ext uri="{FF2B5EF4-FFF2-40B4-BE49-F238E27FC236}">
                    <a16:creationId xmlns:a16="http://schemas.microsoft.com/office/drawing/2014/main" id="{31080987-DB11-4B88-8210-18CA97F680E2}"/>
                  </a:ext>
                </a:extLst>
              </p:cNvPr>
              <p:cNvSpPr/>
              <p:nvPr/>
            </p:nvSpPr>
            <p:spPr>
              <a:xfrm rot="16200000">
                <a:off x="7969756" y="1252415"/>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1AC3DFFC-C72E-4C24-AB4F-4F379D8FEED7}"/>
                  </a:ext>
                </a:extLst>
              </p:cNvPr>
              <p:cNvSpPr/>
              <p:nvPr/>
            </p:nvSpPr>
            <p:spPr>
              <a:xfrm rot="16200000">
                <a:off x="8679677" y="542494"/>
                <a:ext cx="1018452" cy="2139696"/>
              </a:xfrm>
              <a:custGeom>
                <a:avLst/>
                <a:gdLst>
                  <a:gd name="connsiteX0" fmla="*/ 1018452 w 1018452"/>
                  <a:gd name="connsiteY0" fmla="*/ 1069901 h 2132731"/>
                  <a:gd name="connsiteX1" fmla="*/ 487037 w 1018452"/>
                  <a:gd name="connsiteY1" fmla="*/ 2132731 h 2132731"/>
                  <a:gd name="connsiteX2" fmla="*/ 368968 w 1018452"/>
                  <a:gd name="connsiteY2" fmla="*/ 2132731 h 2132731"/>
                  <a:gd name="connsiteX3" fmla="*/ 368968 w 1018452"/>
                  <a:gd name="connsiteY3" fmla="*/ 1505196 h 2132731"/>
                  <a:gd name="connsiteX4" fmla="*/ 234244 w 1018452"/>
                  <a:gd name="connsiteY4" fmla="*/ 1505196 h 2132731"/>
                  <a:gd name="connsiteX5" fmla="*/ 234244 w 1018452"/>
                  <a:gd name="connsiteY5" fmla="*/ 1586049 h 2132731"/>
                  <a:gd name="connsiteX6" fmla="*/ 0 w 1018452"/>
                  <a:gd name="connsiteY6" fmla="*/ 1062829 h 2132731"/>
                  <a:gd name="connsiteX7" fmla="*/ 234244 w 1018452"/>
                  <a:gd name="connsiteY7" fmla="*/ 539609 h 2132731"/>
                  <a:gd name="connsiteX8" fmla="*/ 234244 w 1018452"/>
                  <a:gd name="connsiteY8" fmla="*/ 620462 h 2132731"/>
                  <a:gd name="connsiteX9" fmla="*/ 368968 w 1018452"/>
                  <a:gd name="connsiteY9" fmla="*/ 620462 h 2132731"/>
                  <a:gd name="connsiteX10" fmla="*/ 368968 w 1018452"/>
                  <a:gd name="connsiteY10" fmla="*/ 0 h 2132731"/>
                  <a:gd name="connsiteX11" fmla="*/ 483502 w 1018452"/>
                  <a:gd name="connsiteY11" fmla="*/ 0 h 213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452" h="2132731">
                    <a:moveTo>
                      <a:pt x="1018452" y="1069901"/>
                    </a:moveTo>
                    <a:lnTo>
                      <a:pt x="487037" y="2132731"/>
                    </a:lnTo>
                    <a:lnTo>
                      <a:pt x="368968" y="2132731"/>
                    </a:lnTo>
                    <a:lnTo>
                      <a:pt x="368968" y="1505196"/>
                    </a:lnTo>
                    <a:lnTo>
                      <a:pt x="234244" y="1505196"/>
                    </a:lnTo>
                    <a:lnTo>
                      <a:pt x="234244" y="1586049"/>
                    </a:lnTo>
                    <a:lnTo>
                      <a:pt x="0" y="1062829"/>
                    </a:lnTo>
                    <a:lnTo>
                      <a:pt x="234244" y="539609"/>
                    </a:lnTo>
                    <a:lnTo>
                      <a:pt x="234244" y="620462"/>
                    </a:lnTo>
                    <a:lnTo>
                      <a:pt x="368968" y="620462"/>
                    </a:lnTo>
                    <a:lnTo>
                      <a:pt x="368968" y="0"/>
                    </a:lnTo>
                    <a:lnTo>
                      <a:pt x="483502"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739A1EAB-0B82-419B-91A6-14448A9A37F7}"/>
                  </a:ext>
                </a:extLst>
              </p:cNvPr>
              <p:cNvSpPr txBox="1"/>
              <p:nvPr/>
            </p:nvSpPr>
            <p:spPr>
              <a:xfrm>
                <a:off x="8842521" y="1173294"/>
                <a:ext cx="685800" cy="805975"/>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51" name="TextBox 50">
              <a:extLst>
                <a:ext uri="{FF2B5EF4-FFF2-40B4-BE49-F238E27FC236}">
                  <a16:creationId xmlns:a16="http://schemas.microsoft.com/office/drawing/2014/main" id="{AA3C070B-D4D0-4D0B-AD1D-56B6C3A5786D}"/>
                </a:ext>
              </a:extLst>
            </p:cNvPr>
            <p:cNvSpPr txBox="1"/>
            <p:nvPr/>
          </p:nvSpPr>
          <p:spPr>
            <a:xfrm>
              <a:off x="8559682" y="2391951"/>
              <a:ext cx="2139802" cy="1114646"/>
            </a:xfrm>
            <a:prstGeom prst="rect">
              <a:avLst/>
            </a:prstGeom>
            <a:noFill/>
          </p:spPr>
          <p:txBody>
            <a:bodyPr wrap="square" rtlCol="0">
              <a:spAutoFit/>
            </a:bodyPr>
            <a:lstStyle/>
            <a:p>
              <a:pPr algn="ctr"/>
              <a:r>
                <a:rPr lang="en-US" sz="1200" dirty="0">
                  <a:solidFill>
                    <a:srgbClr val="454545"/>
                  </a:solidFill>
                  <a:latin typeface="Bernard MT Condensed" panose="02050806060905020404" pitchFamily="18" charset="0"/>
                </a:rPr>
                <a:t>LOREM IPSUM DOLOR</a:t>
              </a:r>
            </a:p>
            <a:p>
              <a:pPr algn="ctr"/>
              <a:endParaRPr lang="en-US" sz="3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 adipiscing elit, sed do eiusmod tempor. Lorem ipsum dolor.</a:t>
              </a:r>
            </a:p>
          </p:txBody>
        </p:sp>
      </p:grpSp>
      <p:grpSp>
        <p:nvGrpSpPr>
          <p:cNvPr id="55" name="Group 54">
            <a:extLst>
              <a:ext uri="{FF2B5EF4-FFF2-40B4-BE49-F238E27FC236}">
                <a16:creationId xmlns:a16="http://schemas.microsoft.com/office/drawing/2014/main" id="{AAD7CB47-39B8-4E85-B7CA-B00FFF9D5717}"/>
              </a:ext>
            </a:extLst>
          </p:cNvPr>
          <p:cNvGrpSpPr>
            <a:grpSpLocks noChangeAspect="1"/>
          </p:cNvGrpSpPr>
          <p:nvPr/>
        </p:nvGrpSpPr>
        <p:grpSpPr>
          <a:xfrm>
            <a:off x="5486400" y="2514600"/>
            <a:ext cx="1828800" cy="2084000"/>
            <a:chOff x="8559682" y="1399319"/>
            <a:chExt cx="2139802" cy="2438400"/>
          </a:xfrm>
        </p:grpSpPr>
        <p:grpSp>
          <p:nvGrpSpPr>
            <p:cNvPr id="56" name="Group 55">
              <a:extLst>
                <a:ext uri="{FF2B5EF4-FFF2-40B4-BE49-F238E27FC236}">
                  <a16:creationId xmlns:a16="http://schemas.microsoft.com/office/drawing/2014/main" id="{647FB871-1C3B-4343-B533-767B7C639EEF}"/>
                </a:ext>
              </a:extLst>
            </p:cNvPr>
            <p:cNvGrpSpPr/>
            <p:nvPr/>
          </p:nvGrpSpPr>
          <p:grpSpPr>
            <a:xfrm>
              <a:off x="8559682" y="1399319"/>
              <a:ext cx="2139802" cy="2438400"/>
              <a:chOff x="8119055" y="1103116"/>
              <a:chExt cx="2139802" cy="2438400"/>
            </a:xfrm>
          </p:grpSpPr>
          <p:sp>
            <p:nvSpPr>
              <p:cNvPr id="58" name="Freeform: Shape 57">
                <a:extLst>
                  <a:ext uri="{FF2B5EF4-FFF2-40B4-BE49-F238E27FC236}">
                    <a16:creationId xmlns:a16="http://schemas.microsoft.com/office/drawing/2014/main" id="{4DEC8190-B9DD-41FA-946F-292BCEE4D1E7}"/>
                  </a:ext>
                </a:extLst>
              </p:cNvPr>
              <p:cNvSpPr/>
              <p:nvPr/>
            </p:nvSpPr>
            <p:spPr>
              <a:xfrm rot="16200000">
                <a:off x="7969756" y="1252415"/>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DE20D7FC-FAA2-42F7-A732-5D2F38730CB6}"/>
                  </a:ext>
                </a:extLst>
              </p:cNvPr>
              <p:cNvSpPr/>
              <p:nvPr/>
            </p:nvSpPr>
            <p:spPr>
              <a:xfrm rot="16200000">
                <a:off x="8679677" y="542494"/>
                <a:ext cx="1018452" cy="2139696"/>
              </a:xfrm>
              <a:custGeom>
                <a:avLst/>
                <a:gdLst>
                  <a:gd name="connsiteX0" fmla="*/ 1018452 w 1018452"/>
                  <a:gd name="connsiteY0" fmla="*/ 1069901 h 2132731"/>
                  <a:gd name="connsiteX1" fmla="*/ 487037 w 1018452"/>
                  <a:gd name="connsiteY1" fmla="*/ 2132731 h 2132731"/>
                  <a:gd name="connsiteX2" fmla="*/ 368968 w 1018452"/>
                  <a:gd name="connsiteY2" fmla="*/ 2132731 h 2132731"/>
                  <a:gd name="connsiteX3" fmla="*/ 368968 w 1018452"/>
                  <a:gd name="connsiteY3" fmla="*/ 1505196 h 2132731"/>
                  <a:gd name="connsiteX4" fmla="*/ 234244 w 1018452"/>
                  <a:gd name="connsiteY4" fmla="*/ 1505196 h 2132731"/>
                  <a:gd name="connsiteX5" fmla="*/ 234244 w 1018452"/>
                  <a:gd name="connsiteY5" fmla="*/ 1586049 h 2132731"/>
                  <a:gd name="connsiteX6" fmla="*/ 0 w 1018452"/>
                  <a:gd name="connsiteY6" fmla="*/ 1062829 h 2132731"/>
                  <a:gd name="connsiteX7" fmla="*/ 234244 w 1018452"/>
                  <a:gd name="connsiteY7" fmla="*/ 539609 h 2132731"/>
                  <a:gd name="connsiteX8" fmla="*/ 234244 w 1018452"/>
                  <a:gd name="connsiteY8" fmla="*/ 620462 h 2132731"/>
                  <a:gd name="connsiteX9" fmla="*/ 368968 w 1018452"/>
                  <a:gd name="connsiteY9" fmla="*/ 620462 h 2132731"/>
                  <a:gd name="connsiteX10" fmla="*/ 368968 w 1018452"/>
                  <a:gd name="connsiteY10" fmla="*/ 0 h 2132731"/>
                  <a:gd name="connsiteX11" fmla="*/ 483502 w 1018452"/>
                  <a:gd name="connsiteY11" fmla="*/ 0 h 213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452" h="2132731">
                    <a:moveTo>
                      <a:pt x="1018452" y="1069901"/>
                    </a:moveTo>
                    <a:lnTo>
                      <a:pt x="487037" y="2132731"/>
                    </a:lnTo>
                    <a:lnTo>
                      <a:pt x="368968" y="2132731"/>
                    </a:lnTo>
                    <a:lnTo>
                      <a:pt x="368968" y="1505196"/>
                    </a:lnTo>
                    <a:lnTo>
                      <a:pt x="234244" y="1505196"/>
                    </a:lnTo>
                    <a:lnTo>
                      <a:pt x="234244" y="1586049"/>
                    </a:lnTo>
                    <a:lnTo>
                      <a:pt x="0" y="1062829"/>
                    </a:lnTo>
                    <a:lnTo>
                      <a:pt x="234244" y="539609"/>
                    </a:lnTo>
                    <a:lnTo>
                      <a:pt x="234244" y="620462"/>
                    </a:lnTo>
                    <a:lnTo>
                      <a:pt x="368968" y="620462"/>
                    </a:lnTo>
                    <a:lnTo>
                      <a:pt x="368968" y="0"/>
                    </a:lnTo>
                    <a:lnTo>
                      <a:pt x="483502"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A3F2B953-1515-4568-898A-9A3C2D64CC13}"/>
                  </a:ext>
                </a:extLst>
              </p:cNvPr>
              <p:cNvSpPr txBox="1"/>
              <p:nvPr/>
            </p:nvSpPr>
            <p:spPr>
              <a:xfrm>
                <a:off x="8842521" y="1186368"/>
                <a:ext cx="685800" cy="805975"/>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57" name="TextBox 56">
              <a:extLst>
                <a:ext uri="{FF2B5EF4-FFF2-40B4-BE49-F238E27FC236}">
                  <a16:creationId xmlns:a16="http://schemas.microsoft.com/office/drawing/2014/main" id="{B4A320C0-A318-49DC-99A4-92F74A1EE7D6}"/>
                </a:ext>
              </a:extLst>
            </p:cNvPr>
            <p:cNvSpPr txBox="1"/>
            <p:nvPr/>
          </p:nvSpPr>
          <p:spPr>
            <a:xfrm>
              <a:off x="8559682" y="2394274"/>
              <a:ext cx="2139802" cy="972314"/>
            </a:xfrm>
            <a:prstGeom prst="rect">
              <a:avLst/>
            </a:prstGeom>
            <a:noFill/>
          </p:spPr>
          <p:txBody>
            <a:bodyPr wrap="square" rtlCol="0">
              <a:spAutoFit/>
            </a:bodyPr>
            <a:lstStyle/>
            <a:p>
              <a:pPr algn="ctr"/>
              <a:r>
                <a:rPr lang="en-US" sz="1200" dirty="0">
                  <a:solidFill>
                    <a:srgbClr val="454545"/>
                  </a:solidFill>
                  <a:latin typeface="Bernard MT Condensed" panose="02050806060905020404" pitchFamily="18" charset="0"/>
                </a:rPr>
                <a:t>LOREM IPSUM DOLOR</a:t>
              </a:r>
            </a:p>
            <a:p>
              <a:pPr algn="ctr"/>
              <a:endParaRPr lang="en-US" sz="3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 adipiscing elit, sed do eiusmod tempor.</a:t>
              </a:r>
            </a:p>
          </p:txBody>
        </p:sp>
      </p:grpSp>
      <p:grpSp>
        <p:nvGrpSpPr>
          <p:cNvPr id="61" name="Group 60">
            <a:extLst>
              <a:ext uri="{FF2B5EF4-FFF2-40B4-BE49-F238E27FC236}">
                <a16:creationId xmlns:a16="http://schemas.microsoft.com/office/drawing/2014/main" id="{7115C7D8-7767-47DA-B865-15F9901321E9}"/>
              </a:ext>
            </a:extLst>
          </p:cNvPr>
          <p:cNvGrpSpPr>
            <a:grpSpLocks noChangeAspect="1"/>
          </p:cNvGrpSpPr>
          <p:nvPr/>
        </p:nvGrpSpPr>
        <p:grpSpPr>
          <a:xfrm>
            <a:off x="8497543" y="782182"/>
            <a:ext cx="1828800" cy="2084000"/>
            <a:chOff x="8559682" y="1399319"/>
            <a:chExt cx="2139802" cy="2438400"/>
          </a:xfrm>
        </p:grpSpPr>
        <p:grpSp>
          <p:nvGrpSpPr>
            <p:cNvPr id="62" name="Group 61">
              <a:extLst>
                <a:ext uri="{FF2B5EF4-FFF2-40B4-BE49-F238E27FC236}">
                  <a16:creationId xmlns:a16="http://schemas.microsoft.com/office/drawing/2014/main" id="{5BE85F7D-95AC-45A7-956A-FF4B8617DB8E}"/>
                </a:ext>
              </a:extLst>
            </p:cNvPr>
            <p:cNvGrpSpPr/>
            <p:nvPr/>
          </p:nvGrpSpPr>
          <p:grpSpPr>
            <a:xfrm>
              <a:off x="8559682" y="1399319"/>
              <a:ext cx="2139802" cy="2438400"/>
              <a:chOff x="8119055" y="1103116"/>
              <a:chExt cx="2139802" cy="2438400"/>
            </a:xfrm>
          </p:grpSpPr>
          <p:sp>
            <p:nvSpPr>
              <p:cNvPr id="64" name="Freeform: Shape 63">
                <a:extLst>
                  <a:ext uri="{FF2B5EF4-FFF2-40B4-BE49-F238E27FC236}">
                    <a16:creationId xmlns:a16="http://schemas.microsoft.com/office/drawing/2014/main" id="{AA6EF5F5-5870-49B4-B5A1-0EF16703DDB8}"/>
                  </a:ext>
                </a:extLst>
              </p:cNvPr>
              <p:cNvSpPr/>
              <p:nvPr/>
            </p:nvSpPr>
            <p:spPr>
              <a:xfrm rot="16200000">
                <a:off x="7969756" y="1252415"/>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18C43E04-EEC8-4DBC-A79F-4D9688CC6B68}"/>
                  </a:ext>
                </a:extLst>
              </p:cNvPr>
              <p:cNvSpPr/>
              <p:nvPr/>
            </p:nvSpPr>
            <p:spPr>
              <a:xfrm rot="16200000">
                <a:off x="8679677" y="542494"/>
                <a:ext cx="1018452" cy="2139696"/>
              </a:xfrm>
              <a:custGeom>
                <a:avLst/>
                <a:gdLst>
                  <a:gd name="connsiteX0" fmla="*/ 1018452 w 1018452"/>
                  <a:gd name="connsiteY0" fmla="*/ 1069901 h 2132731"/>
                  <a:gd name="connsiteX1" fmla="*/ 487037 w 1018452"/>
                  <a:gd name="connsiteY1" fmla="*/ 2132731 h 2132731"/>
                  <a:gd name="connsiteX2" fmla="*/ 368968 w 1018452"/>
                  <a:gd name="connsiteY2" fmla="*/ 2132731 h 2132731"/>
                  <a:gd name="connsiteX3" fmla="*/ 368968 w 1018452"/>
                  <a:gd name="connsiteY3" fmla="*/ 1505196 h 2132731"/>
                  <a:gd name="connsiteX4" fmla="*/ 234244 w 1018452"/>
                  <a:gd name="connsiteY4" fmla="*/ 1505196 h 2132731"/>
                  <a:gd name="connsiteX5" fmla="*/ 234244 w 1018452"/>
                  <a:gd name="connsiteY5" fmla="*/ 1586049 h 2132731"/>
                  <a:gd name="connsiteX6" fmla="*/ 0 w 1018452"/>
                  <a:gd name="connsiteY6" fmla="*/ 1062829 h 2132731"/>
                  <a:gd name="connsiteX7" fmla="*/ 234244 w 1018452"/>
                  <a:gd name="connsiteY7" fmla="*/ 539609 h 2132731"/>
                  <a:gd name="connsiteX8" fmla="*/ 234244 w 1018452"/>
                  <a:gd name="connsiteY8" fmla="*/ 620462 h 2132731"/>
                  <a:gd name="connsiteX9" fmla="*/ 368968 w 1018452"/>
                  <a:gd name="connsiteY9" fmla="*/ 620462 h 2132731"/>
                  <a:gd name="connsiteX10" fmla="*/ 368968 w 1018452"/>
                  <a:gd name="connsiteY10" fmla="*/ 0 h 2132731"/>
                  <a:gd name="connsiteX11" fmla="*/ 483502 w 1018452"/>
                  <a:gd name="connsiteY11" fmla="*/ 0 h 213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452" h="2132731">
                    <a:moveTo>
                      <a:pt x="1018452" y="1069901"/>
                    </a:moveTo>
                    <a:lnTo>
                      <a:pt x="487037" y="2132731"/>
                    </a:lnTo>
                    <a:lnTo>
                      <a:pt x="368968" y="2132731"/>
                    </a:lnTo>
                    <a:lnTo>
                      <a:pt x="368968" y="1505196"/>
                    </a:lnTo>
                    <a:lnTo>
                      <a:pt x="234244" y="1505196"/>
                    </a:lnTo>
                    <a:lnTo>
                      <a:pt x="234244" y="1586049"/>
                    </a:lnTo>
                    <a:lnTo>
                      <a:pt x="0" y="1062829"/>
                    </a:lnTo>
                    <a:lnTo>
                      <a:pt x="234244" y="539609"/>
                    </a:lnTo>
                    <a:lnTo>
                      <a:pt x="234244" y="620462"/>
                    </a:lnTo>
                    <a:lnTo>
                      <a:pt x="368968" y="620462"/>
                    </a:lnTo>
                    <a:lnTo>
                      <a:pt x="368968" y="0"/>
                    </a:lnTo>
                    <a:lnTo>
                      <a:pt x="483502" y="0"/>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TextBox 65">
                <a:extLst>
                  <a:ext uri="{FF2B5EF4-FFF2-40B4-BE49-F238E27FC236}">
                    <a16:creationId xmlns:a16="http://schemas.microsoft.com/office/drawing/2014/main" id="{42DDCD79-175D-41A2-9C4B-98E4F79C5FB4}"/>
                  </a:ext>
                </a:extLst>
              </p:cNvPr>
              <p:cNvSpPr txBox="1"/>
              <p:nvPr/>
            </p:nvSpPr>
            <p:spPr>
              <a:xfrm>
                <a:off x="8842521" y="1182084"/>
                <a:ext cx="685800" cy="805975"/>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sp>
          <p:nvSpPr>
            <p:cNvPr id="63" name="TextBox 62">
              <a:extLst>
                <a:ext uri="{FF2B5EF4-FFF2-40B4-BE49-F238E27FC236}">
                  <a16:creationId xmlns:a16="http://schemas.microsoft.com/office/drawing/2014/main" id="{713ACC40-96DA-47DE-8221-37FC476CB1FA}"/>
                </a:ext>
              </a:extLst>
            </p:cNvPr>
            <p:cNvSpPr txBox="1"/>
            <p:nvPr/>
          </p:nvSpPr>
          <p:spPr>
            <a:xfrm>
              <a:off x="8559682" y="2419933"/>
              <a:ext cx="2139802" cy="972314"/>
            </a:xfrm>
            <a:prstGeom prst="rect">
              <a:avLst/>
            </a:prstGeom>
            <a:noFill/>
          </p:spPr>
          <p:txBody>
            <a:bodyPr wrap="square" rtlCol="0">
              <a:spAutoFit/>
            </a:bodyPr>
            <a:lstStyle/>
            <a:p>
              <a:pPr algn="ctr"/>
              <a:r>
                <a:rPr lang="en-US" sz="1200" dirty="0">
                  <a:solidFill>
                    <a:srgbClr val="454545"/>
                  </a:solidFill>
                  <a:latin typeface="Bernard MT Condensed" panose="02050806060905020404" pitchFamily="18" charset="0"/>
                </a:rPr>
                <a:t>LOREM IPSUM DOLOR</a:t>
              </a:r>
            </a:p>
            <a:p>
              <a:pPr algn="ctr"/>
              <a:endParaRPr lang="en-US" sz="3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 adipiscing elit, sed do eiusmod tempor.</a:t>
              </a:r>
            </a:p>
          </p:txBody>
        </p:sp>
      </p:grpSp>
      <p:grpSp>
        <p:nvGrpSpPr>
          <p:cNvPr id="67" name="Group 66">
            <a:extLst>
              <a:ext uri="{FF2B5EF4-FFF2-40B4-BE49-F238E27FC236}">
                <a16:creationId xmlns:a16="http://schemas.microsoft.com/office/drawing/2014/main" id="{1CE562B8-1FD3-45DE-A7F1-277AEE910404}"/>
              </a:ext>
            </a:extLst>
          </p:cNvPr>
          <p:cNvGrpSpPr>
            <a:grpSpLocks noChangeAspect="1"/>
          </p:cNvGrpSpPr>
          <p:nvPr/>
        </p:nvGrpSpPr>
        <p:grpSpPr>
          <a:xfrm>
            <a:off x="7537449" y="2497770"/>
            <a:ext cx="1828800" cy="2084000"/>
            <a:chOff x="8559682" y="1399319"/>
            <a:chExt cx="2139802" cy="2438400"/>
          </a:xfrm>
        </p:grpSpPr>
        <p:grpSp>
          <p:nvGrpSpPr>
            <p:cNvPr id="68" name="Group 67">
              <a:extLst>
                <a:ext uri="{FF2B5EF4-FFF2-40B4-BE49-F238E27FC236}">
                  <a16:creationId xmlns:a16="http://schemas.microsoft.com/office/drawing/2014/main" id="{04A5C2EE-2339-4C89-9AF7-F8A72D833D7E}"/>
                </a:ext>
              </a:extLst>
            </p:cNvPr>
            <p:cNvGrpSpPr/>
            <p:nvPr/>
          </p:nvGrpSpPr>
          <p:grpSpPr>
            <a:xfrm>
              <a:off x="8559682" y="1399319"/>
              <a:ext cx="2139802" cy="2438400"/>
              <a:chOff x="8119055" y="1103116"/>
              <a:chExt cx="2139802" cy="2438400"/>
            </a:xfrm>
          </p:grpSpPr>
          <p:sp>
            <p:nvSpPr>
              <p:cNvPr id="70" name="Freeform: Shape 69">
                <a:extLst>
                  <a:ext uri="{FF2B5EF4-FFF2-40B4-BE49-F238E27FC236}">
                    <a16:creationId xmlns:a16="http://schemas.microsoft.com/office/drawing/2014/main" id="{A1AA161F-DB94-4EB3-A167-DF8A932C4902}"/>
                  </a:ext>
                </a:extLst>
              </p:cNvPr>
              <p:cNvSpPr/>
              <p:nvPr/>
            </p:nvSpPr>
            <p:spPr>
              <a:xfrm rot="16200000">
                <a:off x="7969756" y="1252415"/>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96905B1B-52BB-430D-A5C0-715E6A88C6C6}"/>
                  </a:ext>
                </a:extLst>
              </p:cNvPr>
              <p:cNvSpPr/>
              <p:nvPr/>
            </p:nvSpPr>
            <p:spPr>
              <a:xfrm rot="16200000">
                <a:off x="8679677" y="542494"/>
                <a:ext cx="1018452" cy="2139696"/>
              </a:xfrm>
              <a:custGeom>
                <a:avLst/>
                <a:gdLst>
                  <a:gd name="connsiteX0" fmla="*/ 1018452 w 1018452"/>
                  <a:gd name="connsiteY0" fmla="*/ 1069901 h 2132731"/>
                  <a:gd name="connsiteX1" fmla="*/ 487037 w 1018452"/>
                  <a:gd name="connsiteY1" fmla="*/ 2132731 h 2132731"/>
                  <a:gd name="connsiteX2" fmla="*/ 368968 w 1018452"/>
                  <a:gd name="connsiteY2" fmla="*/ 2132731 h 2132731"/>
                  <a:gd name="connsiteX3" fmla="*/ 368968 w 1018452"/>
                  <a:gd name="connsiteY3" fmla="*/ 1505196 h 2132731"/>
                  <a:gd name="connsiteX4" fmla="*/ 234244 w 1018452"/>
                  <a:gd name="connsiteY4" fmla="*/ 1505196 h 2132731"/>
                  <a:gd name="connsiteX5" fmla="*/ 234244 w 1018452"/>
                  <a:gd name="connsiteY5" fmla="*/ 1586049 h 2132731"/>
                  <a:gd name="connsiteX6" fmla="*/ 0 w 1018452"/>
                  <a:gd name="connsiteY6" fmla="*/ 1062829 h 2132731"/>
                  <a:gd name="connsiteX7" fmla="*/ 234244 w 1018452"/>
                  <a:gd name="connsiteY7" fmla="*/ 539609 h 2132731"/>
                  <a:gd name="connsiteX8" fmla="*/ 234244 w 1018452"/>
                  <a:gd name="connsiteY8" fmla="*/ 620462 h 2132731"/>
                  <a:gd name="connsiteX9" fmla="*/ 368968 w 1018452"/>
                  <a:gd name="connsiteY9" fmla="*/ 620462 h 2132731"/>
                  <a:gd name="connsiteX10" fmla="*/ 368968 w 1018452"/>
                  <a:gd name="connsiteY10" fmla="*/ 0 h 2132731"/>
                  <a:gd name="connsiteX11" fmla="*/ 483502 w 1018452"/>
                  <a:gd name="connsiteY11" fmla="*/ 0 h 213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452" h="2132731">
                    <a:moveTo>
                      <a:pt x="1018452" y="1069901"/>
                    </a:moveTo>
                    <a:lnTo>
                      <a:pt x="487037" y="2132731"/>
                    </a:lnTo>
                    <a:lnTo>
                      <a:pt x="368968" y="2132731"/>
                    </a:lnTo>
                    <a:lnTo>
                      <a:pt x="368968" y="1505196"/>
                    </a:lnTo>
                    <a:lnTo>
                      <a:pt x="234244" y="1505196"/>
                    </a:lnTo>
                    <a:lnTo>
                      <a:pt x="234244" y="1586049"/>
                    </a:lnTo>
                    <a:lnTo>
                      <a:pt x="0" y="1062829"/>
                    </a:lnTo>
                    <a:lnTo>
                      <a:pt x="234244" y="539609"/>
                    </a:lnTo>
                    <a:lnTo>
                      <a:pt x="234244" y="620462"/>
                    </a:lnTo>
                    <a:lnTo>
                      <a:pt x="368968" y="620462"/>
                    </a:lnTo>
                    <a:lnTo>
                      <a:pt x="368968" y="0"/>
                    </a:lnTo>
                    <a:lnTo>
                      <a:pt x="483502" y="0"/>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5DAE5D66-627B-4899-8754-83BE5110E41D}"/>
                  </a:ext>
                </a:extLst>
              </p:cNvPr>
              <p:cNvSpPr txBox="1"/>
              <p:nvPr/>
            </p:nvSpPr>
            <p:spPr>
              <a:xfrm>
                <a:off x="8842521" y="1206060"/>
                <a:ext cx="685800" cy="805975"/>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sp>
          <p:nvSpPr>
            <p:cNvPr id="69" name="TextBox 68">
              <a:extLst>
                <a:ext uri="{FF2B5EF4-FFF2-40B4-BE49-F238E27FC236}">
                  <a16:creationId xmlns:a16="http://schemas.microsoft.com/office/drawing/2014/main" id="{242D9873-5345-41CD-B7AC-AFD6D322EC18}"/>
                </a:ext>
              </a:extLst>
            </p:cNvPr>
            <p:cNvSpPr txBox="1"/>
            <p:nvPr/>
          </p:nvSpPr>
          <p:spPr>
            <a:xfrm>
              <a:off x="8559682" y="2414019"/>
              <a:ext cx="2139802" cy="972314"/>
            </a:xfrm>
            <a:prstGeom prst="rect">
              <a:avLst/>
            </a:prstGeom>
            <a:noFill/>
          </p:spPr>
          <p:txBody>
            <a:bodyPr wrap="square" rtlCol="0">
              <a:spAutoFit/>
            </a:bodyPr>
            <a:lstStyle/>
            <a:p>
              <a:pPr algn="ctr"/>
              <a:r>
                <a:rPr lang="en-US" sz="1200" dirty="0">
                  <a:solidFill>
                    <a:srgbClr val="454545"/>
                  </a:solidFill>
                  <a:latin typeface="Bernard MT Condensed" panose="02050806060905020404" pitchFamily="18" charset="0"/>
                </a:rPr>
                <a:t>LOREM IPSUM DOLOR</a:t>
              </a:r>
            </a:p>
            <a:p>
              <a:pPr algn="ctr"/>
              <a:endParaRPr lang="en-US" sz="300" dirty="0">
                <a:solidFill>
                  <a:srgbClr val="454545"/>
                </a:solidFill>
                <a:latin typeface="Bernard MT Condensed" panose="02050806060905020404" pitchFamily="18" charset="0"/>
              </a:endParaRPr>
            </a:p>
            <a:p>
              <a:pPr algn="ctr"/>
              <a:r>
                <a:rPr lang="en-US" sz="1100" dirty="0">
                  <a:solidFill>
                    <a:srgbClr val="454545"/>
                  </a:solidFill>
                  <a:latin typeface="Candara" panose="020E0502030303020204" pitchFamily="34" charset="0"/>
                </a:rPr>
                <a:t>Lorem ipsum dolor sit amet, cons adipiscing elit, sed do eiusmod tempor.</a:t>
              </a:r>
            </a:p>
          </p:txBody>
        </p:sp>
      </p:grpSp>
      <p:sp>
        <p:nvSpPr>
          <p:cNvPr id="74" name="TextBox 73">
            <a:extLst>
              <a:ext uri="{FF2B5EF4-FFF2-40B4-BE49-F238E27FC236}">
                <a16:creationId xmlns:a16="http://schemas.microsoft.com/office/drawing/2014/main" id="{69BA0CAE-5E19-4D2A-81F9-5183FD587234}"/>
              </a:ext>
            </a:extLst>
          </p:cNvPr>
          <p:cNvSpPr txBox="1"/>
          <p:nvPr/>
        </p:nvSpPr>
        <p:spPr>
          <a:xfrm>
            <a:off x="309794" y="944940"/>
            <a:ext cx="2194560" cy="156966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0DB0586D-4859-4566-9368-E85DEB1B688A}"/>
              </a:ext>
            </a:extLst>
          </p:cNvPr>
          <p:cNvSpPr txBox="1"/>
          <p:nvPr/>
        </p:nvSpPr>
        <p:spPr>
          <a:xfrm>
            <a:off x="3331051" y="2749597"/>
            <a:ext cx="2194560" cy="156966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E0C17109-317F-486C-A4BF-C13CEF7B2BB6}"/>
              </a:ext>
            </a:extLst>
          </p:cNvPr>
          <p:cNvSpPr txBox="1"/>
          <p:nvPr/>
        </p:nvSpPr>
        <p:spPr>
          <a:xfrm>
            <a:off x="6427743" y="4718304"/>
            <a:ext cx="2194560" cy="156966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F3FC740C-455C-45E2-9E18-CF926CFAD7D4}"/>
              </a:ext>
            </a:extLst>
          </p:cNvPr>
          <p:cNvSpPr txBox="1"/>
          <p:nvPr/>
        </p:nvSpPr>
        <p:spPr>
          <a:xfrm>
            <a:off x="8902578" y="4476811"/>
            <a:ext cx="2194560" cy="1569660"/>
          </a:xfrm>
          <a:prstGeom prst="rect">
            <a:avLst/>
          </a:prstGeom>
          <a:noFill/>
        </p:spPr>
        <p:txBody>
          <a:bodyPr wrap="square" rtlCol="0">
            <a:spAutoFit/>
          </a:bodyPr>
          <a:lstStyle/>
          <a:p>
            <a:r>
              <a:rPr lang="en-US" sz="1400" dirty="0">
                <a:solidFill>
                  <a:srgbClr val="205F79"/>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D5EDAACE-2E99-4DAF-8968-3963C2A2CED4}"/>
              </a:ext>
            </a:extLst>
          </p:cNvPr>
          <p:cNvSpPr txBox="1"/>
          <p:nvPr/>
        </p:nvSpPr>
        <p:spPr>
          <a:xfrm>
            <a:off x="267503" y="4717207"/>
            <a:ext cx="2194560" cy="156966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3138A58A-1867-45BB-845A-B077FB7DE31E}"/>
              </a:ext>
            </a:extLst>
          </p:cNvPr>
          <p:cNvSpPr txBox="1"/>
          <p:nvPr/>
        </p:nvSpPr>
        <p:spPr>
          <a:xfrm>
            <a:off x="9836226" y="2660417"/>
            <a:ext cx="2194560" cy="1569660"/>
          </a:xfrm>
          <a:prstGeom prst="rect">
            <a:avLst/>
          </a:prstGeom>
          <a:noFill/>
        </p:spPr>
        <p:txBody>
          <a:bodyPr wrap="square" rtlCol="0">
            <a:spAutoFit/>
          </a:bodyPr>
          <a:lstStyle/>
          <a:p>
            <a:r>
              <a:rPr lang="en-US" sz="1400" dirty="0">
                <a:solidFill>
                  <a:srgbClr val="04866C"/>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80" name="TextBox 79">
            <a:extLst>
              <a:ext uri="{FF2B5EF4-FFF2-40B4-BE49-F238E27FC236}">
                <a16:creationId xmlns:a16="http://schemas.microsoft.com/office/drawing/2014/main" id="{6BEAE919-83E0-412A-9735-84C320E65235}"/>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72747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1000" fill="hold"/>
                                        <p:tgtEl>
                                          <p:spTgt spid="42"/>
                                        </p:tgtEl>
                                        <p:attrNameLst>
                                          <p:attrName>ppt_w</p:attrName>
                                        </p:attrNameLst>
                                      </p:cBhvr>
                                      <p:tavLst>
                                        <p:tav tm="0">
                                          <p:val>
                                            <p:fltVal val="0"/>
                                          </p:val>
                                        </p:tav>
                                        <p:tav tm="100000">
                                          <p:val>
                                            <p:strVal val="#ppt_w"/>
                                          </p:val>
                                        </p:tav>
                                      </p:tavLst>
                                    </p:anim>
                                    <p:anim calcmode="lin" valueType="num">
                                      <p:cBhvr>
                                        <p:cTn id="12" dur="1000" fill="hold"/>
                                        <p:tgtEl>
                                          <p:spTgt spid="42"/>
                                        </p:tgtEl>
                                        <p:attrNameLst>
                                          <p:attrName>ppt_h</p:attrName>
                                        </p:attrNameLst>
                                      </p:cBhvr>
                                      <p:tavLst>
                                        <p:tav tm="0">
                                          <p:val>
                                            <p:fltVal val="0"/>
                                          </p:val>
                                        </p:tav>
                                        <p:tav tm="100000">
                                          <p:val>
                                            <p:strVal val="#ppt_h"/>
                                          </p:val>
                                        </p:tav>
                                      </p:tavLst>
                                    </p:anim>
                                    <p:anim calcmode="lin" valueType="num">
                                      <p:cBhvr>
                                        <p:cTn id="13" dur="1000" fill="hold"/>
                                        <p:tgtEl>
                                          <p:spTgt spid="42"/>
                                        </p:tgtEl>
                                        <p:attrNameLst>
                                          <p:attrName>style.rotation</p:attrName>
                                        </p:attrNameLst>
                                      </p:cBhvr>
                                      <p:tavLst>
                                        <p:tav tm="0">
                                          <p:val>
                                            <p:fltVal val="90"/>
                                          </p:val>
                                        </p:tav>
                                        <p:tav tm="100000">
                                          <p:val>
                                            <p:fltVal val="0"/>
                                          </p:val>
                                        </p:tav>
                                      </p:tavLst>
                                    </p:anim>
                                    <p:animEffect transition="in" filter="fade">
                                      <p:cBhvr>
                                        <p:cTn id="14" dur="1000"/>
                                        <p:tgtEl>
                                          <p:spTgt spid="42"/>
                                        </p:tgtEl>
                                      </p:cBhvr>
                                    </p:animEffect>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1000" fill="hold"/>
                                        <p:tgtEl>
                                          <p:spTgt spid="43"/>
                                        </p:tgtEl>
                                        <p:attrNameLst>
                                          <p:attrName>ppt_w</p:attrName>
                                        </p:attrNameLst>
                                      </p:cBhvr>
                                      <p:tavLst>
                                        <p:tav tm="0">
                                          <p:val>
                                            <p:fltVal val="0"/>
                                          </p:val>
                                        </p:tav>
                                        <p:tav tm="100000">
                                          <p:val>
                                            <p:strVal val="#ppt_w"/>
                                          </p:val>
                                        </p:tav>
                                      </p:tavLst>
                                    </p:anim>
                                    <p:anim calcmode="lin" valueType="num">
                                      <p:cBhvr>
                                        <p:cTn id="25" dur="1000" fill="hold"/>
                                        <p:tgtEl>
                                          <p:spTgt spid="43"/>
                                        </p:tgtEl>
                                        <p:attrNameLst>
                                          <p:attrName>ppt_h</p:attrName>
                                        </p:attrNameLst>
                                      </p:cBhvr>
                                      <p:tavLst>
                                        <p:tav tm="0">
                                          <p:val>
                                            <p:fltVal val="0"/>
                                          </p:val>
                                        </p:tav>
                                        <p:tav tm="100000">
                                          <p:val>
                                            <p:strVal val="#ppt_h"/>
                                          </p:val>
                                        </p:tav>
                                      </p:tavLst>
                                    </p:anim>
                                    <p:anim calcmode="lin" valueType="num">
                                      <p:cBhvr>
                                        <p:cTn id="26" dur="1000" fill="hold"/>
                                        <p:tgtEl>
                                          <p:spTgt spid="43"/>
                                        </p:tgtEl>
                                        <p:attrNameLst>
                                          <p:attrName>style.rotation</p:attrName>
                                        </p:attrNameLst>
                                      </p:cBhvr>
                                      <p:tavLst>
                                        <p:tav tm="0">
                                          <p:val>
                                            <p:fltVal val="90"/>
                                          </p:val>
                                        </p:tav>
                                        <p:tav tm="100000">
                                          <p:val>
                                            <p:fltVal val="0"/>
                                          </p:val>
                                        </p:tav>
                                      </p:tavLst>
                                    </p:anim>
                                    <p:animEffect transition="in" filter="fade">
                                      <p:cBhvr>
                                        <p:cTn id="27" dur="1000"/>
                                        <p:tgtEl>
                                          <p:spTgt spid="4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fltVal val="0"/>
                                          </p:val>
                                        </p:tav>
                                        <p:tav tm="100000">
                                          <p:val>
                                            <p:strVal val="#ppt_w"/>
                                          </p:val>
                                        </p:tav>
                                      </p:tavLst>
                                    </p:anim>
                                    <p:anim calcmode="lin" valueType="num">
                                      <p:cBhvr>
                                        <p:cTn id="38" dur="1000" fill="hold"/>
                                        <p:tgtEl>
                                          <p:spTgt spid="49"/>
                                        </p:tgtEl>
                                        <p:attrNameLst>
                                          <p:attrName>ppt_h</p:attrName>
                                        </p:attrNameLst>
                                      </p:cBhvr>
                                      <p:tavLst>
                                        <p:tav tm="0">
                                          <p:val>
                                            <p:fltVal val="0"/>
                                          </p:val>
                                        </p:tav>
                                        <p:tav tm="100000">
                                          <p:val>
                                            <p:strVal val="#ppt_h"/>
                                          </p:val>
                                        </p:tav>
                                      </p:tavLst>
                                    </p:anim>
                                    <p:anim calcmode="lin" valueType="num">
                                      <p:cBhvr>
                                        <p:cTn id="39" dur="1000" fill="hold"/>
                                        <p:tgtEl>
                                          <p:spTgt spid="49"/>
                                        </p:tgtEl>
                                        <p:attrNameLst>
                                          <p:attrName>style.rotation</p:attrName>
                                        </p:attrNameLst>
                                      </p:cBhvr>
                                      <p:tavLst>
                                        <p:tav tm="0">
                                          <p:val>
                                            <p:fltVal val="90"/>
                                          </p:val>
                                        </p:tav>
                                        <p:tav tm="100000">
                                          <p:val>
                                            <p:fltVal val="0"/>
                                          </p:val>
                                        </p:tav>
                                      </p:tavLst>
                                    </p:anim>
                                    <p:animEffect transition="in" filter="fade">
                                      <p:cBhvr>
                                        <p:cTn id="40" dur="1000"/>
                                        <p:tgtEl>
                                          <p:spTgt spid="49"/>
                                        </p:tgtEl>
                                      </p:cBhvr>
                                    </p:animEffect>
                                  </p:childTnLst>
                                </p:cTn>
                              </p:par>
                            </p:childTnLst>
                          </p:cTn>
                        </p:par>
                        <p:par>
                          <p:cTn id="41" fill="hold">
                            <p:stCondLst>
                              <p:cond delay="6000"/>
                            </p:stCondLst>
                            <p:childTnLst>
                              <p:par>
                                <p:cTn id="42" presetID="47" presetClass="entr" presetSubtype="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1000"/>
                                        <p:tgtEl>
                                          <p:spTgt spid="75"/>
                                        </p:tgtEl>
                                      </p:cBhvr>
                                    </p:animEffect>
                                    <p:anim calcmode="lin" valueType="num">
                                      <p:cBhvr>
                                        <p:cTn id="45" dur="1000" fill="hold"/>
                                        <p:tgtEl>
                                          <p:spTgt spid="75"/>
                                        </p:tgtEl>
                                        <p:attrNameLst>
                                          <p:attrName>ppt_x</p:attrName>
                                        </p:attrNameLst>
                                      </p:cBhvr>
                                      <p:tavLst>
                                        <p:tav tm="0">
                                          <p:val>
                                            <p:strVal val="#ppt_x"/>
                                          </p:val>
                                        </p:tav>
                                        <p:tav tm="100000">
                                          <p:val>
                                            <p:strVal val="#ppt_x"/>
                                          </p:val>
                                        </p:tav>
                                      </p:tavLst>
                                    </p:anim>
                                    <p:anim calcmode="lin" valueType="num">
                                      <p:cBhvr>
                                        <p:cTn id="46" dur="1000" fill="hold"/>
                                        <p:tgtEl>
                                          <p:spTgt spid="75"/>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1000"/>
                                        <p:tgtEl>
                                          <p:spTgt spid="76"/>
                                        </p:tgtEl>
                                      </p:cBhvr>
                                    </p:animEffect>
                                    <p:anim calcmode="lin" valueType="num">
                                      <p:cBhvr>
                                        <p:cTn id="58" dur="1000" fill="hold"/>
                                        <p:tgtEl>
                                          <p:spTgt spid="76"/>
                                        </p:tgtEl>
                                        <p:attrNameLst>
                                          <p:attrName>ppt_x</p:attrName>
                                        </p:attrNameLst>
                                      </p:cBhvr>
                                      <p:tavLst>
                                        <p:tav tm="0">
                                          <p:val>
                                            <p:strVal val="#ppt_x"/>
                                          </p:val>
                                        </p:tav>
                                        <p:tav tm="100000">
                                          <p:val>
                                            <p:strVal val="#ppt_x"/>
                                          </p:val>
                                        </p:tav>
                                      </p:tavLst>
                                    </p:anim>
                                    <p:anim calcmode="lin" valueType="num">
                                      <p:cBhvr>
                                        <p:cTn id="59" dur="1000" fill="hold"/>
                                        <p:tgtEl>
                                          <p:spTgt spid="76"/>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1000" fill="hold"/>
                                        <p:tgtEl>
                                          <p:spTgt spid="67"/>
                                        </p:tgtEl>
                                        <p:attrNameLst>
                                          <p:attrName>ppt_w</p:attrName>
                                        </p:attrNameLst>
                                      </p:cBhvr>
                                      <p:tavLst>
                                        <p:tav tm="0">
                                          <p:val>
                                            <p:fltVal val="0"/>
                                          </p:val>
                                        </p:tav>
                                        <p:tav tm="100000">
                                          <p:val>
                                            <p:strVal val="#ppt_w"/>
                                          </p:val>
                                        </p:tav>
                                      </p:tavLst>
                                    </p:anim>
                                    <p:anim calcmode="lin" valueType="num">
                                      <p:cBhvr>
                                        <p:cTn id="64" dur="1000" fill="hold"/>
                                        <p:tgtEl>
                                          <p:spTgt spid="67"/>
                                        </p:tgtEl>
                                        <p:attrNameLst>
                                          <p:attrName>ppt_h</p:attrName>
                                        </p:attrNameLst>
                                      </p:cBhvr>
                                      <p:tavLst>
                                        <p:tav tm="0">
                                          <p:val>
                                            <p:fltVal val="0"/>
                                          </p:val>
                                        </p:tav>
                                        <p:tav tm="100000">
                                          <p:val>
                                            <p:strVal val="#ppt_h"/>
                                          </p:val>
                                        </p:tav>
                                      </p:tavLst>
                                    </p:anim>
                                    <p:anim calcmode="lin" valueType="num">
                                      <p:cBhvr>
                                        <p:cTn id="65" dur="1000" fill="hold"/>
                                        <p:tgtEl>
                                          <p:spTgt spid="67"/>
                                        </p:tgtEl>
                                        <p:attrNameLst>
                                          <p:attrName>style.rotation</p:attrName>
                                        </p:attrNameLst>
                                      </p:cBhvr>
                                      <p:tavLst>
                                        <p:tav tm="0">
                                          <p:val>
                                            <p:fltVal val="90"/>
                                          </p:val>
                                        </p:tav>
                                        <p:tav tm="100000">
                                          <p:val>
                                            <p:fltVal val="0"/>
                                          </p:val>
                                        </p:tav>
                                      </p:tavLst>
                                    </p:anim>
                                    <p:animEffect transition="in" filter="fade">
                                      <p:cBhvr>
                                        <p:cTn id="66" dur="1000"/>
                                        <p:tgtEl>
                                          <p:spTgt spid="67"/>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1000"/>
                                        <p:tgtEl>
                                          <p:spTgt spid="77"/>
                                        </p:tgtEl>
                                      </p:cBhvr>
                                    </p:animEffect>
                                    <p:anim calcmode="lin" valueType="num">
                                      <p:cBhvr>
                                        <p:cTn id="71" dur="1000" fill="hold"/>
                                        <p:tgtEl>
                                          <p:spTgt spid="77"/>
                                        </p:tgtEl>
                                        <p:attrNameLst>
                                          <p:attrName>ppt_x</p:attrName>
                                        </p:attrNameLst>
                                      </p:cBhvr>
                                      <p:tavLst>
                                        <p:tav tm="0">
                                          <p:val>
                                            <p:strVal val="#ppt_x"/>
                                          </p:val>
                                        </p:tav>
                                        <p:tav tm="100000">
                                          <p:val>
                                            <p:strVal val="#ppt_x"/>
                                          </p:val>
                                        </p:tav>
                                      </p:tavLst>
                                    </p:anim>
                                    <p:anim calcmode="lin" valueType="num">
                                      <p:cBhvr>
                                        <p:cTn id="72" dur="1000" fill="hold"/>
                                        <p:tgtEl>
                                          <p:spTgt spid="77"/>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1000" fill="hold"/>
                                        <p:tgtEl>
                                          <p:spTgt spid="61"/>
                                        </p:tgtEl>
                                        <p:attrNameLst>
                                          <p:attrName>ppt_w</p:attrName>
                                        </p:attrNameLst>
                                      </p:cBhvr>
                                      <p:tavLst>
                                        <p:tav tm="0">
                                          <p:val>
                                            <p:fltVal val="0"/>
                                          </p:val>
                                        </p:tav>
                                        <p:tav tm="100000">
                                          <p:val>
                                            <p:strVal val="#ppt_w"/>
                                          </p:val>
                                        </p:tav>
                                      </p:tavLst>
                                    </p:anim>
                                    <p:anim calcmode="lin" valueType="num">
                                      <p:cBhvr>
                                        <p:cTn id="77" dur="1000" fill="hold"/>
                                        <p:tgtEl>
                                          <p:spTgt spid="61"/>
                                        </p:tgtEl>
                                        <p:attrNameLst>
                                          <p:attrName>ppt_h</p:attrName>
                                        </p:attrNameLst>
                                      </p:cBhvr>
                                      <p:tavLst>
                                        <p:tav tm="0">
                                          <p:val>
                                            <p:fltVal val="0"/>
                                          </p:val>
                                        </p:tav>
                                        <p:tav tm="100000">
                                          <p:val>
                                            <p:strVal val="#ppt_h"/>
                                          </p:val>
                                        </p:tav>
                                      </p:tavLst>
                                    </p:anim>
                                    <p:anim calcmode="lin" valueType="num">
                                      <p:cBhvr>
                                        <p:cTn id="78" dur="1000" fill="hold"/>
                                        <p:tgtEl>
                                          <p:spTgt spid="61"/>
                                        </p:tgtEl>
                                        <p:attrNameLst>
                                          <p:attrName>style.rotation</p:attrName>
                                        </p:attrNameLst>
                                      </p:cBhvr>
                                      <p:tavLst>
                                        <p:tav tm="0">
                                          <p:val>
                                            <p:fltVal val="90"/>
                                          </p:val>
                                        </p:tav>
                                        <p:tav tm="100000">
                                          <p:val>
                                            <p:fltVal val="0"/>
                                          </p:val>
                                        </p:tav>
                                      </p:tavLst>
                                    </p:anim>
                                    <p:animEffect transition="in" filter="fade">
                                      <p:cBhvr>
                                        <p:cTn id="79" dur="1000"/>
                                        <p:tgtEl>
                                          <p:spTgt spid="61"/>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1000"/>
                                        <p:tgtEl>
                                          <p:spTgt spid="79"/>
                                        </p:tgtEl>
                                      </p:cBhvr>
                                    </p:animEffect>
                                    <p:anim calcmode="lin" valueType="num">
                                      <p:cBhvr>
                                        <p:cTn id="84" dur="1000" fill="hold"/>
                                        <p:tgtEl>
                                          <p:spTgt spid="79"/>
                                        </p:tgtEl>
                                        <p:attrNameLst>
                                          <p:attrName>ppt_x</p:attrName>
                                        </p:attrNameLst>
                                      </p:cBhvr>
                                      <p:tavLst>
                                        <p:tav tm="0">
                                          <p:val>
                                            <p:strVal val="#ppt_x"/>
                                          </p:val>
                                        </p:tav>
                                        <p:tav tm="100000">
                                          <p:val>
                                            <p:strVal val="#ppt_x"/>
                                          </p:val>
                                        </p:tav>
                                      </p:tavLst>
                                    </p:anim>
                                    <p:anim calcmode="lin" valueType="num">
                                      <p:cBhvr>
                                        <p:cTn id="85"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923E143-9E0C-4531-9E3D-84C894360C36}"/>
              </a:ext>
            </a:extLst>
          </p:cNvPr>
          <p:cNvGrpSpPr/>
          <p:nvPr/>
        </p:nvGrpSpPr>
        <p:grpSpPr>
          <a:xfrm>
            <a:off x="4240322" y="2101034"/>
            <a:ext cx="3514771" cy="3931920"/>
            <a:chOff x="4240322" y="2101034"/>
            <a:chExt cx="3514771" cy="3931920"/>
          </a:xfrm>
        </p:grpSpPr>
        <p:sp>
          <p:nvSpPr>
            <p:cNvPr id="24" name="Freeform: Shape 23">
              <a:extLst>
                <a:ext uri="{FF2B5EF4-FFF2-40B4-BE49-F238E27FC236}">
                  <a16:creationId xmlns:a16="http://schemas.microsoft.com/office/drawing/2014/main" id="{D347BAD3-428C-493E-92FD-19C894375EC5}"/>
                </a:ext>
              </a:extLst>
            </p:cNvPr>
            <p:cNvSpPr/>
            <p:nvPr/>
          </p:nvSpPr>
          <p:spPr>
            <a:xfrm>
              <a:off x="4626533" y="2746306"/>
              <a:ext cx="2982479" cy="2982479"/>
            </a:xfrm>
            <a:custGeom>
              <a:avLst/>
              <a:gdLst>
                <a:gd name="connsiteX0" fmla="*/ 1461197 w 2982479"/>
                <a:gd name="connsiteY0" fmla="*/ 277 h 2982479"/>
                <a:gd name="connsiteX1" fmla="*/ 2710526 w 2982479"/>
                <a:gd name="connsiteY1" fmla="*/ 632889 h 2982479"/>
                <a:gd name="connsiteX2" fmla="*/ 2349592 w 2982479"/>
                <a:gd name="connsiteY2" fmla="*/ 2710525 h 2982479"/>
                <a:gd name="connsiteX3" fmla="*/ 271955 w 2982479"/>
                <a:gd name="connsiteY3" fmla="*/ 2349591 h 2982479"/>
                <a:gd name="connsiteX4" fmla="*/ 632890 w 2982479"/>
                <a:gd name="connsiteY4" fmla="*/ 271955 h 2982479"/>
                <a:gd name="connsiteX5" fmla="*/ 1461197 w 2982479"/>
                <a:gd name="connsiteY5" fmla="*/ 277 h 298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479" h="2982479">
                  <a:moveTo>
                    <a:pt x="1461197" y="277"/>
                  </a:moveTo>
                  <a:cubicBezTo>
                    <a:pt x="1939781" y="-8932"/>
                    <a:pt x="2414242" y="212018"/>
                    <a:pt x="2710526" y="632889"/>
                  </a:cubicBezTo>
                  <a:cubicBezTo>
                    <a:pt x="3184580" y="1306282"/>
                    <a:pt x="3022984" y="2236471"/>
                    <a:pt x="2349592" y="2710525"/>
                  </a:cubicBezTo>
                  <a:cubicBezTo>
                    <a:pt x="1676199" y="3184580"/>
                    <a:pt x="746009" y="3022984"/>
                    <a:pt x="271955" y="2349591"/>
                  </a:cubicBezTo>
                  <a:cubicBezTo>
                    <a:pt x="-202100" y="1676199"/>
                    <a:pt x="-40503" y="746009"/>
                    <a:pt x="632890" y="271955"/>
                  </a:cubicBezTo>
                  <a:cubicBezTo>
                    <a:pt x="885412" y="94184"/>
                    <a:pt x="1174047" y="5803"/>
                    <a:pt x="1461197" y="27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AF1E1B-7FE3-416F-A27C-9A25BE16A933}"/>
                </a:ext>
              </a:extLst>
            </p:cNvPr>
            <p:cNvSpPr>
              <a:spLocks noChangeAspect="1"/>
            </p:cNvSpPr>
            <p:nvPr/>
          </p:nvSpPr>
          <p:spPr>
            <a:xfrm rot="19491316">
              <a:off x="4240322" y="2101034"/>
              <a:ext cx="3514771" cy="3931920"/>
            </a:xfrm>
            <a:custGeom>
              <a:avLst/>
              <a:gdLst>
                <a:gd name="connsiteX0" fmla="*/ 2224510 w 3017520"/>
                <a:gd name="connsiteY0" fmla="*/ 805365 h 3375654"/>
                <a:gd name="connsiteX1" fmla="*/ 1508760 w 3017520"/>
                <a:gd name="connsiteY1" fmla="*/ 586734 h 3375654"/>
                <a:gd name="connsiteX2" fmla="*/ 228600 w 3017520"/>
                <a:gd name="connsiteY2" fmla="*/ 1866894 h 3375654"/>
                <a:gd name="connsiteX3" fmla="*/ 1508760 w 3017520"/>
                <a:gd name="connsiteY3" fmla="*/ 3147054 h 3375654"/>
                <a:gd name="connsiteX4" fmla="*/ 2788920 w 3017520"/>
                <a:gd name="connsiteY4" fmla="*/ 1866894 h 3375654"/>
                <a:gd name="connsiteX5" fmla="*/ 2224510 w 3017520"/>
                <a:gd name="connsiteY5" fmla="*/ 805365 h 3375654"/>
                <a:gd name="connsiteX6" fmla="*/ 1673585 w 3017520"/>
                <a:gd name="connsiteY6" fmla="*/ 90139 h 3375654"/>
                <a:gd name="connsiteX7" fmla="*/ 1790700 w 3017520"/>
                <a:gd name="connsiteY7" fmla="*/ 219090 h 3375654"/>
                <a:gd name="connsiteX8" fmla="*/ 1819430 w 3017520"/>
                <a:gd name="connsiteY8" fmla="*/ 292111 h 3375654"/>
                <a:gd name="connsiteX9" fmla="*/ 1763751 w 3017520"/>
                <a:gd name="connsiteY9" fmla="*/ 281448 h 3375654"/>
                <a:gd name="connsiteX10" fmla="*/ 1533982 w 3017520"/>
                <a:gd name="connsiteY10" fmla="*/ 264064 h 3375654"/>
                <a:gd name="connsiteX11" fmla="*/ 1229914 w 3017520"/>
                <a:gd name="connsiteY11" fmla="*/ 294717 h 3375654"/>
                <a:gd name="connsiteX12" fmla="*/ 1110173 w 3017520"/>
                <a:gd name="connsiteY12" fmla="*/ 325505 h 3375654"/>
                <a:gd name="connsiteX13" fmla="*/ 1110757 w 3017520"/>
                <a:gd name="connsiteY13" fmla="*/ 319720 h 3375654"/>
                <a:gd name="connsiteX14" fmla="*/ 1469085 w 3017520"/>
                <a:gd name="connsiteY14" fmla="*/ 27673 h 3375654"/>
                <a:gd name="connsiteX15" fmla="*/ 1673585 w 3017520"/>
                <a:gd name="connsiteY15" fmla="*/ 90139 h 3375654"/>
                <a:gd name="connsiteX16" fmla="*/ 2370911 w 3017520"/>
                <a:gd name="connsiteY16" fmla="*/ 17833 h 3375654"/>
                <a:gd name="connsiteX17" fmla="*/ 2958705 w 3017520"/>
                <a:gd name="connsiteY17" fmla="*/ 431628 h 3375654"/>
                <a:gd name="connsiteX18" fmla="*/ 2982374 w 3017520"/>
                <a:gd name="connsiteY18" fmla="*/ 567870 h 3375654"/>
                <a:gd name="connsiteX19" fmla="*/ 2963356 w 3017520"/>
                <a:gd name="connsiteY19" fmla="*/ 594886 h 3375654"/>
                <a:gd name="connsiteX20" fmla="*/ 2827113 w 3017520"/>
                <a:gd name="connsiteY20" fmla="*/ 618554 h 3375654"/>
                <a:gd name="connsiteX21" fmla="*/ 2682757 w 3017520"/>
                <a:gd name="connsiteY21" fmla="*/ 516931 h 3375654"/>
                <a:gd name="connsiteX22" fmla="*/ 2519487 w 3017520"/>
                <a:gd name="connsiteY22" fmla="*/ 748855 h 3375654"/>
                <a:gd name="connsiteX23" fmla="*/ 2625571 w 3017520"/>
                <a:gd name="connsiteY23" fmla="*/ 852438 h 3375654"/>
                <a:gd name="connsiteX24" fmla="*/ 3017520 w 3017520"/>
                <a:gd name="connsiteY24" fmla="*/ 1866894 h 3375654"/>
                <a:gd name="connsiteX25" fmla="*/ 1508760 w 3017520"/>
                <a:gd name="connsiteY25" fmla="*/ 3375654 h 3375654"/>
                <a:gd name="connsiteX26" fmla="*/ 0 w 3017520"/>
                <a:gd name="connsiteY26" fmla="*/ 1866894 h 3375654"/>
                <a:gd name="connsiteX27" fmla="*/ 1508760 w 3017520"/>
                <a:gd name="connsiteY27" fmla="*/ 358134 h 3375654"/>
                <a:gd name="connsiteX28" fmla="*/ 2162870 w 3017520"/>
                <a:gd name="connsiteY28" fmla="*/ 506914 h 3375654"/>
                <a:gd name="connsiteX29" fmla="*/ 2179759 w 3017520"/>
                <a:gd name="connsiteY29" fmla="*/ 516622 h 3375654"/>
                <a:gd name="connsiteX30" fmla="*/ 2346290 w 3017520"/>
                <a:gd name="connsiteY30" fmla="*/ 280065 h 3375654"/>
                <a:gd name="connsiteX31" fmla="*/ 2239319 w 3017520"/>
                <a:gd name="connsiteY31" fmla="*/ 204760 h 3375654"/>
                <a:gd name="connsiteX32" fmla="*/ 2215650 w 3017520"/>
                <a:gd name="connsiteY32" fmla="*/ 68517 h 3375654"/>
                <a:gd name="connsiteX33" fmla="*/ 2234669 w 3017520"/>
                <a:gd name="connsiteY33" fmla="*/ 41502 h 3375654"/>
                <a:gd name="connsiteX34" fmla="*/ 2370911 w 3017520"/>
                <a:gd name="connsiteY34" fmla="*/ 17833 h 337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17520" h="3375654">
                  <a:moveTo>
                    <a:pt x="2224510" y="805365"/>
                  </a:moveTo>
                  <a:cubicBezTo>
                    <a:pt x="2020195" y="667333"/>
                    <a:pt x="1773890" y="586734"/>
                    <a:pt x="1508760" y="586734"/>
                  </a:cubicBezTo>
                  <a:cubicBezTo>
                    <a:pt x="801747" y="586734"/>
                    <a:pt x="228600" y="1159881"/>
                    <a:pt x="228600" y="1866894"/>
                  </a:cubicBezTo>
                  <a:cubicBezTo>
                    <a:pt x="228600" y="2573907"/>
                    <a:pt x="801747" y="3147054"/>
                    <a:pt x="1508760" y="3147054"/>
                  </a:cubicBezTo>
                  <a:cubicBezTo>
                    <a:pt x="2215773" y="3147054"/>
                    <a:pt x="2788920" y="2573907"/>
                    <a:pt x="2788920" y="1866894"/>
                  </a:cubicBezTo>
                  <a:cubicBezTo>
                    <a:pt x="2788920" y="1425011"/>
                    <a:pt x="2565035" y="1035419"/>
                    <a:pt x="2224510" y="805365"/>
                  </a:cubicBezTo>
                  <a:close/>
                  <a:moveTo>
                    <a:pt x="1673585" y="90139"/>
                  </a:moveTo>
                  <a:cubicBezTo>
                    <a:pt x="1722232" y="123004"/>
                    <a:pt x="1762546" y="167264"/>
                    <a:pt x="1790700" y="219090"/>
                  </a:cubicBezTo>
                  <a:lnTo>
                    <a:pt x="1819430" y="292111"/>
                  </a:lnTo>
                  <a:lnTo>
                    <a:pt x="1763751" y="281448"/>
                  </a:lnTo>
                  <a:cubicBezTo>
                    <a:pt x="1688832" y="270001"/>
                    <a:pt x="1612100" y="264064"/>
                    <a:pt x="1533982" y="264064"/>
                  </a:cubicBezTo>
                  <a:cubicBezTo>
                    <a:pt x="1429824" y="264064"/>
                    <a:pt x="1328131" y="274618"/>
                    <a:pt x="1229914" y="294717"/>
                  </a:cubicBezTo>
                  <a:lnTo>
                    <a:pt x="1110173" y="325505"/>
                  </a:lnTo>
                  <a:lnTo>
                    <a:pt x="1110757" y="319720"/>
                  </a:lnTo>
                  <a:cubicBezTo>
                    <a:pt x="1144862" y="153049"/>
                    <a:pt x="1292331" y="27673"/>
                    <a:pt x="1469085" y="27673"/>
                  </a:cubicBezTo>
                  <a:cubicBezTo>
                    <a:pt x="1544836" y="27673"/>
                    <a:pt x="1615209" y="50701"/>
                    <a:pt x="1673585" y="90139"/>
                  </a:cubicBezTo>
                  <a:close/>
                  <a:moveTo>
                    <a:pt x="2370911" y="17833"/>
                  </a:moveTo>
                  <a:lnTo>
                    <a:pt x="2958705" y="431628"/>
                  </a:lnTo>
                  <a:cubicBezTo>
                    <a:pt x="3002864" y="462714"/>
                    <a:pt x="3013460" y="523712"/>
                    <a:pt x="2982374" y="567870"/>
                  </a:cubicBezTo>
                  <a:lnTo>
                    <a:pt x="2963356" y="594886"/>
                  </a:lnTo>
                  <a:cubicBezTo>
                    <a:pt x="2932269" y="639044"/>
                    <a:pt x="2871271" y="649641"/>
                    <a:pt x="2827113" y="618554"/>
                  </a:cubicBezTo>
                  <a:lnTo>
                    <a:pt x="2682757" y="516931"/>
                  </a:lnTo>
                  <a:lnTo>
                    <a:pt x="2519487" y="748855"/>
                  </a:lnTo>
                  <a:lnTo>
                    <a:pt x="2625571" y="852438"/>
                  </a:lnTo>
                  <a:cubicBezTo>
                    <a:pt x="2869096" y="1120374"/>
                    <a:pt x="3017520" y="1476301"/>
                    <a:pt x="3017520" y="1866894"/>
                  </a:cubicBezTo>
                  <a:cubicBezTo>
                    <a:pt x="3017520" y="2700159"/>
                    <a:pt x="2342025" y="3375654"/>
                    <a:pt x="1508760" y="3375654"/>
                  </a:cubicBezTo>
                  <a:cubicBezTo>
                    <a:pt x="675495" y="3375654"/>
                    <a:pt x="0" y="2700159"/>
                    <a:pt x="0" y="1866894"/>
                  </a:cubicBezTo>
                  <a:cubicBezTo>
                    <a:pt x="0" y="1033629"/>
                    <a:pt x="675495" y="358134"/>
                    <a:pt x="1508760" y="358134"/>
                  </a:cubicBezTo>
                  <a:cubicBezTo>
                    <a:pt x="1743116" y="358134"/>
                    <a:pt x="1964991" y="411567"/>
                    <a:pt x="2162870" y="506914"/>
                  </a:cubicBezTo>
                  <a:lnTo>
                    <a:pt x="2179759" y="516622"/>
                  </a:lnTo>
                  <a:lnTo>
                    <a:pt x="2346290" y="280065"/>
                  </a:lnTo>
                  <a:lnTo>
                    <a:pt x="2239319" y="204760"/>
                  </a:lnTo>
                  <a:cubicBezTo>
                    <a:pt x="2195161" y="173673"/>
                    <a:pt x="2184564" y="112675"/>
                    <a:pt x="2215650" y="68517"/>
                  </a:cubicBezTo>
                  <a:lnTo>
                    <a:pt x="2234669" y="41502"/>
                  </a:lnTo>
                  <a:cubicBezTo>
                    <a:pt x="2265755" y="-2657"/>
                    <a:pt x="2326753" y="-13253"/>
                    <a:pt x="2370911" y="17833"/>
                  </a:cubicBezTo>
                  <a:close/>
                </a:path>
              </a:pathLst>
            </a:custGeom>
            <a:solidFill>
              <a:schemeClr val="bg1">
                <a:lumMod val="75000"/>
              </a:schemeClr>
            </a:solidFill>
            <a:ln w="6350">
              <a:solidFill>
                <a:schemeClr val="tx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94F0315-CA81-497E-AE92-82BFA9323587}"/>
              </a:ext>
            </a:extLst>
          </p:cNvPr>
          <p:cNvGrpSpPr/>
          <p:nvPr/>
        </p:nvGrpSpPr>
        <p:grpSpPr>
          <a:xfrm>
            <a:off x="4844399" y="2964717"/>
            <a:ext cx="2546745" cy="2545656"/>
            <a:chOff x="3931919" y="1837944"/>
            <a:chExt cx="2546745" cy="2545656"/>
          </a:xfrm>
        </p:grpSpPr>
        <p:sp>
          <p:nvSpPr>
            <p:cNvPr id="11" name="Partial Circle 10">
              <a:extLst>
                <a:ext uri="{FF2B5EF4-FFF2-40B4-BE49-F238E27FC236}">
                  <a16:creationId xmlns:a16="http://schemas.microsoft.com/office/drawing/2014/main" id="{C644303D-A28D-4D54-B83E-182F117A3164}"/>
                </a:ext>
              </a:extLst>
            </p:cNvPr>
            <p:cNvSpPr>
              <a:spLocks/>
            </p:cNvSpPr>
            <p:nvPr/>
          </p:nvSpPr>
          <p:spPr>
            <a:xfrm rot="16751647" flipV="1">
              <a:off x="3931920" y="1837944"/>
              <a:ext cx="2543962" cy="2543964"/>
            </a:xfrm>
            <a:prstGeom prst="pie">
              <a:avLst>
                <a:gd name="adj1" fmla="val 21544950"/>
                <a:gd name="adj2" fmla="val 7821471"/>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artial Circle 7">
              <a:extLst>
                <a:ext uri="{FF2B5EF4-FFF2-40B4-BE49-F238E27FC236}">
                  <a16:creationId xmlns:a16="http://schemas.microsoft.com/office/drawing/2014/main" id="{0C47CF95-C117-4A27-B998-A45B55AAAF05}"/>
                </a:ext>
              </a:extLst>
            </p:cNvPr>
            <p:cNvSpPr>
              <a:spLocks/>
            </p:cNvSpPr>
            <p:nvPr/>
          </p:nvSpPr>
          <p:spPr>
            <a:xfrm rot="11324326" flipV="1">
              <a:off x="3934700" y="1839638"/>
              <a:ext cx="2543964" cy="2543962"/>
            </a:xfrm>
            <a:prstGeom prst="pie">
              <a:avLst>
                <a:gd name="adj1" fmla="val 2339985"/>
                <a:gd name="adj2" fmla="val 9162471"/>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8B21F05D-E855-492B-8223-64F4D762123A}"/>
                </a:ext>
              </a:extLst>
            </p:cNvPr>
            <p:cNvSpPr>
              <a:spLocks/>
            </p:cNvSpPr>
            <p:nvPr/>
          </p:nvSpPr>
          <p:spPr>
            <a:xfrm rot="5760000" flipV="1">
              <a:off x="3931920" y="1839637"/>
              <a:ext cx="2543962" cy="2543964"/>
            </a:xfrm>
            <a:prstGeom prst="pie">
              <a:avLst>
                <a:gd name="adj1" fmla="val 3483806"/>
                <a:gd name="adj2" fmla="val 7018474"/>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Partial Circle 9">
              <a:extLst>
                <a:ext uri="{FF2B5EF4-FFF2-40B4-BE49-F238E27FC236}">
                  <a16:creationId xmlns:a16="http://schemas.microsoft.com/office/drawing/2014/main" id="{6CFC8044-02FC-4EFA-ADA6-4C6F5F1FA3F7}"/>
                </a:ext>
              </a:extLst>
            </p:cNvPr>
            <p:cNvSpPr>
              <a:spLocks/>
            </p:cNvSpPr>
            <p:nvPr/>
          </p:nvSpPr>
          <p:spPr>
            <a:xfrm rot="600000" flipV="1">
              <a:off x="3931920" y="1837944"/>
              <a:ext cx="2543964" cy="2543962"/>
            </a:xfrm>
            <a:prstGeom prst="pie">
              <a:avLst>
                <a:gd name="adj1" fmla="val 1608185"/>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271B4F5D-C952-437F-A4F6-DE1F689D6DB4}"/>
                </a:ext>
              </a:extLst>
            </p:cNvPr>
            <p:cNvSpPr>
              <a:spLocks noChangeAspect="1"/>
            </p:cNvSpPr>
            <p:nvPr/>
          </p:nvSpPr>
          <p:spPr>
            <a:xfrm>
              <a:off x="4817760" y="2744165"/>
              <a:ext cx="731520" cy="73152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8238CE99-2707-47BA-9673-0CA0344C4A8B}"/>
              </a:ext>
            </a:extLst>
          </p:cNvPr>
          <p:cNvSpPr txBox="1"/>
          <p:nvPr/>
        </p:nvSpPr>
        <p:spPr>
          <a:xfrm>
            <a:off x="8128422" y="1855535"/>
            <a:ext cx="3566160" cy="1769715"/>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4C28A164-985B-4B95-ABC2-E9C323153EB8}"/>
              </a:ext>
            </a:extLst>
          </p:cNvPr>
          <p:cNvSpPr txBox="1"/>
          <p:nvPr/>
        </p:nvSpPr>
        <p:spPr>
          <a:xfrm>
            <a:off x="8128422" y="4609603"/>
            <a:ext cx="3566160" cy="1769715"/>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39E8ECA3-FFB9-44CC-882F-CD151C3C3EB0}"/>
              </a:ext>
            </a:extLst>
          </p:cNvPr>
          <p:cNvSpPr txBox="1"/>
          <p:nvPr/>
        </p:nvSpPr>
        <p:spPr>
          <a:xfrm>
            <a:off x="6272915" y="3337707"/>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19%</a:t>
            </a:r>
            <a:endParaRPr lang="en-US" sz="2000" dirty="0">
              <a:solidFill>
                <a:schemeClr val="bg1"/>
              </a:solidFill>
            </a:endParaRPr>
          </a:p>
        </p:txBody>
      </p:sp>
      <p:sp>
        <p:nvSpPr>
          <p:cNvPr id="30" name="TextBox 29">
            <a:extLst>
              <a:ext uri="{FF2B5EF4-FFF2-40B4-BE49-F238E27FC236}">
                <a16:creationId xmlns:a16="http://schemas.microsoft.com/office/drawing/2014/main" id="{5F32373B-6F70-479C-B3CE-072E5FD4E6A3}"/>
              </a:ext>
            </a:extLst>
          </p:cNvPr>
          <p:cNvSpPr txBox="1"/>
          <p:nvPr/>
        </p:nvSpPr>
        <p:spPr>
          <a:xfrm>
            <a:off x="6664094" y="4209493"/>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14%</a:t>
            </a:r>
            <a:endParaRPr lang="en-US" sz="2000" dirty="0">
              <a:solidFill>
                <a:schemeClr val="bg1"/>
              </a:solidFill>
            </a:endParaRPr>
          </a:p>
        </p:txBody>
      </p:sp>
      <p:sp>
        <p:nvSpPr>
          <p:cNvPr id="31" name="TextBox 30">
            <a:extLst>
              <a:ext uri="{FF2B5EF4-FFF2-40B4-BE49-F238E27FC236}">
                <a16:creationId xmlns:a16="http://schemas.microsoft.com/office/drawing/2014/main" id="{664ED28F-DDFD-4FBF-A8B6-730CC57C422A}"/>
              </a:ext>
            </a:extLst>
          </p:cNvPr>
          <p:cNvSpPr txBox="1"/>
          <p:nvPr/>
        </p:nvSpPr>
        <p:spPr>
          <a:xfrm>
            <a:off x="5775960" y="4836269"/>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35%</a:t>
            </a:r>
            <a:endParaRPr lang="en-US" sz="2000" dirty="0">
              <a:solidFill>
                <a:schemeClr val="bg1"/>
              </a:solidFill>
            </a:endParaRPr>
          </a:p>
        </p:txBody>
      </p:sp>
      <p:sp>
        <p:nvSpPr>
          <p:cNvPr id="32" name="TextBox 31">
            <a:extLst>
              <a:ext uri="{FF2B5EF4-FFF2-40B4-BE49-F238E27FC236}">
                <a16:creationId xmlns:a16="http://schemas.microsoft.com/office/drawing/2014/main" id="{76B1F85D-347F-42B1-8D1A-3891E73276C9}"/>
              </a:ext>
            </a:extLst>
          </p:cNvPr>
          <p:cNvSpPr txBox="1"/>
          <p:nvPr/>
        </p:nvSpPr>
        <p:spPr>
          <a:xfrm>
            <a:off x="5084929" y="3644636"/>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32%</a:t>
            </a:r>
            <a:endParaRPr lang="en-US" sz="2000" dirty="0">
              <a:solidFill>
                <a:schemeClr val="bg1"/>
              </a:solidFill>
            </a:endParaRPr>
          </a:p>
        </p:txBody>
      </p:sp>
      <p:sp>
        <p:nvSpPr>
          <p:cNvPr id="33" name="TextBox 32">
            <a:extLst>
              <a:ext uri="{FF2B5EF4-FFF2-40B4-BE49-F238E27FC236}">
                <a16:creationId xmlns:a16="http://schemas.microsoft.com/office/drawing/2014/main" id="{0E9E0096-3922-44B7-B49A-DA713EF88099}"/>
              </a:ext>
            </a:extLst>
          </p:cNvPr>
          <p:cNvSpPr txBox="1"/>
          <p:nvPr/>
        </p:nvSpPr>
        <p:spPr>
          <a:xfrm>
            <a:off x="646332" y="1855535"/>
            <a:ext cx="3566160" cy="1769715"/>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C6B4C5B-9627-4655-BB73-27248293CDFC}"/>
              </a:ext>
            </a:extLst>
          </p:cNvPr>
          <p:cNvSpPr txBox="1"/>
          <p:nvPr/>
        </p:nvSpPr>
        <p:spPr>
          <a:xfrm>
            <a:off x="646332" y="4609603"/>
            <a:ext cx="3566160" cy="176971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5" name="Freeform 101">
            <a:extLst>
              <a:ext uri="{FF2B5EF4-FFF2-40B4-BE49-F238E27FC236}">
                <a16:creationId xmlns:a16="http://schemas.microsoft.com/office/drawing/2014/main" id="{E147158E-2133-4ED8-85B3-B32310BA741B}"/>
              </a:ext>
            </a:extLst>
          </p:cNvPr>
          <p:cNvSpPr>
            <a:spLocks noChangeAspect="1" noEditPoints="1"/>
          </p:cNvSpPr>
          <p:nvPr/>
        </p:nvSpPr>
        <p:spPr bwMode="auto">
          <a:xfrm>
            <a:off x="5867656" y="4046800"/>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0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fltVal val="0.5"/>
                                          </p:val>
                                        </p:tav>
                                        <p:tav tm="100000">
                                          <p:val>
                                            <p:strVal val="#ppt_x"/>
                                          </p:val>
                                        </p:tav>
                                      </p:tavLst>
                                    </p:anim>
                                    <p:anim calcmode="lin" valueType="num">
                                      <p:cBhvr>
                                        <p:cTn id="31" dur="100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52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fltVal val="0.5"/>
                                          </p:val>
                                        </p:tav>
                                        <p:tav tm="100000">
                                          <p:val>
                                            <p:strVal val="#ppt_x"/>
                                          </p:val>
                                        </p:tav>
                                      </p:tavLst>
                                    </p:anim>
                                    <p:anim calcmode="lin" valueType="num">
                                      <p:cBhvr>
                                        <p:cTn id="45" dur="1000" fill="hold"/>
                                        <p:tgtEl>
                                          <p:spTgt spid="28"/>
                                        </p:tgtEl>
                                        <p:attrNameLst>
                                          <p:attrName>ppt_y</p:attrName>
                                        </p:attrNameLst>
                                      </p:cBhvr>
                                      <p:tavLst>
                                        <p:tav tm="0">
                                          <p:val>
                                            <p:fltVal val="0.5"/>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53" presetClass="entr" presetSubtype="52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fltVal val="0.5"/>
                                          </p:val>
                                        </p:tav>
                                        <p:tav tm="100000">
                                          <p:val>
                                            <p:strVal val="#ppt_x"/>
                                          </p:val>
                                        </p:tav>
                                      </p:tavLst>
                                    </p:anim>
                                    <p:anim calcmode="lin" valueType="num">
                                      <p:cBhvr>
                                        <p:cTn id="59" dur="1000" fill="hold"/>
                                        <p:tgtEl>
                                          <p:spTgt spid="34"/>
                                        </p:tgtEl>
                                        <p:attrNameLst>
                                          <p:attrName>ppt_y</p:attrName>
                                        </p:attrNameLst>
                                      </p:cBhvr>
                                      <p:tavLst>
                                        <p:tav tm="0">
                                          <p:val>
                                            <p:fltVal val="0.5"/>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53" presetClass="entr" presetSubtype="52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fltVal val="0"/>
                                          </p:val>
                                        </p:tav>
                                        <p:tav tm="100000">
                                          <p:val>
                                            <p:strVal val="#ppt_w"/>
                                          </p:val>
                                        </p:tav>
                                      </p:tavLst>
                                    </p:anim>
                                    <p:anim calcmode="lin" valueType="num">
                                      <p:cBhvr>
                                        <p:cTn id="70" dur="1000" fill="hold"/>
                                        <p:tgtEl>
                                          <p:spTgt spid="33"/>
                                        </p:tgtEl>
                                        <p:attrNameLst>
                                          <p:attrName>ppt_h</p:attrName>
                                        </p:attrNameLst>
                                      </p:cBhvr>
                                      <p:tavLst>
                                        <p:tav tm="0">
                                          <p:val>
                                            <p:fltVal val="0"/>
                                          </p:val>
                                        </p:tav>
                                        <p:tav tm="100000">
                                          <p:val>
                                            <p:strVal val="#ppt_h"/>
                                          </p:val>
                                        </p:tav>
                                      </p:tavLst>
                                    </p:anim>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fltVal val="0.5"/>
                                          </p:val>
                                        </p:tav>
                                        <p:tav tm="100000">
                                          <p:val>
                                            <p:strVal val="#ppt_x"/>
                                          </p:val>
                                        </p:tav>
                                      </p:tavLst>
                                    </p:anim>
                                    <p:anim calcmode="lin" valueType="num">
                                      <p:cBhvr>
                                        <p:cTn id="73" dur="10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p:bldP spid="31" grpId="0"/>
      <p:bldP spid="32" grpId="0"/>
      <p:bldP spid="33" grpId="0"/>
      <p:bldP spid="34" grpId="0"/>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924D9F-98F6-4579-B8FE-FBA392D4D471}"/>
              </a:ext>
            </a:extLst>
          </p:cNvPr>
          <p:cNvGrpSpPr/>
          <p:nvPr/>
        </p:nvGrpSpPr>
        <p:grpSpPr>
          <a:xfrm>
            <a:off x="2504188" y="1005840"/>
            <a:ext cx="5029200" cy="1728216"/>
            <a:chOff x="2504188" y="1005840"/>
            <a:chExt cx="5029200" cy="1728216"/>
          </a:xfrm>
          <a:effectLst/>
        </p:grpSpPr>
        <p:sp>
          <p:nvSpPr>
            <p:cNvPr id="43" name="Freeform: Shape 42">
              <a:extLst>
                <a:ext uri="{FF2B5EF4-FFF2-40B4-BE49-F238E27FC236}">
                  <a16:creationId xmlns:a16="http://schemas.microsoft.com/office/drawing/2014/main" id="{7A305A40-AE47-48C7-96D7-D004F40C0A25}"/>
                </a:ext>
              </a:extLst>
            </p:cNvPr>
            <p:cNvSpPr/>
            <p:nvPr/>
          </p:nvSpPr>
          <p:spPr>
            <a:xfrm>
              <a:off x="2504188" y="1005840"/>
              <a:ext cx="5029200" cy="1728216"/>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25757A5-55F3-4D8A-AB06-AA969A135476}"/>
                </a:ext>
              </a:extLst>
            </p:cNvPr>
            <p:cNvSpPr txBox="1"/>
            <p:nvPr/>
          </p:nvSpPr>
          <p:spPr>
            <a:xfrm>
              <a:off x="3518839" y="1157231"/>
              <a:ext cx="3930603" cy="145959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27" name="Group 26">
            <a:extLst>
              <a:ext uri="{FF2B5EF4-FFF2-40B4-BE49-F238E27FC236}">
                <a16:creationId xmlns:a16="http://schemas.microsoft.com/office/drawing/2014/main" id="{7ECDCDA3-84FC-4061-B730-D118CC41E3F3}"/>
              </a:ext>
            </a:extLst>
          </p:cNvPr>
          <p:cNvGrpSpPr/>
          <p:nvPr/>
        </p:nvGrpSpPr>
        <p:grpSpPr>
          <a:xfrm>
            <a:off x="990600" y="1005840"/>
            <a:ext cx="2259958" cy="1737360"/>
            <a:chOff x="2253996" y="2514600"/>
            <a:chExt cx="2478024" cy="1905000"/>
          </a:xfrm>
        </p:grpSpPr>
        <p:sp>
          <p:nvSpPr>
            <p:cNvPr id="24" name="Freeform: Shape 23">
              <a:extLst>
                <a:ext uri="{FF2B5EF4-FFF2-40B4-BE49-F238E27FC236}">
                  <a16:creationId xmlns:a16="http://schemas.microsoft.com/office/drawing/2014/main" id="{EECF0122-D785-4561-AB71-07BFECD6D49D}"/>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1B0B5F1-5C0E-4B06-8809-7802122021D8}"/>
                </a:ext>
              </a:extLst>
            </p:cNvPr>
            <p:cNvSpPr txBox="1"/>
            <p:nvPr/>
          </p:nvSpPr>
          <p:spPr>
            <a:xfrm>
              <a:off x="2295144" y="2951946"/>
              <a:ext cx="914400"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sp>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775216" y="1624340"/>
            <a:ext cx="500360" cy="500360"/>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4DB9259-CAF6-4C43-B332-006FA45592F2}"/>
              </a:ext>
            </a:extLst>
          </p:cNvPr>
          <p:cNvGrpSpPr/>
          <p:nvPr/>
        </p:nvGrpSpPr>
        <p:grpSpPr>
          <a:xfrm>
            <a:off x="4317033" y="2926080"/>
            <a:ext cx="5039734" cy="1728216"/>
            <a:chOff x="4317033" y="2926080"/>
            <a:chExt cx="5039734" cy="1728216"/>
          </a:xfrm>
          <a:effectLst/>
        </p:grpSpPr>
        <p:sp>
          <p:nvSpPr>
            <p:cNvPr id="44" name="Freeform: Shape 43">
              <a:extLst>
                <a:ext uri="{FF2B5EF4-FFF2-40B4-BE49-F238E27FC236}">
                  <a16:creationId xmlns:a16="http://schemas.microsoft.com/office/drawing/2014/main" id="{0BB999F8-BC5A-4586-8BB6-C70297C3CDF7}"/>
                </a:ext>
              </a:extLst>
            </p:cNvPr>
            <p:cNvSpPr/>
            <p:nvPr/>
          </p:nvSpPr>
          <p:spPr>
            <a:xfrm>
              <a:off x="4317033" y="2926080"/>
              <a:ext cx="5039734" cy="1728216"/>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8DB3BCC-A1F5-4908-B098-650A5A7D3DC7}"/>
                </a:ext>
              </a:extLst>
            </p:cNvPr>
            <p:cNvSpPr txBox="1"/>
            <p:nvPr/>
          </p:nvSpPr>
          <p:spPr>
            <a:xfrm>
              <a:off x="5334431" y="3064960"/>
              <a:ext cx="3930603" cy="145959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14" name="Group 13">
            <a:extLst>
              <a:ext uri="{FF2B5EF4-FFF2-40B4-BE49-F238E27FC236}">
                <a16:creationId xmlns:a16="http://schemas.microsoft.com/office/drawing/2014/main" id="{6F86FD93-D757-42C5-9E85-7EDBCCB09AA8}"/>
              </a:ext>
            </a:extLst>
          </p:cNvPr>
          <p:cNvGrpSpPr/>
          <p:nvPr/>
        </p:nvGrpSpPr>
        <p:grpSpPr>
          <a:xfrm>
            <a:off x="2803445" y="2926080"/>
            <a:ext cx="2259958" cy="1737360"/>
            <a:chOff x="2253996" y="2514600"/>
            <a:chExt cx="2478024" cy="1905000"/>
          </a:xfrm>
        </p:grpSpPr>
        <p:sp>
          <p:nvSpPr>
            <p:cNvPr id="22" name="Freeform: Shape 21">
              <a:extLst>
                <a:ext uri="{FF2B5EF4-FFF2-40B4-BE49-F238E27FC236}">
                  <a16:creationId xmlns:a16="http://schemas.microsoft.com/office/drawing/2014/main" id="{3A60238D-08B3-404F-9137-A31F65DF3BBE}"/>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A99B894-1BD9-44E9-B2EE-0D8D9A439312}"/>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sp>
        <p:nvSpPr>
          <p:cNvPr id="21" name="Octagon 20">
            <a:extLst>
              <a:ext uri="{FF2B5EF4-FFF2-40B4-BE49-F238E27FC236}">
                <a16:creationId xmlns:a16="http://schemas.microsoft.com/office/drawing/2014/main" id="{C61640A4-1EB0-4E6E-9FE8-45D69E190ED8}"/>
              </a:ext>
            </a:extLst>
          </p:cNvPr>
          <p:cNvSpPr>
            <a:spLocks noChangeAspect="1"/>
          </p:cNvSpPr>
          <p:nvPr/>
        </p:nvSpPr>
        <p:spPr>
          <a:xfrm>
            <a:off x="4588061" y="3544580"/>
            <a:ext cx="500360" cy="500360"/>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2F70D39-92AC-473F-AC21-8958C6962D2C}"/>
              </a:ext>
            </a:extLst>
          </p:cNvPr>
          <p:cNvGrpSpPr/>
          <p:nvPr/>
        </p:nvGrpSpPr>
        <p:grpSpPr>
          <a:xfrm>
            <a:off x="6134356" y="4846320"/>
            <a:ext cx="5039734" cy="1728216"/>
            <a:chOff x="6134356" y="4846320"/>
            <a:chExt cx="5039734" cy="1728216"/>
          </a:xfrm>
          <a:solidFill>
            <a:schemeClr val="bg1"/>
          </a:solidFill>
          <a:effectLst/>
        </p:grpSpPr>
        <p:sp>
          <p:nvSpPr>
            <p:cNvPr id="45" name="Freeform: Shape 44">
              <a:extLst>
                <a:ext uri="{FF2B5EF4-FFF2-40B4-BE49-F238E27FC236}">
                  <a16:creationId xmlns:a16="http://schemas.microsoft.com/office/drawing/2014/main" id="{C0A594AA-6230-425C-BA27-E433782DCE07}"/>
                </a:ext>
              </a:extLst>
            </p:cNvPr>
            <p:cNvSpPr/>
            <p:nvPr/>
          </p:nvSpPr>
          <p:spPr>
            <a:xfrm>
              <a:off x="6134356" y="4846320"/>
              <a:ext cx="5039734" cy="1728216"/>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AF0436A-7228-4350-B96D-2D2F8080ACD9}"/>
                </a:ext>
              </a:extLst>
            </p:cNvPr>
            <p:cNvSpPr txBox="1"/>
            <p:nvPr/>
          </p:nvSpPr>
          <p:spPr>
            <a:xfrm>
              <a:off x="7146388" y="4985200"/>
              <a:ext cx="3930603" cy="1459599"/>
            </a:xfrm>
            <a:prstGeom prst="rect">
              <a:avLst/>
            </a:prstGeom>
            <a:grp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34" name="Group 33">
            <a:extLst>
              <a:ext uri="{FF2B5EF4-FFF2-40B4-BE49-F238E27FC236}">
                <a16:creationId xmlns:a16="http://schemas.microsoft.com/office/drawing/2014/main" id="{A4E734F8-1935-426B-91F7-B6188D58B1F9}"/>
              </a:ext>
            </a:extLst>
          </p:cNvPr>
          <p:cNvGrpSpPr/>
          <p:nvPr/>
        </p:nvGrpSpPr>
        <p:grpSpPr>
          <a:xfrm>
            <a:off x="4620768" y="4846320"/>
            <a:ext cx="2259958" cy="1737360"/>
            <a:chOff x="2253996" y="2514600"/>
            <a:chExt cx="2478024" cy="1905000"/>
          </a:xfrm>
        </p:grpSpPr>
        <p:sp>
          <p:nvSpPr>
            <p:cNvPr id="38" name="Freeform: Shape 37">
              <a:extLst>
                <a:ext uri="{FF2B5EF4-FFF2-40B4-BE49-F238E27FC236}">
                  <a16:creationId xmlns:a16="http://schemas.microsoft.com/office/drawing/2014/main" id="{A11886A1-519B-4741-800B-C05D242D8418}"/>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949366E-5096-437F-A812-6DF6D4A84DE0}"/>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sp>
        <p:nvSpPr>
          <p:cNvPr id="37" name="Octagon 36">
            <a:extLst>
              <a:ext uri="{FF2B5EF4-FFF2-40B4-BE49-F238E27FC236}">
                <a16:creationId xmlns:a16="http://schemas.microsoft.com/office/drawing/2014/main" id="{FFFFCE2E-0786-48F3-A9E7-96FFB054B4CB}"/>
              </a:ext>
            </a:extLst>
          </p:cNvPr>
          <p:cNvSpPr>
            <a:spLocks noChangeAspect="1"/>
          </p:cNvSpPr>
          <p:nvPr/>
        </p:nvSpPr>
        <p:spPr>
          <a:xfrm>
            <a:off x="6405384" y="5464820"/>
            <a:ext cx="500360" cy="500360"/>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6D2FB70-9D13-48BB-B185-54132B84E231}"/>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401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1000"/>
                                        <p:tgtEl>
                                          <p:spTgt spid="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250"/>
                                        <p:tgtEl>
                                          <p:spTgt spid="15"/>
                                        </p:tgtEl>
                                      </p:cBhvr>
                                    </p:animEffect>
                                    <p:anim calcmode="lin" valueType="num">
                                      <p:cBhvr>
                                        <p:cTn id="22" dur="1250" fill="hold"/>
                                        <p:tgtEl>
                                          <p:spTgt spid="15"/>
                                        </p:tgtEl>
                                        <p:attrNameLst>
                                          <p:attrName>ppt_x</p:attrName>
                                        </p:attrNameLst>
                                      </p:cBhvr>
                                      <p:tavLst>
                                        <p:tav tm="0">
                                          <p:val>
                                            <p:strVal val="#ppt_x"/>
                                          </p:val>
                                        </p:tav>
                                        <p:tav tm="100000">
                                          <p:val>
                                            <p:strVal val="#ppt_x"/>
                                          </p:val>
                                        </p:tav>
                                      </p:tavLst>
                                    </p:anim>
                                    <p:anim calcmode="lin" valueType="num">
                                      <p:cBhvr>
                                        <p:cTn id="23" dur="1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anim calcmode="lin" valueType="num">
                                      <p:cBhvr>
                                        <p:cTn id="28" dur="1250" fill="hold"/>
                                        <p:tgtEl>
                                          <p:spTgt spid="14"/>
                                        </p:tgtEl>
                                        <p:attrNameLst>
                                          <p:attrName>ppt_x</p:attrName>
                                        </p:attrNameLst>
                                      </p:cBhvr>
                                      <p:tavLst>
                                        <p:tav tm="0">
                                          <p:val>
                                            <p:strVal val="#ppt_x"/>
                                          </p:val>
                                        </p:tav>
                                        <p:tav tm="100000">
                                          <p:val>
                                            <p:strVal val="#ppt_x"/>
                                          </p:val>
                                        </p:tav>
                                      </p:tavLst>
                                    </p:anim>
                                    <p:anim calcmode="lin" valueType="num">
                                      <p:cBhvr>
                                        <p:cTn id="29" dur="125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250"/>
                                        <p:tgtEl>
                                          <p:spTgt spid="3"/>
                                        </p:tgtEl>
                                      </p:cBhvr>
                                    </p:animEffect>
                                    <p:anim calcmode="lin" valueType="num">
                                      <p:cBhvr>
                                        <p:cTn id="33" dur="1250" fill="hold"/>
                                        <p:tgtEl>
                                          <p:spTgt spid="3"/>
                                        </p:tgtEl>
                                        <p:attrNameLst>
                                          <p:attrName>ppt_x</p:attrName>
                                        </p:attrNameLst>
                                      </p:cBhvr>
                                      <p:tavLst>
                                        <p:tav tm="0">
                                          <p:val>
                                            <p:strVal val="#ppt_x"/>
                                          </p:val>
                                        </p:tav>
                                        <p:tav tm="100000">
                                          <p:val>
                                            <p:strVal val="#ppt_x"/>
                                          </p:val>
                                        </p:tav>
                                      </p:tavLst>
                                    </p:anim>
                                    <p:anim calcmode="lin" valueType="num">
                                      <p:cBhvr>
                                        <p:cTn id="34" dur="125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250"/>
                                        <p:tgtEl>
                                          <p:spTgt spid="21"/>
                                        </p:tgtEl>
                                      </p:cBhvr>
                                    </p:animEffect>
                                    <p:anim calcmode="lin" valueType="num">
                                      <p:cBhvr>
                                        <p:cTn id="38" dur="1250" fill="hold"/>
                                        <p:tgtEl>
                                          <p:spTgt spid="21"/>
                                        </p:tgtEl>
                                        <p:attrNameLst>
                                          <p:attrName>ppt_x</p:attrName>
                                        </p:attrNameLst>
                                      </p:cBhvr>
                                      <p:tavLst>
                                        <p:tav tm="0">
                                          <p:val>
                                            <p:strVal val="#ppt_x"/>
                                          </p:val>
                                        </p:tav>
                                        <p:tav tm="100000">
                                          <p:val>
                                            <p:strVal val="#ppt_x"/>
                                          </p:val>
                                        </p:tav>
                                      </p:tavLst>
                                    </p:anim>
                                    <p:anim calcmode="lin" valueType="num">
                                      <p:cBhvr>
                                        <p:cTn id="39" dur="125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250"/>
                                        <p:tgtEl>
                                          <p:spTgt spid="34"/>
                                        </p:tgtEl>
                                      </p:cBhvr>
                                    </p:animEffect>
                                    <p:anim calcmode="lin" valueType="num">
                                      <p:cBhvr>
                                        <p:cTn id="44" dur="1250" fill="hold"/>
                                        <p:tgtEl>
                                          <p:spTgt spid="34"/>
                                        </p:tgtEl>
                                        <p:attrNameLst>
                                          <p:attrName>ppt_x</p:attrName>
                                        </p:attrNameLst>
                                      </p:cBhvr>
                                      <p:tavLst>
                                        <p:tav tm="0">
                                          <p:val>
                                            <p:strVal val="#ppt_x"/>
                                          </p:val>
                                        </p:tav>
                                        <p:tav tm="100000">
                                          <p:val>
                                            <p:strVal val="#ppt_x"/>
                                          </p:val>
                                        </p:tav>
                                      </p:tavLst>
                                    </p:anim>
                                    <p:anim calcmode="lin" valueType="num">
                                      <p:cBhvr>
                                        <p:cTn id="45" dur="125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250"/>
                                        <p:tgtEl>
                                          <p:spTgt spid="4"/>
                                        </p:tgtEl>
                                      </p:cBhvr>
                                    </p:animEffect>
                                    <p:anim calcmode="lin" valueType="num">
                                      <p:cBhvr>
                                        <p:cTn id="49" dur="1250" fill="hold"/>
                                        <p:tgtEl>
                                          <p:spTgt spid="4"/>
                                        </p:tgtEl>
                                        <p:attrNameLst>
                                          <p:attrName>ppt_x</p:attrName>
                                        </p:attrNameLst>
                                      </p:cBhvr>
                                      <p:tavLst>
                                        <p:tav tm="0">
                                          <p:val>
                                            <p:strVal val="#ppt_x"/>
                                          </p:val>
                                        </p:tav>
                                        <p:tav tm="100000">
                                          <p:val>
                                            <p:strVal val="#ppt_x"/>
                                          </p:val>
                                        </p:tav>
                                      </p:tavLst>
                                    </p:anim>
                                    <p:anim calcmode="lin" valueType="num">
                                      <p:cBhvr>
                                        <p:cTn id="50" dur="125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250"/>
                                        <p:tgtEl>
                                          <p:spTgt spid="37"/>
                                        </p:tgtEl>
                                      </p:cBhvr>
                                    </p:animEffect>
                                    <p:anim calcmode="lin" valueType="num">
                                      <p:cBhvr>
                                        <p:cTn id="54" dur="1250" fill="hold"/>
                                        <p:tgtEl>
                                          <p:spTgt spid="37"/>
                                        </p:tgtEl>
                                        <p:attrNameLst>
                                          <p:attrName>ppt_x</p:attrName>
                                        </p:attrNameLst>
                                      </p:cBhvr>
                                      <p:tavLst>
                                        <p:tav tm="0">
                                          <p:val>
                                            <p:strVal val="#ppt_x"/>
                                          </p:val>
                                        </p:tav>
                                        <p:tav tm="100000">
                                          <p:val>
                                            <p:strVal val="#ppt_x"/>
                                          </p:val>
                                        </p:tav>
                                      </p:tavLst>
                                    </p:anim>
                                    <p:anim calcmode="lin" valueType="num">
                                      <p:cBhvr>
                                        <p:cTn id="55" dur="1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7" grpId="0" animBg="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22A7829D-8F12-434A-B155-F8B667EBA25F}"/>
              </a:ext>
            </a:extLst>
          </p:cNvPr>
          <p:cNvGrpSpPr/>
          <p:nvPr/>
        </p:nvGrpSpPr>
        <p:grpSpPr>
          <a:xfrm>
            <a:off x="1889607" y="1650983"/>
            <a:ext cx="4008273" cy="1371600"/>
            <a:chOff x="1889607" y="1650983"/>
            <a:chExt cx="4008273" cy="1371600"/>
          </a:xfrm>
        </p:grpSpPr>
        <p:sp>
          <p:nvSpPr>
            <p:cNvPr id="95" name="Freeform: Shape 94">
              <a:extLst>
                <a:ext uri="{FF2B5EF4-FFF2-40B4-BE49-F238E27FC236}">
                  <a16:creationId xmlns:a16="http://schemas.microsoft.com/office/drawing/2014/main" id="{E6A82BE3-1ED6-4E57-9009-DDFA45227A96}"/>
                </a:ext>
              </a:extLst>
            </p:cNvPr>
            <p:cNvSpPr/>
            <p:nvPr/>
          </p:nvSpPr>
          <p:spPr>
            <a:xfrm>
              <a:off x="1889607" y="1650983"/>
              <a:ext cx="4008273" cy="1371600"/>
            </a:xfrm>
            <a:custGeom>
              <a:avLst/>
              <a:gdLst>
                <a:gd name="connsiteX0" fmla="*/ 561557 w 4008273"/>
                <a:gd name="connsiteY0" fmla="*/ 0 h 1381777"/>
                <a:gd name="connsiteX1" fmla="*/ 4008273 w 4008273"/>
                <a:gd name="connsiteY1" fmla="*/ 0 h 1381777"/>
                <a:gd name="connsiteX2" fmla="*/ 4008273 w 4008273"/>
                <a:gd name="connsiteY2" fmla="*/ 1381777 h 1381777"/>
                <a:gd name="connsiteX3" fmla="*/ 216664 w 4008273"/>
                <a:gd name="connsiteY3" fmla="*/ 1381777 h 1381777"/>
                <a:gd name="connsiteX4" fmla="*/ 216664 w 4008273"/>
                <a:gd name="connsiteY4" fmla="*/ 1105422 h 1381777"/>
                <a:gd name="connsiteX5" fmla="*/ 216689 w 4008273"/>
                <a:gd name="connsiteY5" fmla="*/ 1105422 h 1381777"/>
                <a:gd name="connsiteX6" fmla="*/ 216689 w 4008273"/>
                <a:gd name="connsiteY6" fmla="*/ 1080656 h 1381777"/>
                <a:gd name="connsiteX7" fmla="*/ 218060 w 4008273"/>
                <a:gd name="connsiteY7" fmla="*/ 1080656 h 1381777"/>
                <a:gd name="connsiteX8" fmla="*/ 0 w 4008273"/>
                <a:gd name="connsiteY8" fmla="*/ 862596 h 1381777"/>
                <a:gd name="connsiteX9" fmla="*/ 0 w 4008273"/>
                <a:gd name="connsiteY9" fmla="*/ 519180 h 1381777"/>
                <a:gd name="connsiteX10" fmla="*/ 242825 w 4008273"/>
                <a:gd name="connsiteY10" fmla="*/ 276355 h 1381777"/>
                <a:gd name="connsiteX11" fmla="*/ 561557 w 4008273"/>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3" h="1381777">
                  <a:moveTo>
                    <a:pt x="561557" y="0"/>
                  </a:moveTo>
                  <a:lnTo>
                    <a:pt x="4008273" y="0"/>
                  </a:lnTo>
                  <a:lnTo>
                    <a:pt x="4008273" y="1381777"/>
                  </a:lnTo>
                  <a:lnTo>
                    <a:pt x="216664" y="1381777"/>
                  </a:lnTo>
                  <a:lnTo>
                    <a:pt x="216664" y="1105422"/>
                  </a:lnTo>
                  <a:lnTo>
                    <a:pt x="216689" y="1105422"/>
                  </a:lnTo>
                  <a:lnTo>
                    <a:pt x="216689" y="1080656"/>
                  </a:lnTo>
                  <a:lnTo>
                    <a:pt x="218060" y="1080656"/>
                  </a:lnTo>
                  <a:lnTo>
                    <a:pt x="0" y="862596"/>
                  </a:lnTo>
                  <a:lnTo>
                    <a:pt x="0" y="519180"/>
                  </a:lnTo>
                  <a:lnTo>
                    <a:pt x="242825" y="276355"/>
                  </a:lnTo>
                  <a:lnTo>
                    <a:pt x="561557" y="276355"/>
                  </a:lnTo>
                  <a:close/>
                </a:path>
              </a:pathLst>
            </a:custGeom>
            <a:solidFill>
              <a:schemeClr val="bg1"/>
            </a:solid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25757A5-55F3-4D8A-AB06-AA969A135476}"/>
                </a:ext>
              </a:extLst>
            </p:cNvPr>
            <p:cNvSpPr txBox="1"/>
            <p:nvPr/>
          </p:nvSpPr>
          <p:spPr>
            <a:xfrm>
              <a:off x="2686020" y="1768154"/>
              <a:ext cx="3200400" cy="11387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0" name="Group 109">
            <a:extLst>
              <a:ext uri="{FF2B5EF4-FFF2-40B4-BE49-F238E27FC236}">
                <a16:creationId xmlns:a16="http://schemas.microsoft.com/office/drawing/2014/main" id="{3E1F7184-436F-4CFA-824D-F060362C8A8B}"/>
              </a:ext>
            </a:extLst>
          </p:cNvPr>
          <p:cNvGrpSpPr/>
          <p:nvPr/>
        </p:nvGrpSpPr>
        <p:grpSpPr>
          <a:xfrm>
            <a:off x="685800" y="1650983"/>
            <a:ext cx="1797421" cy="1381777"/>
            <a:chOff x="685800" y="1650983"/>
            <a:chExt cx="1797421" cy="1381777"/>
          </a:xfrm>
        </p:grpSpPr>
        <p:sp>
          <p:nvSpPr>
            <p:cNvPr id="24" name="Freeform: Shape 23">
              <a:extLst>
                <a:ext uri="{FF2B5EF4-FFF2-40B4-BE49-F238E27FC236}">
                  <a16:creationId xmlns:a16="http://schemas.microsoft.com/office/drawing/2014/main" id="{EECF0122-D785-4561-AB71-07BFECD6D49D}"/>
                </a:ext>
              </a:extLst>
            </p:cNvPr>
            <p:cNvSpPr/>
            <p:nvPr/>
          </p:nvSpPr>
          <p:spPr>
            <a:xfrm>
              <a:off x="68580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1B0B5F1-5C0E-4B06-8809-7802122021D8}"/>
                </a:ext>
              </a:extLst>
            </p:cNvPr>
            <p:cNvSpPr txBox="1"/>
            <p:nvPr/>
          </p:nvSpPr>
          <p:spPr>
            <a:xfrm>
              <a:off x="71564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105166" y="2142895"/>
            <a:ext cx="397953" cy="397952"/>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62EC22EB-FA59-434F-8095-D602D757835F}"/>
              </a:ext>
            </a:extLst>
          </p:cNvPr>
          <p:cNvGrpSpPr/>
          <p:nvPr/>
        </p:nvGrpSpPr>
        <p:grpSpPr>
          <a:xfrm>
            <a:off x="7558887" y="1650983"/>
            <a:ext cx="3996813" cy="1371600"/>
            <a:chOff x="7558887" y="1650983"/>
            <a:chExt cx="3996813" cy="1371600"/>
          </a:xfrm>
        </p:grpSpPr>
        <p:sp>
          <p:nvSpPr>
            <p:cNvPr id="96" name="Freeform: Shape 95">
              <a:extLst>
                <a:ext uri="{FF2B5EF4-FFF2-40B4-BE49-F238E27FC236}">
                  <a16:creationId xmlns:a16="http://schemas.microsoft.com/office/drawing/2014/main" id="{A95EC437-AB56-4E2E-AFC5-7CBAC2E120A7}"/>
                </a:ext>
              </a:extLst>
            </p:cNvPr>
            <p:cNvSpPr>
              <a:spLocks noChangeAspect="1"/>
            </p:cNvSpPr>
            <p:nvPr/>
          </p:nvSpPr>
          <p:spPr>
            <a:xfrm>
              <a:off x="7558887" y="1650983"/>
              <a:ext cx="3978750" cy="1371600"/>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5F3DB69-AAF1-4435-AFFD-A2D2EA7A807B}"/>
                </a:ext>
              </a:extLst>
            </p:cNvPr>
            <p:cNvSpPr txBox="1"/>
            <p:nvPr/>
          </p:nvSpPr>
          <p:spPr>
            <a:xfrm>
              <a:off x="8355300" y="1768154"/>
              <a:ext cx="3200400" cy="11387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7" name="Group 106">
            <a:extLst>
              <a:ext uri="{FF2B5EF4-FFF2-40B4-BE49-F238E27FC236}">
                <a16:creationId xmlns:a16="http://schemas.microsoft.com/office/drawing/2014/main" id="{FEDE2019-8DF4-42BF-BE79-BA1786EEC576}"/>
              </a:ext>
            </a:extLst>
          </p:cNvPr>
          <p:cNvGrpSpPr/>
          <p:nvPr/>
        </p:nvGrpSpPr>
        <p:grpSpPr>
          <a:xfrm>
            <a:off x="6355080" y="1650983"/>
            <a:ext cx="1797421" cy="1381777"/>
            <a:chOff x="6355080" y="1650983"/>
            <a:chExt cx="1797421" cy="1381777"/>
          </a:xfrm>
        </p:grpSpPr>
        <p:sp>
          <p:nvSpPr>
            <p:cNvPr id="50" name="Freeform: Shape 49">
              <a:extLst>
                <a:ext uri="{FF2B5EF4-FFF2-40B4-BE49-F238E27FC236}">
                  <a16:creationId xmlns:a16="http://schemas.microsoft.com/office/drawing/2014/main" id="{96D645B2-DA47-4FE4-9FB9-03E799D18FD5}"/>
                </a:ext>
              </a:extLst>
            </p:cNvPr>
            <p:cNvSpPr/>
            <p:nvPr/>
          </p:nvSpPr>
          <p:spPr>
            <a:xfrm>
              <a:off x="635508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F9BE189-6DEA-4DD7-9B27-F76614C0D185}"/>
                </a:ext>
              </a:extLst>
            </p:cNvPr>
            <p:cNvSpPr txBox="1"/>
            <p:nvPr/>
          </p:nvSpPr>
          <p:spPr>
            <a:xfrm>
              <a:off x="638492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49" name="Octagon 48">
            <a:extLst>
              <a:ext uri="{FF2B5EF4-FFF2-40B4-BE49-F238E27FC236}">
                <a16:creationId xmlns:a16="http://schemas.microsoft.com/office/drawing/2014/main" id="{FA79EB98-9AFE-45A1-BE5B-88370D2DC995}"/>
              </a:ext>
            </a:extLst>
          </p:cNvPr>
          <p:cNvSpPr>
            <a:spLocks noChangeAspect="1"/>
          </p:cNvSpPr>
          <p:nvPr/>
        </p:nvSpPr>
        <p:spPr>
          <a:xfrm>
            <a:off x="7774446" y="2142895"/>
            <a:ext cx="397953" cy="397952"/>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9BCD8F8-E68C-43E8-A651-F9F31C8A751F}"/>
              </a:ext>
            </a:extLst>
          </p:cNvPr>
          <p:cNvGrpSpPr/>
          <p:nvPr/>
        </p:nvGrpSpPr>
        <p:grpSpPr>
          <a:xfrm>
            <a:off x="1889607" y="3293380"/>
            <a:ext cx="4008272" cy="1371600"/>
            <a:chOff x="1889607" y="3293380"/>
            <a:chExt cx="4008272" cy="1371600"/>
          </a:xfrm>
        </p:grpSpPr>
        <p:sp>
          <p:nvSpPr>
            <p:cNvPr id="97" name="Freeform: Shape 96">
              <a:extLst>
                <a:ext uri="{FF2B5EF4-FFF2-40B4-BE49-F238E27FC236}">
                  <a16:creationId xmlns:a16="http://schemas.microsoft.com/office/drawing/2014/main" id="{168DDE77-0990-4E24-88F1-65C9845869C6}"/>
                </a:ext>
              </a:extLst>
            </p:cNvPr>
            <p:cNvSpPr/>
            <p:nvPr/>
          </p:nvSpPr>
          <p:spPr>
            <a:xfrm>
              <a:off x="1889607" y="3293380"/>
              <a:ext cx="4008272" cy="1371600"/>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A14391F-35E3-47A4-82A6-DA6817EE8A7D}"/>
                </a:ext>
              </a:extLst>
            </p:cNvPr>
            <p:cNvSpPr txBox="1"/>
            <p:nvPr/>
          </p:nvSpPr>
          <p:spPr>
            <a:xfrm>
              <a:off x="2686020" y="3410551"/>
              <a:ext cx="3200400" cy="11387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1" name="Group 110">
            <a:extLst>
              <a:ext uri="{FF2B5EF4-FFF2-40B4-BE49-F238E27FC236}">
                <a16:creationId xmlns:a16="http://schemas.microsoft.com/office/drawing/2014/main" id="{F2E754DC-8BF4-47AE-9419-288DEEDF330C}"/>
              </a:ext>
            </a:extLst>
          </p:cNvPr>
          <p:cNvGrpSpPr/>
          <p:nvPr/>
        </p:nvGrpSpPr>
        <p:grpSpPr>
          <a:xfrm>
            <a:off x="685800" y="3293380"/>
            <a:ext cx="1797421" cy="1381777"/>
            <a:chOff x="685800" y="3293380"/>
            <a:chExt cx="1797421" cy="1381777"/>
          </a:xfrm>
        </p:grpSpPr>
        <p:sp>
          <p:nvSpPr>
            <p:cNvPr id="60" name="Freeform: Shape 59">
              <a:extLst>
                <a:ext uri="{FF2B5EF4-FFF2-40B4-BE49-F238E27FC236}">
                  <a16:creationId xmlns:a16="http://schemas.microsoft.com/office/drawing/2014/main" id="{009EA616-DBBD-4B91-8ED1-49A299D055C9}"/>
                </a:ext>
              </a:extLst>
            </p:cNvPr>
            <p:cNvSpPr/>
            <p:nvPr/>
          </p:nvSpPr>
          <p:spPr>
            <a:xfrm>
              <a:off x="68580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2FD567D-A8DF-43AF-B89B-2833BA0F3A44}"/>
                </a:ext>
              </a:extLst>
            </p:cNvPr>
            <p:cNvSpPr txBox="1"/>
            <p:nvPr/>
          </p:nvSpPr>
          <p:spPr>
            <a:xfrm>
              <a:off x="71564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59" name="Octagon 58">
            <a:extLst>
              <a:ext uri="{FF2B5EF4-FFF2-40B4-BE49-F238E27FC236}">
                <a16:creationId xmlns:a16="http://schemas.microsoft.com/office/drawing/2014/main" id="{6349874A-15BB-43B1-98E0-1C64F827F38C}"/>
              </a:ext>
            </a:extLst>
          </p:cNvPr>
          <p:cNvSpPr>
            <a:spLocks noChangeAspect="1"/>
          </p:cNvSpPr>
          <p:nvPr/>
        </p:nvSpPr>
        <p:spPr>
          <a:xfrm>
            <a:off x="2105166" y="3785292"/>
            <a:ext cx="397953" cy="397952"/>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E96AFC00-CC04-44C0-A255-00298EA41D5A}"/>
              </a:ext>
            </a:extLst>
          </p:cNvPr>
          <p:cNvGrpSpPr/>
          <p:nvPr/>
        </p:nvGrpSpPr>
        <p:grpSpPr>
          <a:xfrm>
            <a:off x="7558887" y="3293380"/>
            <a:ext cx="4008272" cy="1371600"/>
            <a:chOff x="7558887" y="3293380"/>
            <a:chExt cx="4008272" cy="1371600"/>
          </a:xfrm>
        </p:grpSpPr>
        <p:sp>
          <p:nvSpPr>
            <p:cNvPr id="98" name="Freeform: Shape 97">
              <a:extLst>
                <a:ext uri="{FF2B5EF4-FFF2-40B4-BE49-F238E27FC236}">
                  <a16:creationId xmlns:a16="http://schemas.microsoft.com/office/drawing/2014/main" id="{01AE3B61-6559-49E9-B87D-C62EB2AF4423}"/>
                </a:ext>
              </a:extLst>
            </p:cNvPr>
            <p:cNvSpPr/>
            <p:nvPr/>
          </p:nvSpPr>
          <p:spPr>
            <a:xfrm>
              <a:off x="7558887" y="3293380"/>
              <a:ext cx="4008272" cy="1371600"/>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1A7827C-21D1-4ECB-9ADB-DF779E9212D3}"/>
                </a:ext>
              </a:extLst>
            </p:cNvPr>
            <p:cNvSpPr txBox="1"/>
            <p:nvPr/>
          </p:nvSpPr>
          <p:spPr>
            <a:xfrm>
              <a:off x="8355300" y="3410551"/>
              <a:ext cx="3200400" cy="11387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8" name="Group 107">
            <a:extLst>
              <a:ext uri="{FF2B5EF4-FFF2-40B4-BE49-F238E27FC236}">
                <a16:creationId xmlns:a16="http://schemas.microsoft.com/office/drawing/2014/main" id="{5DBB7CE5-3581-414E-9EB6-64821D8B6322}"/>
              </a:ext>
            </a:extLst>
          </p:cNvPr>
          <p:cNvGrpSpPr/>
          <p:nvPr/>
        </p:nvGrpSpPr>
        <p:grpSpPr>
          <a:xfrm>
            <a:off x="6355080" y="3293380"/>
            <a:ext cx="1797421" cy="1381777"/>
            <a:chOff x="6355080" y="3293380"/>
            <a:chExt cx="1797421" cy="1381777"/>
          </a:xfrm>
        </p:grpSpPr>
        <p:sp>
          <p:nvSpPr>
            <p:cNvPr id="70" name="Freeform: Shape 69">
              <a:extLst>
                <a:ext uri="{FF2B5EF4-FFF2-40B4-BE49-F238E27FC236}">
                  <a16:creationId xmlns:a16="http://schemas.microsoft.com/office/drawing/2014/main" id="{4C5FB54E-B002-4DEF-806E-090C4947A304}"/>
                </a:ext>
              </a:extLst>
            </p:cNvPr>
            <p:cNvSpPr/>
            <p:nvPr/>
          </p:nvSpPr>
          <p:spPr>
            <a:xfrm>
              <a:off x="635508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504D7296-952C-430D-974A-18AE95A94BA2}"/>
                </a:ext>
              </a:extLst>
            </p:cNvPr>
            <p:cNvSpPr txBox="1"/>
            <p:nvPr/>
          </p:nvSpPr>
          <p:spPr>
            <a:xfrm>
              <a:off x="638492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69" name="Octagon 68">
            <a:extLst>
              <a:ext uri="{FF2B5EF4-FFF2-40B4-BE49-F238E27FC236}">
                <a16:creationId xmlns:a16="http://schemas.microsoft.com/office/drawing/2014/main" id="{D0D1FBB3-BC20-4E08-9A48-375B031CE5C5}"/>
              </a:ext>
            </a:extLst>
          </p:cNvPr>
          <p:cNvSpPr>
            <a:spLocks noChangeAspect="1"/>
          </p:cNvSpPr>
          <p:nvPr/>
        </p:nvSpPr>
        <p:spPr>
          <a:xfrm>
            <a:off x="7774446" y="3785292"/>
            <a:ext cx="397953" cy="397952"/>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DF77A31C-037B-4C19-9C4B-913A827A8E8C}"/>
              </a:ext>
            </a:extLst>
          </p:cNvPr>
          <p:cNvGrpSpPr/>
          <p:nvPr/>
        </p:nvGrpSpPr>
        <p:grpSpPr>
          <a:xfrm>
            <a:off x="1889607" y="4942823"/>
            <a:ext cx="4008272" cy="1371600"/>
            <a:chOff x="1889607" y="4942823"/>
            <a:chExt cx="4008272" cy="1371600"/>
          </a:xfrm>
        </p:grpSpPr>
        <p:sp>
          <p:nvSpPr>
            <p:cNvPr id="99" name="Freeform: Shape 98">
              <a:extLst>
                <a:ext uri="{FF2B5EF4-FFF2-40B4-BE49-F238E27FC236}">
                  <a16:creationId xmlns:a16="http://schemas.microsoft.com/office/drawing/2014/main" id="{5C49EB5B-CE21-46E1-804A-D92B94A326EC}"/>
                </a:ext>
              </a:extLst>
            </p:cNvPr>
            <p:cNvSpPr/>
            <p:nvPr/>
          </p:nvSpPr>
          <p:spPr>
            <a:xfrm>
              <a:off x="1889607" y="4942823"/>
              <a:ext cx="4008272" cy="1371600"/>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solidFill>
                <a:srgbClr val="205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BDB7538-9D29-46E6-8117-B9E02A76117A}"/>
                </a:ext>
              </a:extLst>
            </p:cNvPr>
            <p:cNvSpPr txBox="1"/>
            <p:nvPr/>
          </p:nvSpPr>
          <p:spPr>
            <a:xfrm>
              <a:off x="2686020" y="5059994"/>
              <a:ext cx="3200400" cy="1138773"/>
            </a:xfrm>
            <a:prstGeom prst="rect">
              <a:avLst/>
            </a:prstGeom>
            <a:noFill/>
          </p:spPr>
          <p:txBody>
            <a:bodyPr wrap="square" rtlCol="0">
              <a:spAutoFit/>
            </a:bodyPr>
            <a:lstStyle/>
            <a:p>
              <a:r>
                <a:rPr lang="en-US" sz="1400" dirty="0">
                  <a:solidFill>
                    <a:srgbClr val="205F7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2" name="Group 111">
            <a:extLst>
              <a:ext uri="{FF2B5EF4-FFF2-40B4-BE49-F238E27FC236}">
                <a16:creationId xmlns:a16="http://schemas.microsoft.com/office/drawing/2014/main" id="{E0F76813-44A7-4F4E-A9F1-58FC5464B1BF}"/>
              </a:ext>
            </a:extLst>
          </p:cNvPr>
          <p:cNvGrpSpPr/>
          <p:nvPr/>
        </p:nvGrpSpPr>
        <p:grpSpPr>
          <a:xfrm>
            <a:off x="685800" y="4942823"/>
            <a:ext cx="1797421" cy="1381777"/>
            <a:chOff x="685800" y="4942823"/>
            <a:chExt cx="1797421" cy="1381777"/>
          </a:xfrm>
        </p:grpSpPr>
        <p:sp>
          <p:nvSpPr>
            <p:cNvPr id="80" name="Freeform: Shape 79">
              <a:extLst>
                <a:ext uri="{FF2B5EF4-FFF2-40B4-BE49-F238E27FC236}">
                  <a16:creationId xmlns:a16="http://schemas.microsoft.com/office/drawing/2014/main" id="{3AF7C6BD-02A6-4A36-9CF8-05250CA499D8}"/>
                </a:ext>
              </a:extLst>
            </p:cNvPr>
            <p:cNvSpPr/>
            <p:nvPr/>
          </p:nvSpPr>
          <p:spPr>
            <a:xfrm>
              <a:off x="68580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8B85DB-30B7-486B-9BA6-D92B4A582D3F}"/>
                </a:ext>
              </a:extLst>
            </p:cNvPr>
            <p:cNvSpPr txBox="1"/>
            <p:nvPr/>
          </p:nvSpPr>
          <p:spPr>
            <a:xfrm>
              <a:off x="71564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79" name="Octagon 78">
            <a:extLst>
              <a:ext uri="{FF2B5EF4-FFF2-40B4-BE49-F238E27FC236}">
                <a16:creationId xmlns:a16="http://schemas.microsoft.com/office/drawing/2014/main" id="{56ABD3EC-4F7D-4EE6-BE13-F68B9EB92E7C}"/>
              </a:ext>
            </a:extLst>
          </p:cNvPr>
          <p:cNvSpPr>
            <a:spLocks noChangeAspect="1"/>
          </p:cNvSpPr>
          <p:nvPr/>
        </p:nvSpPr>
        <p:spPr>
          <a:xfrm>
            <a:off x="2105166" y="5434735"/>
            <a:ext cx="397953" cy="397952"/>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70190E6D-B446-4EC4-9FB1-A0EFFE5E4A54}"/>
              </a:ext>
            </a:extLst>
          </p:cNvPr>
          <p:cNvGrpSpPr/>
          <p:nvPr/>
        </p:nvGrpSpPr>
        <p:grpSpPr>
          <a:xfrm>
            <a:off x="7558887" y="4942823"/>
            <a:ext cx="4008272" cy="1371600"/>
            <a:chOff x="7558887" y="4942823"/>
            <a:chExt cx="4008272" cy="1371600"/>
          </a:xfrm>
        </p:grpSpPr>
        <p:sp>
          <p:nvSpPr>
            <p:cNvPr id="100" name="Freeform: Shape 99">
              <a:extLst>
                <a:ext uri="{FF2B5EF4-FFF2-40B4-BE49-F238E27FC236}">
                  <a16:creationId xmlns:a16="http://schemas.microsoft.com/office/drawing/2014/main" id="{C59EE7E8-36A1-4CCD-AA2F-F0922F33305E}"/>
                </a:ext>
              </a:extLst>
            </p:cNvPr>
            <p:cNvSpPr/>
            <p:nvPr/>
          </p:nvSpPr>
          <p:spPr>
            <a:xfrm>
              <a:off x="7558887" y="4942823"/>
              <a:ext cx="4008272" cy="1371600"/>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solidFill>
                <a:srgbClr val="048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3FFC4F1-42F4-42DC-8696-1B1F9B34703D}"/>
                </a:ext>
              </a:extLst>
            </p:cNvPr>
            <p:cNvSpPr txBox="1"/>
            <p:nvPr/>
          </p:nvSpPr>
          <p:spPr>
            <a:xfrm>
              <a:off x="8355300" y="5059994"/>
              <a:ext cx="3200400" cy="1138773"/>
            </a:xfrm>
            <a:prstGeom prst="rect">
              <a:avLst/>
            </a:prstGeom>
            <a:noFill/>
          </p:spPr>
          <p:txBody>
            <a:bodyPr wrap="square" rtlCol="0">
              <a:spAutoFit/>
            </a:bodyPr>
            <a:lstStyle/>
            <a:p>
              <a:r>
                <a:rPr lang="en-US" sz="1400" dirty="0">
                  <a:solidFill>
                    <a:srgbClr val="04866C"/>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9" name="Group 108">
            <a:extLst>
              <a:ext uri="{FF2B5EF4-FFF2-40B4-BE49-F238E27FC236}">
                <a16:creationId xmlns:a16="http://schemas.microsoft.com/office/drawing/2014/main" id="{B866FD83-4A1E-41B6-82F9-DFFF4F44656D}"/>
              </a:ext>
            </a:extLst>
          </p:cNvPr>
          <p:cNvGrpSpPr/>
          <p:nvPr/>
        </p:nvGrpSpPr>
        <p:grpSpPr>
          <a:xfrm>
            <a:off x="6355080" y="4942823"/>
            <a:ext cx="1797421" cy="1381777"/>
            <a:chOff x="6355080" y="4942823"/>
            <a:chExt cx="1797421" cy="1381777"/>
          </a:xfrm>
        </p:grpSpPr>
        <p:sp>
          <p:nvSpPr>
            <p:cNvPr id="90" name="Freeform: Shape 89">
              <a:extLst>
                <a:ext uri="{FF2B5EF4-FFF2-40B4-BE49-F238E27FC236}">
                  <a16:creationId xmlns:a16="http://schemas.microsoft.com/office/drawing/2014/main" id="{644C0D5F-EB63-4696-A73E-DCD847B86793}"/>
                </a:ext>
              </a:extLst>
            </p:cNvPr>
            <p:cNvSpPr/>
            <p:nvPr/>
          </p:nvSpPr>
          <p:spPr>
            <a:xfrm>
              <a:off x="635508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0EFB21D3-441E-4DC2-850A-E10E95249421}"/>
                </a:ext>
              </a:extLst>
            </p:cNvPr>
            <p:cNvSpPr txBox="1"/>
            <p:nvPr/>
          </p:nvSpPr>
          <p:spPr>
            <a:xfrm>
              <a:off x="638492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06</a:t>
              </a:r>
            </a:p>
            <a:p>
              <a:pPr algn="ctr"/>
              <a:r>
                <a:rPr lang="en-US" sz="1000" dirty="0">
                  <a:solidFill>
                    <a:schemeClr val="bg1"/>
                  </a:solidFill>
                </a:rPr>
                <a:t>OPTION</a:t>
              </a:r>
            </a:p>
          </p:txBody>
        </p:sp>
      </p:grpSp>
      <p:sp>
        <p:nvSpPr>
          <p:cNvPr id="89" name="Octagon 88">
            <a:extLst>
              <a:ext uri="{FF2B5EF4-FFF2-40B4-BE49-F238E27FC236}">
                <a16:creationId xmlns:a16="http://schemas.microsoft.com/office/drawing/2014/main" id="{9F5FEA25-A2BC-4EAB-8BA1-1CA834D27EE5}"/>
              </a:ext>
            </a:extLst>
          </p:cNvPr>
          <p:cNvSpPr>
            <a:spLocks noChangeAspect="1"/>
          </p:cNvSpPr>
          <p:nvPr/>
        </p:nvSpPr>
        <p:spPr>
          <a:xfrm>
            <a:off x="7774446" y="5434735"/>
            <a:ext cx="397953" cy="397952"/>
          </a:xfrm>
          <a:prstGeom prst="octagon">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8225AFA-EC4C-4E6F-8512-3C6B1A334BF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17597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1000"/>
                                        <p:tgtEl>
                                          <p:spTgt spid="9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1000"/>
                                        <p:tgtEl>
                                          <p:spTgt spid="110"/>
                                        </p:tgtEl>
                                      </p:cBhvr>
                                    </p:animEffect>
                                    <p:anim calcmode="lin" valueType="num">
                                      <p:cBhvr>
                                        <p:cTn id="12" dur="1000" fill="hold"/>
                                        <p:tgtEl>
                                          <p:spTgt spid="110"/>
                                        </p:tgtEl>
                                        <p:attrNameLst>
                                          <p:attrName>ppt_x</p:attrName>
                                        </p:attrNameLst>
                                      </p:cBhvr>
                                      <p:tavLst>
                                        <p:tav tm="0">
                                          <p:val>
                                            <p:strVal val="#ppt_x"/>
                                          </p:val>
                                        </p:tav>
                                        <p:tav tm="100000">
                                          <p:val>
                                            <p:strVal val="#ppt_x"/>
                                          </p:val>
                                        </p:tav>
                                      </p:tavLst>
                                    </p:anim>
                                    <p:anim calcmode="lin" valueType="num">
                                      <p:cBhvr>
                                        <p:cTn id="13" dur="1000" fill="hold"/>
                                        <p:tgtEl>
                                          <p:spTgt spid="1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anim calcmode="lin" valueType="num">
                                      <p:cBhvr>
                                        <p:cTn id="17" dur="1000" fill="hold"/>
                                        <p:tgtEl>
                                          <p:spTgt spid="101"/>
                                        </p:tgtEl>
                                        <p:attrNameLst>
                                          <p:attrName>ppt_x</p:attrName>
                                        </p:attrNameLst>
                                      </p:cBhvr>
                                      <p:tavLst>
                                        <p:tav tm="0">
                                          <p:val>
                                            <p:strVal val="#ppt_x"/>
                                          </p:val>
                                        </p:tav>
                                        <p:tav tm="100000">
                                          <p:val>
                                            <p:strVal val="#ppt_x"/>
                                          </p:val>
                                        </p:tav>
                                      </p:tavLst>
                                    </p:anim>
                                    <p:anim calcmode="lin" valueType="num">
                                      <p:cBhvr>
                                        <p:cTn id="18" dur="1000" fill="hold"/>
                                        <p:tgtEl>
                                          <p:spTgt spid="10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1000"/>
                                        <p:tgtEl>
                                          <p:spTgt spid="104"/>
                                        </p:tgtEl>
                                      </p:cBhvr>
                                    </p:animEffect>
                                    <p:anim calcmode="lin" valueType="num">
                                      <p:cBhvr>
                                        <p:cTn id="33" dur="1000" fill="hold"/>
                                        <p:tgtEl>
                                          <p:spTgt spid="104"/>
                                        </p:tgtEl>
                                        <p:attrNameLst>
                                          <p:attrName>ppt_x</p:attrName>
                                        </p:attrNameLst>
                                      </p:cBhvr>
                                      <p:tavLst>
                                        <p:tav tm="0">
                                          <p:val>
                                            <p:strVal val="#ppt_x"/>
                                          </p:val>
                                        </p:tav>
                                        <p:tav tm="100000">
                                          <p:val>
                                            <p:strVal val="#ppt_x"/>
                                          </p:val>
                                        </p:tav>
                                      </p:tavLst>
                                    </p:anim>
                                    <p:anim calcmode="lin" valueType="num">
                                      <p:cBhvr>
                                        <p:cTn id="34" dur="1000" fill="hold"/>
                                        <p:tgtEl>
                                          <p:spTgt spid="10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1000"/>
                                        <p:tgtEl>
                                          <p:spTgt spid="111"/>
                                        </p:tgtEl>
                                      </p:cBhvr>
                                    </p:animEffect>
                                    <p:anim calcmode="lin" valueType="num">
                                      <p:cBhvr>
                                        <p:cTn id="44" dur="1000" fill="hold"/>
                                        <p:tgtEl>
                                          <p:spTgt spid="111"/>
                                        </p:tgtEl>
                                        <p:attrNameLst>
                                          <p:attrName>ppt_x</p:attrName>
                                        </p:attrNameLst>
                                      </p:cBhvr>
                                      <p:tavLst>
                                        <p:tav tm="0">
                                          <p:val>
                                            <p:strVal val="#ppt_x"/>
                                          </p:val>
                                        </p:tav>
                                        <p:tav tm="100000">
                                          <p:val>
                                            <p:strVal val="#ppt_x"/>
                                          </p:val>
                                        </p:tav>
                                      </p:tavLst>
                                    </p:anim>
                                    <p:anim calcmode="lin" valueType="num">
                                      <p:cBhvr>
                                        <p:cTn id="45" dur="1000" fill="hold"/>
                                        <p:tgtEl>
                                          <p:spTgt spid="1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1000" fill="hold"/>
                                        <p:tgtEl>
                                          <p:spTgt spid="10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1000"/>
                                        <p:tgtEl>
                                          <p:spTgt spid="108"/>
                                        </p:tgtEl>
                                      </p:cBhvr>
                                    </p:animEffect>
                                    <p:anim calcmode="lin" valueType="num">
                                      <p:cBhvr>
                                        <p:cTn id="60" dur="1000" fill="hold"/>
                                        <p:tgtEl>
                                          <p:spTgt spid="108"/>
                                        </p:tgtEl>
                                        <p:attrNameLst>
                                          <p:attrName>ppt_x</p:attrName>
                                        </p:attrNameLst>
                                      </p:cBhvr>
                                      <p:tavLst>
                                        <p:tav tm="0">
                                          <p:val>
                                            <p:strVal val="#ppt_x"/>
                                          </p:val>
                                        </p:tav>
                                        <p:tav tm="100000">
                                          <p:val>
                                            <p:strVal val="#ppt_x"/>
                                          </p:val>
                                        </p:tav>
                                      </p:tavLst>
                                    </p:anim>
                                    <p:anim calcmode="lin" valueType="num">
                                      <p:cBhvr>
                                        <p:cTn id="61" dur="1000" fill="hold"/>
                                        <p:tgtEl>
                                          <p:spTgt spid="10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1000"/>
                                        <p:tgtEl>
                                          <p:spTgt spid="105"/>
                                        </p:tgtEl>
                                      </p:cBhvr>
                                    </p:animEffect>
                                    <p:anim calcmode="lin" valueType="num">
                                      <p:cBhvr>
                                        <p:cTn id="65" dur="1000" fill="hold"/>
                                        <p:tgtEl>
                                          <p:spTgt spid="105"/>
                                        </p:tgtEl>
                                        <p:attrNameLst>
                                          <p:attrName>ppt_x</p:attrName>
                                        </p:attrNameLst>
                                      </p:cBhvr>
                                      <p:tavLst>
                                        <p:tav tm="0">
                                          <p:val>
                                            <p:strVal val="#ppt_x"/>
                                          </p:val>
                                        </p:tav>
                                        <p:tav tm="100000">
                                          <p:val>
                                            <p:strVal val="#ppt_x"/>
                                          </p:val>
                                        </p:tav>
                                      </p:tavLst>
                                    </p:anim>
                                    <p:anim calcmode="lin" valueType="num">
                                      <p:cBhvr>
                                        <p:cTn id="66" dur="1000" fill="hold"/>
                                        <p:tgtEl>
                                          <p:spTgt spid="10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fade">
                                      <p:cBhvr>
                                        <p:cTn id="75" dur="1000"/>
                                        <p:tgtEl>
                                          <p:spTgt spid="112"/>
                                        </p:tgtEl>
                                      </p:cBhvr>
                                    </p:animEffect>
                                    <p:anim calcmode="lin" valueType="num">
                                      <p:cBhvr>
                                        <p:cTn id="76" dur="1000" fill="hold"/>
                                        <p:tgtEl>
                                          <p:spTgt spid="112"/>
                                        </p:tgtEl>
                                        <p:attrNameLst>
                                          <p:attrName>ppt_x</p:attrName>
                                        </p:attrNameLst>
                                      </p:cBhvr>
                                      <p:tavLst>
                                        <p:tav tm="0">
                                          <p:val>
                                            <p:strVal val="#ppt_x"/>
                                          </p:val>
                                        </p:tav>
                                        <p:tav tm="100000">
                                          <p:val>
                                            <p:strVal val="#ppt_x"/>
                                          </p:val>
                                        </p:tav>
                                      </p:tavLst>
                                    </p:anim>
                                    <p:anim calcmode="lin" valueType="num">
                                      <p:cBhvr>
                                        <p:cTn id="77" dur="1000" fill="hold"/>
                                        <p:tgtEl>
                                          <p:spTgt spid="11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1000"/>
                                        <p:tgtEl>
                                          <p:spTgt spid="103"/>
                                        </p:tgtEl>
                                      </p:cBhvr>
                                    </p:animEffect>
                                    <p:anim calcmode="lin" valueType="num">
                                      <p:cBhvr>
                                        <p:cTn id="81" dur="1000" fill="hold"/>
                                        <p:tgtEl>
                                          <p:spTgt spid="103"/>
                                        </p:tgtEl>
                                        <p:attrNameLst>
                                          <p:attrName>ppt_x</p:attrName>
                                        </p:attrNameLst>
                                      </p:cBhvr>
                                      <p:tavLst>
                                        <p:tav tm="0">
                                          <p:val>
                                            <p:strVal val="#ppt_x"/>
                                          </p:val>
                                        </p:tav>
                                        <p:tav tm="100000">
                                          <p:val>
                                            <p:strVal val="#ppt_x"/>
                                          </p:val>
                                        </p:tav>
                                      </p:tavLst>
                                    </p:anim>
                                    <p:anim calcmode="lin" valueType="num">
                                      <p:cBhvr>
                                        <p:cTn id="82" dur="1000" fill="hold"/>
                                        <p:tgtEl>
                                          <p:spTgt spid="10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nodeType="after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fade">
                                      <p:cBhvr>
                                        <p:cTn id="91" dur="1000"/>
                                        <p:tgtEl>
                                          <p:spTgt spid="109"/>
                                        </p:tgtEl>
                                      </p:cBhvr>
                                    </p:animEffect>
                                    <p:anim calcmode="lin" valueType="num">
                                      <p:cBhvr>
                                        <p:cTn id="92" dur="1000" fill="hold"/>
                                        <p:tgtEl>
                                          <p:spTgt spid="109"/>
                                        </p:tgtEl>
                                        <p:attrNameLst>
                                          <p:attrName>ppt_x</p:attrName>
                                        </p:attrNameLst>
                                      </p:cBhvr>
                                      <p:tavLst>
                                        <p:tav tm="0">
                                          <p:val>
                                            <p:strVal val="#ppt_x"/>
                                          </p:val>
                                        </p:tav>
                                        <p:tav tm="100000">
                                          <p:val>
                                            <p:strVal val="#ppt_x"/>
                                          </p:val>
                                        </p:tav>
                                      </p:tavLst>
                                    </p:anim>
                                    <p:anim calcmode="lin" valueType="num">
                                      <p:cBhvr>
                                        <p:cTn id="93" dur="1000" fill="hold"/>
                                        <p:tgtEl>
                                          <p:spTgt spid="10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1000"/>
                                        <p:tgtEl>
                                          <p:spTgt spid="106"/>
                                        </p:tgtEl>
                                      </p:cBhvr>
                                    </p:animEffect>
                                    <p:anim calcmode="lin" valueType="num">
                                      <p:cBhvr>
                                        <p:cTn id="97" dur="1000" fill="hold"/>
                                        <p:tgtEl>
                                          <p:spTgt spid="106"/>
                                        </p:tgtEl>
                                        <p:attrNameLst>
                                          <p:attrName>ppt_x</p:attrName>
                                        </p:attrNameLst>
                                      </p:cBhvr>
                                      <p:tavLst>
                                        <p:tav tm="0">
                                          <p:val>
                                            <p:strVal val="#ppt_x"/>
                                          </p:val>
                                        </p:tav>
                                        <p:tav tm="100000">
                                          <p:val>
                                            <p:strVal val="#ppt_x"/>
                                          </p:val>
                                        </p:tav>
                                      </p:tavLst>
                                    </p:anim>
                                    <p:anim calcmode="lin" valueType="num">
                                      <p:cBhvr>
                                        <p:cTn id="98" dur="1000" fill="hold"/>
                                        <p:tgtEl>
                                          <p:spTgt spid="10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1000"/>
                                        <p:tgtEl>
                                          <p:spTgt spid="89"/>
                                        </p:tgtEl>
                                      </p:cBhvr>
                                    </p:animEffect>
                                    <p:anim calcmode="lin" valueType="num">
                                      <p:cBhvr>
                                        <p:cTn id="102" dur="1000" fill="hold"/>
                                        <p:tgtEl>
                                          <p:spTgt spid="89"/>
                                        </p:tgtEl>
                                        <p:attrNameLst>
                                          <p:attrName>ppt_x</p:attrName>
                                        </p:attrNameLst>
                                      </p:cBhvr>
                                      <p:tavLst>
                                        <p:tav tm="0">
                                          <p:val>
                                            <p:strVal val="#ppt_x"/>
                                          </p:val>
                                        </p:tav>
                                        <p:tav tm="100000">
                                          <p:val>
                                            <p:strVal val="#ppt_x"/>
                                          </p:val>
                                        </p:tav>
                                      </p:tavLst>
                                    </p:anim>
                                    <p:anim calcmode="lin" valueType="num">
                                      <p:cBhvr>
                                        <p:cTn id="10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59" grpId="0" animBg="1"/>
      <p:bldP spid="69" grpId="0" animBg="1"/>
      <p:bldP spid="79" grpId="0" animBg="1"/>
      <p:bldP spid="89" grpId="0" animBg="1"/>
      <p:bldP spid="9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5E87BC9-A8CB-493E-9EB4-3A10B1D750C9}"/>
              </a:ext>
            </a:extLst>
          </p:cNvPr>
          <p:cNvGrpSpPr/>
          <p:nvPr/>
        </p:nvGrpSpPr>
        <p:grpSpPr>
          <a:xfrm>
            <a:off x="4448556" y="2446023"/>
            <a:ext cx="3429000" cy="3428995"/>
            <a:chOff x="4448556" y="2446023"/>
            <a:chExt cx="3429000" cy="3428995"/>
          </a:xfrm>
        </p:grpSpPr>
        <p:sp>
          <p:nvSpPr>
            <p:cNvPr id="37" name="Oval 36">
              <a:extLst>
                <a:ext uri="{FF2B5EF4-FFF2-40B4-BE49-F238E27FC236}">
                  <a16:creationId xmlns:a16="http://schemas.microsoft.com/office/drawing/2014/main" id="{358F51D0-6ADB-4643-963F-8D4FD4456E13}"/>
                </a:ext>
              </a:extLst>
            </p:cNvPr>
            <p:cNvSpPr>
              <a:spLocks noChangeAspect="1"/>
            </p:cNvSpPr>
            <p:nvPr/>
          </p:nvSpPr>
          <p:spPr>
            <a:xfrm>
              <a:off x="4448556" y="2446023"/>
              <a:ext cx="3429000" cy="3428995"/>
            </a:xfrm>
            <a:prstGeom prst="ellipse">
              <a:avLst/>
            </a:prstGeom>
            <a:solidFill>
              <a:schemeClr val="bg1"/>
            </a:solidFill>
            <a:ln>
              <a:noFill/>
            </a:ln>
            <a:effectLst>
              <a:outerShdw blurRad="254000" dist="254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4885334A-1B67-4668-905F-AB32AB323C76}"/>
                </a:ext>
              </a:extLst>
            </p:cNvPr>
            <p:cNvGrpSpPr>
              <a:grpSpLocks noChangeAspect="1"/>
            </p:cNvGrpSpPr>
            <p:nvPr/>
          </p:nvGrpSpPr>
          <p:grpSpPr>
            <a:xfrm>
              <a:off x="4654296" y="2652001"/>
              <a:ext cx="3017520" cy="3017037"/>
              <a:chOff x="914400" y="1260527"/>
              <a:chExt cx="3200908" cy="3200395"/>
            </a:xfrm>
          </p:grpSpPr>
          <p:sp useBgFill="1">
            <p:nvSpPr>
              <p:cNvPr id="58" name="Oval 57">
                <a:extLst>
                  <a:ext uri="{FF2B5EF4-FFF2-40B4-BE49-F238E27FC236}">
                    <a16:creationId xmlns:a16="http://schemas.microsoft.com/office/drawing/2014/main" id="{191FBEBD-E3E2-47C3-ADEB-81820D82754F}"/>
                  </a:ext>
                </a:extLst>
              </p:cNvPr>
              <p:cNvSpPr>
                <a:spLocks noChangeAspect="1"/>
              </p:cNvSpPr>
              <p:nvPr/>
            </p:nvSpPr>
            <p:spPr>
              <a:xfrm>
                <a:off x="914908" y="1260527"/>
                <a:ext cx="3200400" cy="3200395"/>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9FA5E02-1C64-4A2F-8349-0D88A26B9C23}"/>
                  </a:ext>
                </a:extLst>
              </p:cNvPr>
              <p:cNvSpPr>
                <a:spLocks noChangeAspect="1"/>
              </p:cNvSpPr>
              <p:nvPr/>
            </p:nvSpPr>
            <p:spPr>
              <a:xfrm>
                <a:off x="914400" y="1260527"/>
                <a:ext cx="3200400" cy="3200395"/>
              </a:xfrm>
              <a:prstGeom prst="ellipse">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1FA08032-BE6E-4612-9387-ECB70CEEDDE3}"/>
                </a:ext>
              </a:extLst>
            </p:cNvPr>
            <p:cNvSpPr txBox="1"/>
            <p:nvPr/>
          </p:nvSpPr>
          <p:spPr>
            <a:xfrm>
              <a:off x="5084260" y="3788311"/>
              <a:ext cx="2142744" cy="137576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101">
              <a:extLst>
                <a:ext uri="{FF2B5EF4-FFF2-40B4-BE49-F238E27FC236}">
                  <a16:creationId xmlns:a16="http://schemas.microsoft.com/office/drawing/2014/main" id="{D3DECBCB-03E7-4B58-BDA0-293FC64FAA8F}"/>
                </a:ext>
              </a:extLst>
            </p:cNvPr>
            <p:cNvSpPr>
              <a:spLocks noChangeAspect="1" noEditPoints="1"/>
            </p:cNvSpPr>
            <p:nvPr/>
          </p:nvSpPr>
          <p:spPr bwMode="auto">
            <a:xfrm>
              <a:off x="5848910" y="3224608"/>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a:extLst>
              <a:ext uri="{FF2B5EF4-FFF2-40B4-BE49-F238E27FC236}">
                <a16:creationId xmlns:a16="http://schemas.microsoft.com/office/drawing/2014/main" id="{85289C8A-9BFF-4881-9343-E4E3F6D7AA96}"/>
              </a:ext>
            </a:extLst>
          </p:cNvPr>
          <p:cNvGrpSpPr/>
          <p:nvPr/>
        </p:nvGrpSpPr>
        <p:grpSpPr>
          <a:xfrm>
            <a:off x="6386460" y="2386584"/>
            <a:ext cx="4243441" cy="731520"/>
            <a:chOff x="6386460" y="2386584"/>
            <a:chExt cx="4243441" cy="731520"/>
          </a:xfrm>
        </p:grpSpPr>
        <p:sp>
          <p:nvSpPr>
            <p:cNvPr id="26" name="Freeform: Shape 25">
              <a:extLst>
                <a:ext uri="{FF2B5EF4-FFF2-40B4-BE49-F238E27FC236}">
                  <a16:creationId xmlns:a16="http://schemas.microsoft.com/office/drawing/2014/main" id="{74AB6932-4474-4743-A04A-9DAA7724DE50}"/>
                </a:ext>
              </a:extLst>
            </p:cNvPr>
            <p:cNvSpPr>
              <a:spLocks/>
            </p:cNvSpPr>
            <p:nvPr/>
          </p:nvSpPr>
          <p:spPr>
            <a:xfrm>
              <a:off x="6386460" y="2386584"/>
              <a:ext cx="4243441" cy="731520"/>
            </a:xfrm>
            <a:custGeom>
              <a:avLst/>
              <a:gdLst>
                <a:gd name="connsiteX0" fmla="*/ 0 w 4243441"/>
                <a:gd name="connsiteY0" fmla="*/ 0 h 731520"/>
                <a:gd name="connsiteX1" fmla="*/ 3931019 w 4243441"/>
                <a:gd name="connsiteY1" fmla="*/ 0 h 731520"/>
                <a:gd name="connsiteX2" fmla="*/ 3946247 w 4243441"/>
                <a:gd name="connsiteY2" fmla="*/ 3075 h 731520"/>
                <a:gd name="connsiteX3" fmla="*/ 3969121 w 4243441"/>
                <a:gd name="connsiteY3" fmla="*/ 0 h 731520"/>
                <a:gd name="connsiteX4" fmla="*/ 4243441 w 4243441"/>
                <a:gd name="connsiteY4" fmla="*/ 365760 h 731520"/>
                <a:gd name="connsiteX5" fmla="*/ 3969121 w 4243441"/>
                <a:gd name="connsiteY5" fmla="*/ 731520 h 731520"/>
                <a:gd name="connsiteX6" fmla="*/ 3946247 w 4243441"/>
                <a:gd name="connsiteY6" fmla="*/ 728446 h 731520"/>
                <a:gd name="connsiteX7" fmla="*/ 3931019 w 4243441"/>
                <a:gd name="connsiteY7" fmla="*/ 731520 h 731520"/>
                <a:gd name="connsiteX8" fmla="*/ 1213231 w 4243441"/>
                <a:gd name="connsiteY8" fmla="*/ 731520 h 731520"/>
                <a:gd name="connsiteX9" fmla="*/ 1138227 w 4243441"/>
                <a:gd name="connsiteY9" fmla="*/ 631219 h 731520"/>
                <a:gd name="connsiteX10" fmla="*/ 121668 w 4243441"/>
                <a:gd name="connsiteY10" fmla="*/ 18569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3441" h="731520">
                  <a:moveTo>
                    <a:pt x="0" y="0"/>
                  </a:moveTo>
                  <a:lnTo>
                    <a:pt x="3931019" y="0"/>
                  </a:lnTo>
                  <a:lnTo>
                    <a:pt x="3946247" y="3075"/>
                  </a:lnTo>
                  <a:lnTo>
                    <a:pt x="3969121" y="0"/>
                  </a:lnTo>
                  <a:cubicBezTo>
                    <a:pt x="4120624" y="0"/>
                    <a:pt x="4243441" y="163756"/>
                    <a:pt x="4243441" y="365760"/>
                  </a:cubicBezTo>
                  <a:cubicBezTo>
                    <a:pt x="4243441" y="567764"/>
                    <a:pt x="4120624" y="731520"/>
                    <a:pt x="3969121" y="731520"/>
                  </a:cubicBezTo>
                  <a:lnTo>
                    <a:pt x="3946247" y="728446"/>
                  </a:lnTo>
                  <a:lnTo>
                    <a:pt x="3931019" y="731520"/>
                  </a:lnTo>
                  <a:lnTo>
                    <a:pt x="1213231" y="731520"/>
                  </a:lnTo>
                  <a:lnTo>
                    <a:pt x="1138227" y="631219"/>
                  </a:lnTo>
                  <a:cubicBezTo>
                    <a:pt x="883860" y="322997"/>
                    <a:pt x="527928" y="101702"/>
                    <a:pt x="121668" y="18569"/>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2DC0BABE-2A92-4BA7-8779-FEFC8F0FF31E}"/>
                </a:ext>
              </a:extLst>
            </p:cNvPr>
            <p:cNvSpPr txBox="1">
              <a:spLocks noChangeArrowheads="1"/>
            </p:cNvSpPr>
            <p:nvPr/>
          </p:nvSpPr>
          <p:spPr bwMode="auto">
            <a:xfrm>
              <a:off x="9806941" y="2426638"/>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grpSp>
        <p:nvGrpSpPr>
          <p:cNvPr id="43" name="Group 42">
            <a:extLst>
              <a:ext uri="{FF2B5EF4-FFF2-40B4-BE49-F238E27FC236}">
                <a16:creationId xmlns:a16="http://schemas.microsoft.com/office/drawing/2014/main" id="{A482CD8E-5C3B-4058-AE20-092F8A1DB873}"/>
              </a:ext>
            </a:extLst>
          </p:cNvPr>
          <p:cNvGrpSpPr/>
          <p:nvPr/>
        </p:nvGrpSpPr>
        <p:grpSpPr>
          <a:xfrm>
            <a:off x="1614874" y="5193792"/>
            <a:ext cx="4347861" cy="731520"/>
            <a:chOff x="1614874" y="5193792"/>
            <a:chExt cx="4347861" cy="731520"/>
          </a:xfrm>
        </p:grpSpPr>
        <p:sp>
          <p:nvSpPr>
            <p:cNvPr id="28" name="Freeform: Shape 27">
              <a:extLst>
                <a:ext uri="{FF2B5EF4-FFF2-40B4-BE49-F238E27FC236}">
                  <a16:creationId xmlns:a16="http://schemas.microsoft.com/office/drawing/2014/main" id="{2306C471-F070-4A4B-A194-CC5B801D8626}"/>
                </a:ext>
              </a:extLst>
            </p:cNvPr>
            <p:cNvSpPr>
              <a:spLocks/>
            </p:cNvSpPr>
            <p:nvPr/>
          </p:nvSpPr>
          <p:spPr>
            <a:xfrm rot="10800000">
              <a:off x="1614874" y="5193792"/>
              <a:ext cx="4347861" cy="731520"/>
            </a:xfrm>
            <a:custGeom>
              <a:avLst/>
              <a:gdLst>
                <a:gd name="connsiteX0" fmla="*/ 4073541 w 4347861"/>
                <a:gd name="connsiteY0" fmla="*/ 731520 h 731520"/>
                <a:gd name="connsiteX1" fmla="*/ 4050667 w 4347861"/>
                <a:gd name="connsiteY1" fmla="*/ 728446 h 731520"/>
                <a:gd name="connsiteX2" fmla="*/ 4035439 w 4347861"/>
                <a:gd name="connsiteY2" fmla="*/ 731520 h 731520"/>
                <a:gd name="connsiteX3" fmla="*/ 1258982 w 4347861"/>
                <a:gd name="connsiteY3" fmla="*/ 731520 h 731520"/>
                <a:gd name="connsiteX4" fmla="*/ 1189872 w 4347861"/>
                <a:gd name="connsiteY4" fmla="*/ 639101 h 731520"/>
                <a:gd name="connsiteX5" fmla="*/ 173314 w 4347861"/>
                <a:gd name="connsiteY5" fmla="*/ 26451 h 731520"/>
                <a:gd name="connsiteX6" fmla="*/ 0 w 4347861"/>
                <a:gd name="connsiteY6" fmla="*/ 0 h 731520"/>
                <a:gd name="connsiteX7" fmla="*/ 4035439 w 4347861"/>
                <a:gd name="connsiteY7" fmla="*/ 0 h 731520"/>
                <a:gd name="connsiteX8" fmla="*/ 4050667 w 4347861"/>
                <a:gd name="connsiteY8" fmla="*/ 3075 h 731520"/>
                <a:gd name="connsiteX9" fmla="*/ 4073541 w 4347861"/>
                <a:gd name="connsiteY9" fmla="*/ 0 h 731520"/>
                <a:gd name="connsiteX10" fmla="*/ 4347861 w 4347861"/>
                <a:gd name="connsiteY10" fmla="*/ 365760 h 731520"/>
                <a:gd name="connsiteX11" fmla="*/ 4073541 w 4347861"/>
                <a:gd name="connsiteY11"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7861" h="731520">
                  <a:moveTo>
                    <a:pt x="4073541" y="731520"/>
                  </a:moveTo>
                  <a:lnTo>
                    <a:pt x="4050667" y="728446"/>
                  </a:lnTo>
                  <a:lnTo>
                    <a:pt x="4035439" y="731520"/>
                  </a:lnTo>
                  <a:lnTo>
                    <a:pt x="1258982" y="731520"/>
                  </a:lnTo>
                  <a:lnTo>
                    <a:pt x="1189872" y="639101"/>
                  </a:lnTo>
                  <a:cubicBezTo>
                    <a:pt x="935506" y="330879"/>
                    <a:pt x="579574" y="109584"/>
                    <a:pt x="173314" y="26451"/>
                  </a:cubicBezTo>
                  <a:lnTo>
                    <a:pt x="0" y="0"/>
                  </a:lnTo>
                  <a:lnTo>
                    <a:pt x="4035439" y="0"/>
                  </a:lnTo>
                  <a:lnTo>
                    <a:pt x="4050667" y="3075"/>
                  </a:lnTo>
                  <a:lnTo>
                    <a:pt x="4073541" y="0"/>
                  </a:lnTo>
                  <a:cubicBezTo>
                    <a:pt x="4225044" y="0"/>
                    <a:pt x="4347861" y="163756"/>
                    <a:pt x="4347861" y="365760"/>
                  </a:cubicBezTo>
                  <a:cubicBezTo>
                    <a:pt x="4347861" y="567764"/>
                    <a:pt x="4225044" y="731520"/>
                    <a:pt x="4073541" y="73152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a:extLst>
                <a:ext uri="{FF2B5EF4-FFF2-40B4-BE49-F238E27FC236}">
                  <a16:creationId xmlns:a16="http://schemas.microsoft.com/office/drawing/2014/main" id="{EAEC6783-0412-4509-BBA9-B443DCC76737}"/>
                </a:ext>
              </a:extLst>
            </p:cNvPr>
            <p:cNvSpPr txBox="1">
              <a:spLocks noChangeArrowheads="1"/>
            </p:cNvSpPr>
            <p:nvPr/>
          </p:nvSpPr>
          <p:spPr bwMode="auto">
            <a:xfrm>
              <a:off x="1709332" y="5236386"/>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0384BC72-88E9-4AEE-B16A-0A7FDBC3DDF0}"/>
              </a:ext>
            </a:extLst>
          </p:cNvPr>
          <p:cNvSpPr txBox="1"/>
          <p:nvPr/>
        </p:nvSpPr>
        <p:spPr>
          <a:xfrm>
            <a:off x="8531389" y="4202430"/>
            <a:ext cx="2670011" cy="196977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CFBC6F94-9016-43F7-B50A-DC459F86C1B9}"/>
              </a:ext>
            </a:extLst>
          </p:cNvPr>
          <p:cNvSpPr txBox="1"/>
          <p:nvPr/>
        </p:nvSpPr>
        <p:spPr>
          <a:xfrm>
            <a:off x="1198748" y="2239723"/>
            <a:ext cx="2843916" cy="196977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71544786-082F-46F5-928A-0571C80A53B4}"/>
              </a:ext>
            </a:extLst>
          </p:cNvPr>
          <p:cNvGrpSpPr/>
          <p:nvPr/>
        </p:nvGrpSpPr>
        <p:grpSpPr>
          <a:xfrm>
            <a:off x="2620799" y="4461748"/>
            <a:ext cx="1097280" cy="1097803"/>
            <a:chOff x="2484120" y="4461748"/>
            <a:chExt cx="1097280" cy="1097803"/>
          </a:xfrm>
        </p:grpSpPr>
        <p:grpSp>
          <p:nvGrpSpPr>
            <p:cNvPr id="47" name="Group 46">
              <a:extLst>
                <a:ext uri="{FF2B5EF4-FFF2-40B4-BE49-F238E27FC236}">
                  <a16:creationId xmlns:a16="http://schemas.microsoft.com/office/drawing/2014/main" id="{F9F95B9E-0F84-4298-9235-7C4D59E840C7}"/>
                </a:ext>
              </a:extLst>
            </p:cNvPr>
            <p:cNvGrpSpPr/>
            <p:nvPr/>
          </p:nvGrpSpPr>
          <p:grpSpPr>
            <a:xfrm>
              <a:off x="2484120" y="4461748"/>
              <a:ext cx="1097280" cy="1097803"/>
              <a:chOff x="2484120" y="4461748"/>
              <a:chExt cx="1097280" cy="1097803"/>
            </a:xfrm>
          </p:grpSpPr>
          <p:sp>
            <p:nvSpPr>
              <p:cNvPr id="22" name="Oval 21">
                <a:extLst>
                  <a:ext uri="{FF2B5EF4-FFF2-40B4-BE49-F238E27FC236}">
                    <a16:creationId xmlns:a16="http://schemas.microsoft.com/office/drawing/2014/main" id="{36E18518-7CA9-48DD-9AC7-D2E9F77CFD39}"/>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artial Circle 22">
                <a:extLst>
                  <a:ext uri="{FF2B5EF4-FFF2-40B4-BE49-F238E27FC236}">
                    <a16:creationId xmlns:a16="http://schemas.microsoft.com/office/drawing/2014/main" id="{08D87F65-89F8-4952-AFBD-D6C61E377B5C}"/>
                  </a:ext>
                </a:extLst>
              </p:cNvPr>
              <p:cNvSpPr>
                <a:spLocks noChangeAspect="1"/>
              </p:cNvSpPr>
              <p:nvPr/>
            </p:nvSpPr>
            <p:spPr>
              <a:xfrm flipV="1">
                <a:off x="2484120" y="4462268"/>
                <a:ext cx="1097279" cy="1097283"/>
              </a:xfrm>
              <a:prstGeom prst="pie">
                <a:avLst>
                  <a:gd name="adj1" fmla="val 12477843"/>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Oval 23">
                <a:extLst>
                  <a:ext uri="{FF2B5EF4-FFF2-40B4-BE49-F238E27FC236}">
                    <a16:creationId xmlns:a16="http://schemas.microsoft.com/office/drawing/2014/main" id="{E7204B60-542D-4F42-9A4E-17461F0CD829}"/>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81C378F0-E4BA-4A70-A60B-69E2B8902B70}"/>
                </a:ext>
              </a:extLst>
            </p:cNvPr>
            <p:cNvGrpSpPr/>
            <p:nvPr/>
          </p:nvGrpSpPr>
          <p:grpSpPr>
            <a:xfrm>
              <a:off x="2566415" y="4544044"/>
              <a:ext cx="932688" cy="932692"/>
              <a:chOff x="2566415" y="4544044"/>
              <a:chExt cx="932688" cy="932692"/>
            </a:xfrm>
          </p:grpSpPr>
          <p:sp>
            <p:nvSpPr>
              <p:cNvPr id="45" name="Oval 44">
                <a:extLst>
                  <a:ext uri="{FF2B5EF4-FFF2-40B4-BE49-F238E27FC236}">
                    <a16:creationId xmlns:a16="http://schemas.microsoft.com/office/drawing/2014/main" id="{FA151259-2CA7-4681-9AD1-4F25BE50E1C3}"/>
                  </a:ext>
                </a:extLst>
              </p:cNvPr>
              <p:cNvSpPr>
                <a:spLocks noChangeAspect="1"/>
              </p:cNvSpPr>
              <p:nvPr/>
            </p:nvSpPr>
            <p:spPr>
              <a:xfrm>
                <a:off x="2566415" y="4544044"/>
                <a:ext cx="932688" cy="9326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0CEED85-7DFD-48A3-BEA1-639843907354}"/>
                  </a:ext>
                </a:extLst>
              </p:cNvPr>
              <p:cNvSpPr txBox="1"/>
              <p:nvPr/>
            </p:nvSpPr>
            <p:spPr>
              <a:xfrm>
                <a:off x="2633748" y="4654296"/>
                <a:ext cx="798022" cy="76944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70%</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grpSp>
        <p:nvGrpSpPr>
          <p:cNvPr id="50" name="Group 49">
            <a:extLst>
              <a:ext uri="{FF2B5EF4-FFF2-40B4-BE49-F238E27FC236}">
                <a16:creationId xmlns:a16="http://schemas.microsoft.com/office/drawing/2014/main" id="{0A28E2CE-1742-4752-AAAC-33D51EE4D101}"/>
              </a:ext>
            </a:extLst>
          </p:cNvPr>
          <p:cNvGrpSpPr/>
          <p:nvPr/>
        </p:nvGrpSpPr>
        <p:grpSpPr>
          <a:xfrm>
            <a:off x="8327725" y="2749803"/>
            <a:ext cx="1097280" cy="1097803"/>
            <a:chOff x="2484120" y="4461748"/>
            <a:chExt cx="1097280" cy="1097803"/>
          </a:xfrm>
        </p:grpSpPr>
        <p:grpSp>
          <p:nvGrpSpPr>
            <p:cNvPr id="51" name="Group 50">
              <a:extLst>
                <a:ext uri="{FF2B5EF4-FFF2-40B4-BE49-F238E27FC236}">
                  <a16:creationId xmlns:a16="http://schemas.microsoft.com/office/drawing/2014/main" id="{451D2CCB-C2AA-4EAE-945F-6D6061F0F94E}"/>
                </a:ext>
              </a:extLst>
            </p:cNvPr>
            <p:cNvGrpSpPr/>
            <p:nvPr/>
          </p:nvGrpSpPr>
          <p:grpSpPr>
            <a:xfrm>
              <a:off x="2484120" y="4461748"/>
              <a:ext cx="1097280" cy="1097803"/>
              <a:chOff x="2484120" y="4461748"/>
              <a:chExt cx="1097280" cy="1097803"/>
            </a:xfrm>
          </p:grpSpPr>
          <p:sp>
            <p:nvSpPr>
              <p:cNvPr id="55" name="Oval 54">
                <a:extLst>
                  <a:ext uri="{FF2B5EF4-FFF2-40B4-BE49-F238E27FC236}">
                    <a16:creationId xmlns:a16="http://schemas.microsoft.com/office/drawing/2014/main" id="{8B40D9AD-D618-45C4-9274-FA73BEAFD8F0}"/>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36E6C248-59B5-4CCD-96E8-E13867528EDE}"/>
                  </a:ext>
                </a:extLst>
              </p:cNvPr>
              <p:cNvSpPr>
                <a:spLocks noChangeAspect="1"/>
              </p:cNvSpPr>
              <p:nvPr/>
            </p:nvSpPr>
            <p:spPr>
              <a:xfrm flipV="1">
                <a:off x="2484120" y="4462268"/>
                <a:ext cx="1097279" cy="1097283"/>
              </a:xfrm>
              <a:prstGeom prst="pie">
                <a:avLst>
                  <a:gd name="adj1" fmla="val 9806656"/>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7" name="Oval 56">
                <a:extLst>
                  <a:ext uri="{FF2B5EF4-FFF2-40B4-BE49-F238E27FC236}">
                    <a16:creationId xmlns:a16="http://schemas.microsoft.com/office/drawing/2014/main" id="{C367985F-C087-405D-9EA8-2204007A74B0}"/>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B63BD18E-EC48-45F9-AD29-CA5FBE0926B4}"/>
                </a:ext>
              </a:extLst>
            </p:cNvPr>
            <p:cNvGrpSpPr/>
            <p:nvPr/>
          </p:nvGrpSpPr>
          <p:grpSpPr>
            <a:xfrm>
              <a:off x="2566415" y="4544044"/>
              <a:ext cx="932688" cy="932692"/>
              <a:chOff x="2566415" y="4544044"/>
              <a:chExt cx="932688" cy="932692"/>
            </a:xfrm>
          </p:grpSpPr>
          <p:sp>
            <p:nvSpPr>
              <p:cNvPr id="53" name="Oval 52">
                <a:extLst>
                  <a:ext uri="{FF2B5EF4-FFF2-40B4-BE49-F238E27FC236}">
                    <a16:creationId xmlns:a16="http://schemas.microsoft.com/office/drawing/2014/main" id="{2B6E16FB-9E21-4B16-BD2D-EC5CBF86C201}"/>
                  </a:ext>
                </a:extLst>
              </p:cNvPr>
              <p:cNvSpPr>
                <a:spLocks noChangeAspect="1"/>
              </p:cNvSpPr>
              <p:nvPr/>
            </p:nvSpPr>
            <p:spPr>
              <a:xfrm>
                <a:off x="2566415" y="4544044"/>
                <a:ext cx="932688" cy="9326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9C4FDCE-7761-4091-B3EC-5FDFBC93E1B3}"/>
                  </a:ext>
                </a:extLst>
              </p:cNvPr>
              <p:cNvSpPr txBox="1"/>
              <p:nvPr/>
            </p:nvSpPr>
            <p:spPr>
              <a:xfrm>
                <a:off x="2633748" y="4656313"/>
                <a:ext cx="798022" cy="76944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77%</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spTree>
    <p:extLst>
      <p:ext uri="{BB962C8B-B14F-4D97-AF65-F5344CB8AC3E}">
        <p14:creationId xmlns:p14="http://schemas.microsoft.com/office/powerpoint/2010/main" val="909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1000" fill="hold"/>
                                        <p:tgtEl>
                                          <p:spTgt spid="61"/>
                                        </p:tgtEl>
                                        <p:attrNameLst>
                                          <p:attrName>ppt_w</p:attrName>
                                        </p:attrNameLst>
                                      </p:cBhvr>
                                      <p:tavLst>
                                        <p:tav tm="0">
                                          <p:val>
                                            <p:fltVal val="0"/>
                                          </p:val>
                                        </p:tav>
                                        <p:tav tm="100000">
                                          <p:val>
                                            <p:strVal val="#ppt_w"/>
                                          </p:val>
                                        </p:tav>
                                      </p:tavLst>
                                    </p:anim>
                                    <p:anim calcmode="lin" valueType="num">
                                      <p:cBhvr>
                                        <p:cTn id="12" dur="1000" fill="hold"/>
                                        <p:tgtEl>
                                          <p:spTgt spid="61"/>
                                        </p:tgtEl>
                                        <p:attrNameLst>
                                          <p:attrName>ppt_h</p:attrName>
                                        </p:attrNameLst>
                                      </p:cBhvr>
                                      <p:tavLst>
                                        <p:tav tm="0">
                                          <p:val>
                                            <p:fltVal val="0"/>
                                          </p:val>
                                        </p:tav>
                                        <p:tav tm="100000">
                                          <p:val>
                                            <p:strVal val="#ppt_h"/>
                                          </p:val>
                                        </p:tav>
                                      </p:tavLst>
                                    </p:anim>
                                    <p:anim calcmode="lin" valueType="num">
                                      <p:cBhvr>
                                        <p:cTn id="13" dur="1000" fill="hold"/>
                                        <p:tgtEl>
                                          <p:spTgt spid="61"/>
                                        </p:tgtEl>
                                        <p:attrNameLst>
                                          <p:attrName>style.rotation</p:attrName>
                                        </p:attrNameLst>
                                      </p:cBhvr>
                                      <p:tavLst>
                                        <p:tav tm="0">
                                          <p:val>
                                            <p:fltVal val="90"/>
                                          </p:val>
                                        </p:tav>
                                        <p:tav tm="100000">
                                          <p:val>
                                            <p:fltVal val="0"/>
                                          </p:val>
                                        </p:tav>
                                      </p:tavLst>
                                    </p:anim>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fltVal val="0"/>
                                          </p:val>
                                        </p:tav>
                                        <p:tav tm="100000">
                                          <p:val>
                                            <p:strVal val="#ppt_w"/>
                                          </p:val>
                                        </p:tav>
                                      </p:tavLst>
                                    </p:anim>
                                    <p:anim calcmode="lin" valueType="num">
                                      <p:cBhvr>
                                        <p:cTn id="19" dur="1000" fill="hold"/>
                                        <p:tgtEl>
                                          <p:spTgt spid="42"/>
                                        </p:tgtEl>
                                        <p:attrNameLst>
                                          <p:attrName>ppt_h</p:attrName>
                                        </p:attrNameLst>
                                      </p:cBhvr>
                                      <p:tavLst>
                                        <p:tav tm="0">
                                          <p:val>
                                            <p:fltVal val="0"/>
                                          </p:val>
                                        </p:tav>
                                        <p:tav tm="100000">
                                          <p:val>
                                            <p:strVal val="#ppt_h"/>
                                          </p:val>
                                        </p:tav>
                                      </p:tavLst>
                                    </p:anim>
                                    <p:anim calcmode="lin" valueType="num">
                                      <p:cBhvr>
                                        <p:cTn id="20" dur="1000" fill="hold"/>
                                        <p:tgtEl>
                                          <p:spTgt spid="42"/>
                                        </p:tgtEl>
                                        <p:attrNameLst>
                                          <p:attrName>style.rotation</p:attrName>
                                        </p:attrNameLst>
                                      </p:cBhvr>
                                      <p:tavLst>
                                        <p:tav tm="0">
                                          <p:val>
                                            <p:fltVal val="90"/>
                                          </p:val>
                                        </p:tav>
                                        <p:tav tm="100000">
                                          <p:val>
                                            <p:fltVal val="0"/>
                                          </p:val>
                                        </p:tav>
                                      </p:tavLst>
                                    </p:anim>
                                    <p:animEffect transition="in" filter="fade">
                                      <p:cBhvr>
                                        <p:cTn id="21" dur="1000"/>
                                        <p:tgtEl>
                                          <p:spTgt spid="42"/>
                                        </p:tgtEl>
                                      </p:cBhvr>
                                    </p:animEffect>
                                  </p:childTnLst>
                                </p:cTn>
                              </p:par>
                            </p:childTnLst>
                          </p:cTn>
                        </p:par>
                        <p:par>
                          <p:cTn id="22" fill="hold">
                            <p:stCondLst>
                              <p:cond delay="3000"/>
                            </p:stCondLst>
                            <p:childTnLst>
                              <p:par>
                                <p:cTn id="23" presetID="14"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1000"/>
                                        <p:tgtEl>
                                          <p:spTgt spid="50"/>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1000" fill="hold"/>
                                        <p:tgtEl>
                                          <p:spTgt spid="43"/>
                                        </p:tgtEl>
                                        <p:attrNameLst>
                                          <p:attrName>ppt_w</p:attrName>
                                        </p:attrNameLst>
                                      </p:cBhvr>
                                      <p:tavLst>
                                        <p:tav tm="0">
                                          <p:val>
                                            <p:fltVal val="0"/>
                                          </p:val>
                                        </p:tav>
                                        <p:tav tm="100000">
                                          <p:val>
                                            <p:strVal val="#ppt_w"/>
                                          </p:val>
                                        </p:tav>
                                      </p:tavLst>
                                    </p:anim>
                                    <p:anim calcmode="lin" valueType="num">
                                      <p:cBhvr>
                                        <p:cTn id="36" dur="1000" fill="hold"/>
                                        <p:tgtEl>
                                          <p:spTgt spid="43"/>
                                        </p:tgtEl>
                                        <p:attrNameLst>
                                          <p:attrName>ppt_h</p:attrName>
                                        </p:attrNameLst>
                                      </p:cBhvr>
                                      <p:tavLst>
                                        <p:tav tm="0">
                                          <p:val>
                                            <p:fltVal val="0"/>
                                          </p:val>
                                        </p:tav>
                                        <p:tav tm="100000">
                                          <p:val>
                                            <p:strVal val="#ppt_h"/>
                                          </p:val>
                                        </p:tav>
                                      </p:tavLst>
                                    </p:anim>
                                    <p:anim calcmode="lin" valueType="num">
                                      <p:cBhvr>
                                        <p:cTn id="37" dur="1000" fill="hold"/>
                                        <p:tgtEl>
                                          <p:spTgt spid="43"/>
                                        </p:tgtEl>
                                        <p:attrNameLst>
                                          <p:attrName>style.rotation</p:attrName>
                                        </p:attrNameLst>
                                      </p:cBhvr>
                                      <p:tavLst>
                                        <p:tav tm="0">
                                          <p:val>
                                            <p:fltVal val="90"/>
                                          </p:val>
                                        </p:tav>
                                        <p:tav tm="100000">
                                          <p:val>
                                            <p:fltVal val="0"/>
                                          </p:val>
                                        </p:tav>
                                      </p:tavLst>
                                    </p:anim>
                                    <p:animEffect transition="in" filter="fade">
                                      <p:cBhvr>
                                        <p:cTn id="38" dur="1000"/>
                                        <p:tgtEl>
                                          <p:spTgt spid="43"/>
                                        </p:tgtEl>
                                      </p:cBhvr>
                                    </p:animEffect>
                                  </p:childTnLst>
                                </p:cTn>
                              </p:par>
                            </p:childTnLst>
                          </p:cTn>
                        </p:par>
                        <p:par>
                          <p:cTn id="39" fill="hold">
                            <p:stCondLst>
                              <p:cond delay="6000"/>
                            </p:stCondLst>
                            <p:childTnLst>
                              <p:par>
                                <p:cTn id="40" presetID="14" presetClass="entr" presetSubtype="1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randombar(horizontal)">
                                      <p:cBhvr>
                                        <p:cTn id="42" dur="1000"/>
                                        <p:tgtEl>
                                          <p:spTgt spid="49"/>
                                        </p:tgtEl>
                                      </p:cBhvr>
                                    </p:animEffect>
                                  </p:childTnLst>
                                </p:cTn>
                              </p:par>
                            </p:childTnLst>
                          </p:cTn>
                        </p:par>
                        <p:par>
                          <p:cTn id="43" fill="hold">
                            <p:stCondLst>
                              <p:cond delay="7000"/>
                            </p:stCondLst>
                            <p:childTnLst>
                              <p:par>
                                <p:cTn id="44" presetID="47"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42A3DF6D-EB81-4F6D-98EB-8A5775EA941F}"/>
              </a:ext>
            </a:extLst>
          </p:cNvPr>
          <p:cNvGrpSpPr/>
          <p:nvPr/>
        </p:nvGrpSpPr>
        <p:grpSpPr>
          <a:xfrm>
            <a:off x="7872984" y="4416201"/>
            <a:ext cx="3840448" cy="875127"/>
            <a:chOff x="7872984" y="4416201"/>
            <a:chExt cx="3840448" cy="875127"/>
          </a:xfrm>
        </p:grpSpPr>
        <p:sp>
          <p:nvSpPr>
            <p:cNvPr id="73" name="Freeform: Shape 72">
              <a:extLst>
                <a:ext uri="{FF2B5EF4-FFF2-40B4-BE49-F238E27FC236}">
                  <a16:creationId xmlns:a16="http://schemas.microsoft.com/office/drawing/2014/main" id="{57E0DA82-570B-4140-BC63-DFB3AA24DB94}"/>
                </a:ext>
              </a:extLst>
            </p:cNvPr>
            <p:cNvSpPr>
              <a:spLocks/>
            </p:cNvSpPr>
            <p:nvPr/>
          </p:nvSpPr>
          <p:spPr>
            <a:xfrm flipH="1">
              <a:off x="7872984" y="4422648"/>
              <a:ext cx="3840448" cy="868680"/>
            </a:xfrm>
            <a:custGeom>
              <a:avLst/>
              <a:gdLst>
                <a:gd name="connsiteX0" fmla="*/ 3840448 w 3840448"/>
                <a:gd name="connsiteY0" fmla="*/ 0 h 868680"/>
                <a:gd name="connsiteX1" fmla="*/ 976991 w 3840448"/>
                <a:gd name="connsiteY1" fmla="*/ 0 h 868680"/>
                <a:gd name="connsiteX2" fmla="*/ 304801 w 3840448"/>
                <a:gd name="connsiteY2" fmla="*/ 0 h 868680"/>
                <a:gd name="connsiteX3" fmla="*/ 228600 w 3840448"/>
                <a:gd name="connsiteY3" fmla="*/ 0 h 868680"/>
                <a:gd name="connsiteX4" fmla="*/ 0 w 3840448"/>
                <a:gd name="connsiteY4" fmla="*/ 434340 h 868680"/>
                <a:gd name="connsiteX5" fmla="*/ 228600 w 3840448"/>
                <a:gd name="connsiteY5" fmla="*/ 868680 h 868680"/>
                <a:gd name="connsiteX6" fmla="*/ 304801 w 3840448"/>
                <a:gd name="connsiteY6" fmla="*/ 868680 h 868680"/>
                <a:gd name="connsiteX7" fmla="*/ 976991 w 3840448"/>
                <a:gd name="connsiteY7" fmla="*/ 868680 h 868680"/>
                <a:gd name="connsiteX8" fmla="*/ 3840448 w 3840448"/>
                <a:gd name="connsiteY8" fmla="*/ 8686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48" h="868680">
                  <a:moveTo>
                    <a:pt x="3840448" y="0"/>
                  </a:moveTo>
                  <a:lnTo>
                    <a:pt x="976991" y="0"/>
                  </a:lnTo>
                  <a:lnTo>
                    <a:pt x="304801" y="0"/>
                  </a:lnTo>
                  <a:lnTo>
                    <a:pt x="228600" y="0"/>
                  </a:lnTo>
                  <a:lnTo>
                    <a:pt x="0" y="434340"/>
                  </a:lnTo>
                  <a:lnTo>
                    <a:pt x="228600" y="868680"/>
                  </a:lnTo>
                  <a:lnTo>
                    <a:pt x="304801" y="868680"/>
                  </a:lnTo>
                  <a:lnTo>
                    <a:pt x="976991" y="868680"/>
                  </a:lnTo>
                  <a:lnTo>
                    <a:pt x="3840448" y="86868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TextBox 93">
              <a:extLst>
                <a:ext uri="{FF2B5EF4-FFF2-40B4-BE49-F238E27FC236}">
                  <a16:creationId xmlns:a16="http://schemas.microsoft.com/office/drawing/2014/main" id="{7D840A01-8568-403A-9F05-0FE863C61B37}"/>
                </a:ext>
              </a:extLst>
            </p:cNvPr>
            <p:cNvSpPr txBox="1"/>
            <p:nvPr/>
          </p:nvSpPr>
          <p:spPr>
            <a:xfrm>
              <a:off x="10997985"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9" name="TextBox 98">
              <a:extLst>
                <a:ext uri="{FF2B5EF4-FFF2-40B4-BE49-F238E27FC236}">
                  <a16:creationId xmlns:a16="http://schemas.microsoft.com/office/drawing/2014/main" id="{DE51ABCA-7F2A-4A73-9D93-37E96B56AE1D}"/>
                </a:ext>
              </a:extLst>
            </p:cNvPr>
            <p:cNvSpPr txBox="1"/>
            <p:nvPr/>
          </p:nvSpPr>
          <p:spPr>
            <a:xfrm>
              <a:off x="8113278" y="4416201"/>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0" name="Group 129">
            <a:extLst>
              <a:ext uri="{FF2B5EF4-FFF2-40B4-BE49-F238E27FC236}">
                <a16:creationId xmlns:a16="http://schemas.microsoft.com/office/drawing/2014/main" id="{4E853ADD-519A-40EF-A932-5AC8EFFEDD24}"/>
              </a:ext>
            </a:extLst>
          </p:cNvPr>
          <p:cNvGrpSpPr/>
          <p:nvPr/>
        </p:nvGrpSpPr>
        <p:grpSpPr>
          <a:xfrm>
            <a:off x="7872984" y="3478149"/>
            <a:ext cx="3843843" cy="871347"/>
            <a:chOff x="7872984" y="3478149"/>
            <a:chExt cx="3843843" cy="871347"/>
          </a:xfrm>
        </p:grpSpPr>
        <p:sp>
          <p:nvSpPr>
            <p:cNvPr id="71" name="Freeform: Shape 70">
              <a:extLst>
                <a:ext uri="{FF2B5EF4-FFF2-40B4-BE49-F238E27FC236}">
                  <a16:creationId xmlns:a16="http://schemas.microsoft.com/office/drawing/2014/main" id="{0871B217-8236-4F7A-A5F9-AEBE00F2F90B}"/>
                </a:ext>
              </a:extLst>
            </p:cNvPr>
            <p:cNvSpPr>
              <a:spLocks/>
            </p:cNvSpPr>
            <p:nvPr/>
          </p:nvSpPr>
          <p:spPr>
            <a:xfrm flipH="1">
              <a:off x="7872984" y="3480816"/>
              <a:ext cx="3843843" cy="868680"/>
            </a:xfrm>
            <a:custGeom>
              <a:avLst/>
              <a:gdLst>
                <a:gd name="connsiteX0" fmla="*/ 3774378 w 3843843"/>
                <a:gd name="connsiteY0" fmla="*/ 0 h 868680"/>
                <a:gd name="connsiteX1" fmla="*/ 976991 w 3843843"/>
                <a:gd name="connsiteY1" fmla="*/ 0 h 868680"/>
                <a:gd name="connsiteX2" fmla="*/ 304801 w 3843843"/>
                <a:gd name="connsiteY2" fmla="*/ 0 h 868680"/>
                <a:gd name="connsiteX3" fmla="*/ 228600 w 3843843"/>
                <a:gd name="connsiteY3" fmla="*/ 0 h 868680"/>
                <a:gd name="connsiteX4" fmla="*/ 0 w 3843843"/>
                <a:gd name="connsiteY4" fmla="*/ 434340 h 868680"/>
                <a:gd name="connsiteX5" fmla="*/ 228600 w 3843843"/>
                <a:gd name="connsiteY5" fmla="*/ 868680 h 868680"/>
                <a:gd name="connsiteX6" fmla="*/ 304801 w 3843843"/>
                <a:gd name="connsiteY6" fmla="*/ 868680 h 868680"/>
                <a:gd name="connsiteX7" fmla="*/ 976991 w 3843843"/>
                <a:gd name="connsiteY7" fmla="*/ 868680 h 868680"/>
                <a:gd name="connsiteX8" fmla="*/ 3843843 w 3843843"/>
                <a:gd name="connsiteY8" fmla="*/ 868680 h 868680"/>
                <a:gd name="connsiteX9" fmla="*/ 3843843 w 3843843"/>
                <a:gd name="connsiteY9" fmla="*/ 661416 h 868680"/>
                <a:gd name="connsiteX10" fmla="*/ 3505893 w 3843843"/>
                <a:gd name="connsiteY10" fmla="*/ 661416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3843" h="868680">
                  <a:moveTo>
                    <a:pt x="3774378" y="0"/>
                  </a:moveTo>
                  <a:lnTo>
                    <a:pt x="976991" y="0"/>
                  </a:lnTo>
                  <a:lnTo>
                    <a:pt x="304801" y="0"/>
                  </a:lnTo>
                  <a:lnTo>
                    <a:pt x="228600" y="0"/>
                  </a:lnTo>
                  <a:lnTo>
                    <a:pt x="0" y="434340"/>
                  </a:lnTo>
                  <a:lnTo>
                    <a:pt x="228600" y="868680"/>
                  </a:lnTo>
                  <a:lnTo>
                    <a:pt x="304801" y="868680"/>
                  </a:lnTo>
                  <a:lnTo>
                    <a:pt x="976991" y="868680"/>
                  </a:lnTo>
                  <a:lnTo>
                    <a:pt x="3843843" y="868680"/>
                  </a:lnTo>
                  <a:lnTo>
                    <a:pt x="3843843" y="661416"/>
                  </a:lnTo>
                  <a:lnTo>
                    <a:pt x="3505893" y="661416"/>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TextBox 92">
              <a:extLst>
                <a:ext uri="{FF2B5EF4-FFF2-40B4-BE49-F238E27FC236}">
                  <a16:creationId xmlns:a16="http://schemas.microsoft.com/office/drawing/2014/main" id="{6695A6B3-AF24-4434-A9D6-851D0A960D70}"/>
                </a:ext>
              </a:extLst>
            </p:cNvPr>
            <p:cNvSpPr txBox="1"/>
            <p:nvPr/>
          </p:nvSpPr>
          <p:spPr>
            <a:xfrm>
              <a:off x="10997985"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00" name="TextBox 99">
              <a:extLst>
                <a:ext uri="{FF2B5EF4-FFF2-40B4-BE49-F238E27FC236}">
                  <a16:creationId xmlns:a16="http://schemas.microsoft.com/office/drawing/2014/main" id="{5D8DEA1A-1F51-4D84-B4D6-B6DFC8994E92}"/>
                </a:ext>
              </a:extLst>
            </p:cNvPr>
            <p:cNvSpPr txBox="1"/>
            <p:nvPr/>
          </p:nvSpPr>
          <p:spPr>
            <a:xfrm>
              <a:off x="8110651" y="347814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9" name="Group 128">
            <a:extLst>
              <a:ext uri="{FF2B5EF4-FFF2-40B4-BE49-F238E27FC236}">
                <a16:creationId xmlns:a16="http://schemas.microsoft.com/office/drawing/2014/main" id="{AE22E206-78C1-4F83-8CB5-B0CCB0B09505}"/>
              </a:ext>
            </a:extLst>
          </p:cNvPr>
          <p:cNvGrpSpPr/>
          <p:nvPr/>
        </p:nvGrpSpPr>
        <p:grpSpPr>
          <a:xfrm>
            <a:off x="7872984" y="2532450"/>
            <a:ext cx="3840449" cy="875214"/>
            <a:chOff x="7872984" y="2532450"/>
            <a:chExt cx="3840449" cy="875214"/>
          </a:xfrm>
        </p:grpSpPr>
        <p:sp>
          <p:nvSpPr>
            <p:cNvPr id="69" name="Freeform: Shape 68">
              <a:extLst>
                <a:ext uri="{FF2B5EF4-FFF2-40B4-BE49-F238E27FC236}">
                  <a16:creationId xmlns:a16="http://schemas.microsoft.com/office/drawing/2014/main" id="{F241B46F-33A0-4298-A21E-01378A466E8D}"/>
                </a:ext>
              </a:extLst>
            </p:cNvPr>
            <p:cNvSpPr>
              <a:spLocks/>
            </p:cNvSpPr>
            <p:nvPr/>
          </p:nvSpPr>
          <p:spPr>
            <a:xfrm flipH="1">
              <a:off x="7872984" y="2538984"/>
              <a:ext cx="3840449" cy="868680"/>
            </a:xfrm>
            <a:custGeom>
              <a:avLst/>
              <a:gdLst>
                <a:gd name="connsiteX0" fmla="*/ 3574901 w 3840449"/>
                <a:gd name="connsiteY0" fmla="*/ 0 h 868680"/>
                <a:gd name="connsiteX1" fmla="*/ 976991 w 3840449"/>
                <a:gd name="connsiteY1" fmla="*/ 0 h 868680"/>
                <a:gd name="connsiteX2" fmla="*/ 304801 w 3840449"/>
                <a:gd name="connsiteY2" fmla="*/ 0 h 868680"/>
                <a:gd name="connsiteX3" fmla="*/ 228600 w 3840449"/>
                <a:gd name="connsiteY3" fmla="*/ 0 h 868680"/>
                <a:gd name="connsiteX4" fmla="*/ 0 w 3840449"/>
                <a:gd name="connsiteY4" fmla="*/ 434340 h 868680"/>
                <a:gd name="connsiteX5" fmla="*/ 228600 w 3840449"/>
                <a:gd name="connsiteY5" fmla="*/ 868680 h 868680"/>
                <a:gd name="connsiteX6" fmla="*/ 304801 w 3840449"/>
                <a:gd name="connsiteY6" fmla="*/ 868680 h 868680"/>
                <a:gd name="connsiteX7" fmla="*/ 976991 w 3840449"/>
                <a:gd name="connsiteY7" fmla="*/ 868680 h 868680"/>
                <a:gd name="connsiteX8" fmla="*/ 3800679 w 3840449"/>
                <a:gd name="connsiteY8" fmla="*/ 868680 h 868680"/>
                <a:gd name="connsiteX9" fmla="*/ 3840449 w 3840449"/>
                <a:gd name="connsiteY9" fmla="*/ 770706 h 868680"/>
                <a:gd name="connsiteX10" fmla="*/ 3840449 w 3840449"/>
                <a:gd name="connsiteY10" fmla="*/ 58668 h 868680"/>
                <a:gd name="connsiteX11" fmla="*/ 3678845 w 3840449"/>
                <a:gd name="connsiteY11" fmla="*/ 58668 h 868680"/>
                <a:gd name="connsiteX12" fmla="*/ 3642824 w 3840449"/>
                <a:gd name="connsiteY12" fmla="*/ 51396 h 868680"/>
                <a:gd name="connsiteX13" fmla="*/ 3641508 w 3840449"/>
                <a:gd name="connsiteY13" fmla="*/ 50508 h 868680"/>
                <a:gd name="connsiteX14" fmla="*/ 3631955 w 3840449"/>
                <a:gd name="connsiteY14" fmla="*/ 48540 h 868680"/>
                <a:gd name="connsiteX15" fmla="*/ 3603379 w 3840449"/>
                <a:gd name="connsiteY15" fmla="*/ 2911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0449" h="868680">
                  <a:moveTo>
                    <a:pt x="3574901" y="0"/>
                  </a:moveTo>
                  <a:lnTo>
                    <a:pt x="976991" y="0"/>
                  </a:lnTo>
                  <a:lnTo>
                    <a:pt x="304801" y="0"/>
                  </a:lnTo>
                  <a:lnTo>
                    <a:pt x="228600" y="0"/>
                  </a:lnTo>
                  <a:lnTo>
                    <a:pt x="0" y="434340"/>
                  </a:lnTo>
                  <a:lnTo>
                    <a:pt x="228600" y="868680"/>
                  </a:lnTo>
                  <a:lnTo>
                    <a:pt x="304801" y="868680"/>
                  </a:lnTo>
                  <a:lnTo>
                    <a:pt x="976991" y="868680"/>
                  </a:lnTo>
                  <a:lnTo>
                    <a:pt x="3800679" y="868680"/>
                  </a:lnTo>
                  <a:lnTo>
                    <a:pt x="3840449" y="770706"/>
                  </a:lnTo>
                  <a:lnTo>
                    <a:pt x="3840449" y="58668"/>
                  </a:lnTo>
                  <a:lnTo>
                    <a:pt x="3678845" y="58668"/>
                  </a:lnTo>
                  <a:cubicBezTo>
                    <a:pt x="3666068" y="58668"/>
                    <a:pt x="3653895" y="56078"/>
                    <a:pt x="3642824" y="51396"/>
                  </a:cubicBezTo>
                  <a:lnTo>
                    <a:pt x="3641508" y="50508"/>
                  </a:lnTo>
                  <a:lnTo>
                    <a:pt x="3631955" y="48540"/>
                  </a:lnTo>
                  <a:cubicBezTo>
                    <a:pt x="3621527" y="44178"/>
                    <a:pt x="3611782" y="37698"/>
                    <a:pt x="3603379" y="2911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 name="TextBox 91">
              <a:extLst>
                <a:ext uri="{FF2B5EF4-FFF2-40B4-BE49-F238E27FC236}">
                  <a16:creationId xmlns:a16="http://schemas.microsoft.com/office/drawing/2014/main" id="{BF758060-9019-46F5-8522-ECA2233F6329}"/>
                </a:ext>
              </a:extLst>
            </p:cNvPr>
            <p:cNvSpPr txBox="1"/>
            <p:nvPr/>
          </p:nvSpPr>
          <p:spPr>
            <a:xfrm>
              <a:off x="10997985"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101" name="TextBox 100">
              <a:extLst>
                <a:ext uri="{FF2B5EF4-FFF2-40B4-BE49-F238E27FC236}">
                  <a16:creationId xmlns:a16="http://schemas.microsoft.com/office/drawing/2014/main" id="{07B066D8-B343-4C55-B8D3-2921F542A9E3}"/>
                </a:ext>
              </a:extLst>
            </p:cNvPr>
            <p:cNvSpPr txBox="1"/>
            <p:nvPr/>
          </p:nvSpPr>
          <p:spPr>
            <a:xfrm>
              <a:off x="8110651" y="2532450"/>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1D7FFA87-A8DF-4DBF-A6E9-450B44CE4B31}"/>
              </a:ext>
            </a:extLst>
          </p:cNvPr>
          <p:cNvGrpSpPr/>
          <p:nvPr/>
        </p:nvGrpSpPr>
        <p:grpSpPr>
          <a:xfrm>
            <a:off x="8211312" y="1597152"/>
            <a:ext cx="3504861" cy="873467"/>
            <a:chOff x="8211312" y="1597152"/>
            <a:chExt cx="3504861" cy="873467"/>
          </a:xfrm>
        </p:grpSpPr>
        <p:sp>
          <p:nvSpPr>
            <p:cNvPr id="67" name="Freeform: Shape 66">
              <a:extLst>
                <a:ext uri="{FF2B5EF4-FFF2-40B4-BE49-F238E27FC236}">
                  <a16:creationId xmlns:a16="http://schemas.microsoft.com/office/drawing/2014/main" id="{0FA4599F-B9F8-49ED-8DD0-B544165AA4C9}"/>
                </a:ext>
              </a:extLst>
            </p:cNvPr>
            <p:cNvSpPr>
              <a:spLocks/>
            </p:cNvSpPr>
            <p:nvPr/>
          </p:nvSpPr>
          <p:spPr>
            <a:xfrm flipH="1">
              <a:off x="8211312" y="1597152"/>
              <a:ext cx="3504861" cy="868680"/>
            </a:xfrm>
            <a:custGeom>
              <a:avLst/>
              <a:gdLst>
                <a:gd name="connsiteX0" fmla="*/ 2890022 w 3504861"/>
                <a:gd name="connsiteY0" fmla="*/ 0 h 868680"/>
                <a:gd name="connsiteX1" fmla="*/ 976991 w 3504861"/>
                <a:gd name="connsiteY1" fmla="*/ 0 h 868680"/>
                <a:gd name="connsiteX2" fmla="*/ 304801 w 3504861"/>
                <a:gd name="connsiteY2" fmla="*/ 0 h 868680"/>
                <a:gd name="connsiteX3" fmla="*/ 228600 w 3504861"/>
                <a:gd name="connsiteY3" fmla="*/ 0 h 868680"/>
                <a:gd name="connsiteX4" fmla="*/ 0 w 3504861"/>
                <a:gd name="connsiteY4" fmla="*/ 434340 h 868680"/>
                <a:gd name="connsiteX5" fmla="*/ 228600 w 3504861"/>
                <a:gd name="connsiteY5" fmla="*/ 868680 h 868680"/>
                <a:gd name="connsiteX6" fmla="*/ 304801 w 3504861"/>
                <a:gd name="connsiteY6" fmla="*/ 868680 h 868680"/>
                <a:gd name="connsiteX7" fmla="*/ 976991 w 3504861"/>
                <a:gd name="connsiteY7" fmla="*/ 868680 h 868680"/>
                <a:gd name="connsiteX8" fmla="*/ 3504861 w 3504861"/>
                <a:gd name="connsiteY8" fmla="*/ 868680 h 868680"/>
                <a:gd name="connsiteX9" fmla="*/ 2895335 w 3504861"/>
                <a:gd name="connsiteY9" fmla="*/ 245625 h 868680"/>
                <a:gd name="connsiteX10" fmla="*/ 2890813 w 3504861"/>
                <a:gd name="connsiteY10" fmla="*/ 238650 h 868680"/>
                <a:gd name="connsiteX11" fmla="*/ 2828490 w 3504861"/>
                <a:gd name="connsiteY11" fmla="*/ 174944 h 868680"/>
                <a:gd name="connsiteX12" fmla="*/ 2829841 w 3504861"/>
                <a:gd name="connsiteY12" fmla="*/ 51885 h 868680"/>
                <a:gd name="connsiteX13" fmla="*/ 2868840 w 3504861"/>
                <a:gd name="connsiteY13" fmla="*/ 13733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861" h="868680">
                  <a:moveTo>
                    <a:pt x="2890022" y="0"/>
                  </a:moveTo>
                  <a:lnTo>
                    <a:pt x="976991" y="0"/>
                  </a:lnTo>
                  <a:lnTo>
                    <a:pt x="304801" y="0"/>
                  </a:lnTo>
                  <a:lnTo>
                    <a:pt x="228600" y="0"/>
                  </a:lnTo>
                  <a:lnTo>
                    <a:pt x="0" y="434340"/>
                  </a:lnTo>
                  <a:lnTo>
                    <a:pt x="228600" y="868680"/>
                  </a:lnTo>
                  <a:lnTo>
                    <a:pt x="304801" y="868680"/>
                  </a:lnTo>
                  <a:lnTo>
                    <a:pt x="976991" y="868680"/>
                  </a:lnTo>
                  <a:lnTo>
                    <a:pt x="3504861" y="868680"/>
                  </a:lnTo>
                  <a:lnTo>
                    <a:pt x="2895335" y="245625"/>
                  </a:lnTo>
                  <a:lnTo>
                    <a:pt x="2890813" y="238650"/>
                  </a:lnTo>
                  <a:lnTo>
                    <a:pt x="2828490" y="174944"/>
                  </a:lnTo>
                  <a:cubicBezTo>
                    <a:pt x="2794882" y="140590"/>
                    <a:pt x="2795486" y="85494"/>
                    <a:pt x="2829841" y="51885"/>
                  </a:cubicBezTo>
                  <a:lnTo>
                    <a:pt x="2868840" y="1373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TextBox 90">
              <a:extLst>
                <a:ext uri="{FF2B5EF4-FFF2-40B4-BE49-F238E27FC236}">
                  <a16:creationId xmlns:a16="http://schemas.microsoft.com/office/drawing/2014/main" id="{B5BF5045-DF4C-420F-B946-D89759DDF57D}"/>
                </a:ext>
              </a:extLst>
            </p:cNvPr>
            <p:cNvSpPr txBox="1"/>
            <p:nvPr/>
          </p:nvSpPr>
          <p:spPr>
            <a:xfrm>
              <a:off x="10997985"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102" name="TextBox 101">
              <a:extLst>
                <a:ext uri="{FF2B5EF4-FFF2-40B4-BE49-F238E27FC236}">
                  <a16:creationId xmlns:a16="http://schemas.microsoft.com/office/drawing/2014/main" id="{F90A2E62-626D-4DC5-8BEF-EFBE36CD5295}"/>
                </a:ext>
              </a:extLst>
            </p:cNvPr>
            <p:cNvSpPr txBox="1"/>
            <p:nvPr/>
          </p:nvSpPr>
          <p:spPr>
            <a:xfrm>
              <a:off x="8886405" y="1608845"/>
              <a:ext cx="2286000"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grpSp>
      <p:grpSp>
        <p:nvGrpSpPr>
          <p:cNvPr id="127" name="Group 126">
            <a:extLst>
              <a:ext uri="{FF2B5EF4-FFF2-40B4-BE49-F238E27FC236}">
                <a16:creationId xmlns:a16="http://schemas.microsoft.com/office/drawing/2014/main" id="{D3831B19-BD41-4D36-9BFB-9F041C484E46}"/>
              </a:ext>
            </a:extLst>
          </p:cNvPr>
          <p:cNvGrpSpPr/>
          <p:nvPr/>
        </p:nvGrpSpPr>
        <p:grpSpPr>
          <a:xfrm>
            <a:off x="521208" y="4422648"/>
            <a:ext cx="3844674" cy="888795"/>
            <a:chOff x="521208" y="4422648"/>
            <a:chExt cx="3844674" cy="888795"/>
          </a:xfrm>
        </p:grpSpPr>
        <p:sp>
          <p:nvSpPr>
            <p:cNvPr id="65" name="Freeform: Shape 64">
              <a:extLst>
                <a:ext uri="{FF2B5EF4-FFF2-40B4-BE49-F238E27FC236}">
                  <a16:creationId xmlns:a16="http://schemas.microsoft.com/office/drawing/2014/main" id="{713B2F9C-82D1-48F9-86E4-11582F7672A3}"/>
                </a:ext>
              </a:extLst>
            </p:cNvPr>
            <p:cNvSpPr>
              <a:spLocks/>
            </p:cNvSpPr>
            <p:nvPr/>
          </p:nvSpPr>
          <p:spPr>
            <a:xfrm>
              <a:off x="521208" y="4422648"/>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838265 w 3838265"/>
                <a:gd name="connsiteY3" fmla="*/ 0 h 868680"/>
                <a:gd name="connsiteX4" fmla="*/ 3838265 w 3838265"/>
                <a:gd name="connsiteY4" fmla="*/ 868680 h 868680"/>
                <a:gd name="connsiteX5" fmla="*/ 976991 w 3838265"/>
                <a:gd name="connsiteY5" fmla="*/ 868680 h 868680"/>
                <a:gd name="connsiteX6" fmla="*/ 304801 w 3838265"/>
                <a:gd name="connsiteY6" fmla="*/ 868680 h 868680"/>
                <a:gd name="connsiteX7" fmla="*/ 228600 w 3838265"/>
                <a:gd name="connsiteY7" fmla="*/ 868680 h 868680"/>
                <a:gd name="connsiteX8" fmla="*/ 0 w 3838265"/>
                <a:gd name="connsiteY8"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265" h="868680">
                  <a:moveTo>
                    <a:pt x="228600" y="0"/>
                  </a:moveTo>
                  <a:lnTo>
                    <a:pt x="304801" y="0"/>
                  </a:lnTo>
                  <a:lnTo>
                    <a:pt x="976991" y="0"/>
                  </a:lnTo>
                  <a:lnTo>
                    <a:pt x="3838265" y="0"/>
                  </a:lnTo>
                  <a:lnTo>
                    <a:pt x="3838265" y="868680"/>
                  </a:lnTo>
                  <a:lnTo>
                    <a:pt x="976991" y="868680"/>
                  </a:lnTo>
                  <a:lnTo>
                    <a:pt x="304801" y="868680"/>
                  </a:lnTo>
                  <a:lnTo>
                    <a:pt x="228600" y="868680"/>
                  </a:lnTo>
                  <a:lnTo>
                    <a:pt x="0" y="4343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TextBox 89">
              <a:extLst>
                <a:ext uri="{FF2B5EF4-FFF2-40B4-BE49-F238E27FC236}">
                  <a16:creationId xmlns:a16="http://schemas.microsoft.com/office/drawing/2014/main" id="{0A4E80F0-2EB4-4561-8A4C-6502F89F0B35}"/>
                </a:ext>
              </a:extLst>
            </p:cNvPr>
            <p:cNvSpPr txBox="1"/>
            <p:nvPr/>
          </p:nvSpPr>
          <p:spPr>
            <a:xfrm>
              <a:off x="594360"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5" name="TextBox 94">
              <a:extLst>
                <a:ext uri="{FF2B5EF4-FFF2-40B4-BE49-F238E27FC236}">
                  <a16:creationId xmlns:a16="http://schemas.microsoft.com/office/drawing/2014/main" id="{D7F6B135-6CBB-483C-9F5D-B7A167555007}"/>
                </a:ext>
              </a:extLst>
            </p:cNvPr>
            <p:cNvSpPr txBox="1"/>
            <p:nvPr/>
          </p:nvSpPr>
          <p:spPr>
            <a:xfrm>
              <a:off x="1237067" y="444966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2168BEBB-BDF5-4338-BA25-B62ECAD20EDB}"/>
              </a:ext>
            </a:extLst>
          </p:cNvPr>
          <p:cNvGrpSpPr/>
          <p:nvPr/>
        </p:nvGrpSpPr>
        <p:grpSpPr>
          <a:xfrm>
            <a:off x="521208" y="3480816"/>
            <a:ext cx="3842047" cy="892575"/>
            <a:chOff x="521208" y="3480816"/>
            <a:chExt cx="3842047" cy="892575"/>
          </a:xfrm>
        </p:grpSpPr>
        <p:sp>
          <p:nvSpPr>
            <p:cNvPr id="63" name="Freeform: Shape 62">
              <a:extLst>
                <a:ext uri="{FF2B5EF4-FFF2-40B4-BE49-F238E27FC236}">
                  <a16:creationId xmlns:a16="http://schemas.microsoft.com/office/drawing/2014/main" id="{5C38BEDE-A860-4E9E-86A1-2F2AACCE08A0}"/>
                </a:ext>
              </a:extLst>
            </p:cNvPr>
            <p:cNvSpPr>
              <a:spLocks/>
            </p:cNvSpPr>
            <p:nvPr/>
          </p:nvSpPr>
          <p:spPr>
            <a:xfrm>
              <a:off x="521208" y="3480816"/>
              <a:ext cx="3840481" cy="868680"/>
            </a:xfrm>
            <a:custGeom>
              <a:avLst/>
              <a:gdLst>
                <a:gd name="connsiteX0" fmla="*/ 228600 w 3840481"/>
                <a:gd name="connsiteY0" fmla="*/ 0 h 868680"/>
                <a:gd name="connsiteX1" fmla="*/ 304801 w 3840481"/>
                <a:gd name="connsiteY1" fmla="*/ 0 h 868680"/>
                <a:gd name="connsiteX2" fmla="*/ 976991 w 3840481"/>
                <a:gd name="connsiteY2" fmla="*/ 0 h 868680"/>
                <a:gd name="connsiteX3" fmla="*/ 3840481 w 3840481"/>
                <a:gd name="connsiteY3" fmla="*/ 0 h 868680"/>
                <a:gd name="connsiteX4" fmla="*/ 3840481 w 3840481"/>
                <a:gd name="connsiteY4" fmla="*/ 280417 h 868680"/>
                <a:gd name="connsiteX5" fmla="*/ 3840481 w 3840481"/>
                <a:gd name="connsiteY5" fmla="*/ 868680 h 868680"/>
                <a:gd name="connsiteX6" fmla="*/ 976991 w 3840481"/>
                <a:gd name="connsiteY6" fmla="*/ 868680 h 868680"/>
                <a:gd name="connsiteX7" fmla="*/ 304801 w 3840481"/>
                <a:gd name="connsiteY7" fmla="*/ 868680 h 868680"/>
                <a:gd name="connsiteX8" fmla="*/ 228600 w 3840481"/>
                <a:gd name="connsiteY8" fmla="*/ 868680 h 868680"/>
                <a:gd name="connsiteX9" fmla="*/ 0 w 3840481"/>
                <a:gd name="connsiteY9"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0481" h="868680">
                  <a:moveTo>
                    <a:pt x="228600" y="0"/>
                  </a:moveTo>
                  <a:lnTo>
                    <a:pt x="304801" y="0"/>
                  </a:lnTo>
                  <a:lnTo>
                    <a:pt x="976991" y="0"/>
                  </a:lnTo>
                  <a:lnTo>
                    <a:pt x="3840481" y="0"/>
                  </a:lnTo>
                  <a:lnTo>
                    <a:pt x="3840481" y="280417"/>
                  </a:lnTo>
                  <a:lnTo>
                    <a:pt x="3840481" y="868680"/>
                  </a:lnTo>
                  <a:lnTo>
                    <a:pt x="976991" y="868680"/>
                  </a:lnTo>
                  <a:lnTo>
                    <a:pt x="304801" y="868680"/>
                  </a:lnTo>
                  <a:lnTo>
                    <a:pt x="228600" y="868680"/>
                  </a:lnTo>
                  <a:lnTo>
                    <a:pt x="0" y="4343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TextBox 88">
              <a:extLst>
                <a:ext uri="{FF2B5EF4-FFF2-40B4-BE49-F238E27FC236}">
                  <a16:creationId xmlns:a16="http://schemas.microsoft.com/office/drawing/2014/main" id="{760E1B40-7BB1-4542-BD93-A6385773F656}"/>
                </a:ext>
              </a:extLst>
            </p:cNvPr>
            <p:cNvSpPr txBox="1"/>
            <p:nvPr/>
          </p:nvSpPr>
          <p:spPr>
            <a:xfrm>
              <a:off x="594360"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96" name="TextBox 95">
              <a:extLst>
                <a:ext uri="{FF2B5EF4-FFF2-40B4-BE49-F238E27FC236}">
                  <a16:creationId xmlns:a16="http://schemas.microsoft.com/office/drawing/2014/main" id="{753897D0-1CD1-443B-82BE-86622A42ABA7}"/>
                </a:ext>
              </a:extLst>
            </p:cNvPr>
            <p:cNvSpPr txBox="1"/>
            <p:nvPr/>
          </p:nvSpPr>
          <p:spPr>
            <a:xfrm>
              <a:off x="1234440" y="3511617"/>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6E545152-3CC4-4C47-AAA3-B96AE0BB6E24}"/>
              </a:ext>
            </a:extLst>
          </p:cNvPr>
          <p:cNvGrpSpPr/>
          <p:nvPr/>
        </p:nvGrpSpPr>
        <p:grpSpPr>
          <a:xfrm>
            <a:off x="521208" y="2538984"/>
            <a:ext cx="3842047" cy="888708"/>
            <a:chOff x="521208" y="2538984"/>
            <a:chExt cx="3842047" cy="888708"/>
          </a:xfrm>
        </p:grpSpPr>
        <p:sp>
          <p:nvSpPr>
            <p:cNvPr id="61" name="Freeform: Shape 60">
              <a:extLst>
                <a:ext uri="{FF2B5EF4-FFF2-40B4-BE49-F238E27FC236}">
                  <a16:creationId xmlns:a16="http://schemas.microsoft.com/office/drawing/2014/main" id="{9B9CA7ED-862A-46AE-9C9D-F04D81066217}"/>
                </a:ext>
              </a:extLst>
            </p:cNvPr>
            <p:cNvSpPr>
              <a:spLocks/>
            </p:cNvSpPr>
            <p:nvPr/>
          </p:nvSpPr>
          <p:spPr>
            <a:xfrm>
              <a:off x="521208" y="2538984"/>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549972 w 3838265"/>
                <a:gd name="connsiteY3" fmla="*/ 0 h 868680"/>
                <a:gd name="connsiteX4" fmla="*/ 3553673 w 3838265"/>
                <a:gd name="connsiteY4" fmla="*/ 3006 h 868680"/>
                <a:gd name="connsiteX5" fmla="*/ 3553812 w 3838265"/>
                <a:gd name="connsiteY5" fmla="*/ 3698 h 868680"/>
                <a:gd name="connsiteX6" fmla="*/ 3639080 w 3838265"/>
                <a:gd name="connsiteY6" fmla="*/ 60217 h 868680"/>
                <a:gd name="connsiteX7" fmla="*/ 3838265 w 3838265"/>
                <a:gd name="connsiteY7" fmla="*/ 60217 h 868680"/>
                <a:gd name="connsiteX8" fmla="*/ 3838265 w 3838265"/>
                <a:gd name="connsiteY8" fmla="*/ 815849 h 868680"/>
                <a:gd name="connsiteX9" fmla="*/ 3838265 w 3838265"/>
                <a:gd name="connsiteY9" fmla="*/ 868680 h 868680"/>
                <a:gd name="connsiteX10" fmla="*/ 976991 w 3838265"/>
                <a:gd name="connsiteY10" fmla="*/ 868680 h 868680"/>
                <a:gd name="connsiteX11" fmla="*/ 304801 w 3838265"/>
                <a:gd name="connsiteY11" fmla="*/ 868680 h 868680"/>
                <a:gd name="connsiteX12" fmla="*/ 228600 w 3838265"/>
                <a:gd name="connsiteY12" fmla="*/ 868680 h 868680"/>
                <a:gd name="connsiteX13" fmla="*/ 0 w 3838265"/>
                <a:gd name="connsiteY13"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8265" h="868680">
                  <a:moveTo>
                    <a:pt x="228600" y="0"/>
                  </a:moveTo>
                  <a:lnTo>
                    <a:pt x="304801" y="0"/>
                  </a:lnTo>
                  <a:lnTo>
                    <a:pt x="976991" y="0"/>
                  </a:lnTo>
                  <a:lnTo>
                    <a:pt x="3549972" y="0"/>
                  </a:lnTo>
                  <a:lnTo>
                    <a:pt x="3553673" y="3006"/>
                  </a:lnTo>
                  <a:lnTo>
                    <a:pt x="3553812" y="3698"/>
                  </a:lnTo>
                  <a:cubicBezTo>
                    <a:pt x="3567861" y="36911"/>
                    <a:pt x="3600749" y="60217"/>
                    <a:pt x="3639080" y="60217"/>
                  </a:cubicBezTo>
                  <a:lnTo>
                    <a:pt x="3838265" y="60217"/>
                  </a:lnTo>
                  <a:lnTo>
                    <a:pt x="3838265" y="815849"/>
                  </a:lnTo>
                  <a:lnTo>
                    <a:pt x="3838265" y="868680"/>
                  </a:lnTo>
                  <a:lnTo>
                    <a:pt x="976991" y="868680"/>
                  </a:lnTo>
                  <a:lnTo>
                    <a:pt x="304801" y="868680"/>
                  </a:lnTo>
                  <a:lnTo>
                    <a:pt x="228600" y="868680"/>
                  </a:lnTo>
                  <a:lnTo>
                    <a:pt x="0" y="4343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TextBox 87">
              <a:extLst>
                <a:ext uri="{FF2B5EF4-FFF2-40B4-BE49-F238E27FC236}">
                  <a16:creationId xmlns:a16="http://schemas.microsoft.com/office/drawing/2014/main" id="{750F6DA4-75C5-4E75-A9C8-F6573848DF80}"/>
                </a:ext>
              </a:extLst>
            </p:cNvPr>
            <p:cNvSpPr txBox="1"/>
            <p:nvPr/>
          </p:nvSpPr>
          <p:spPr>
            <a:xfrm>
              <a:off x="594360"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97" name="TextBox 96">
              <a:extLst>
                <a:ext uri="{FF2B5EF4-FFF2-40B4-BE49-F238E27FC236}">
                  <a16:creationId xmlns:a16="http://schemas.microsoft.com/office/drawing/2014/main" id="{AFFF563F-A98E-4F7C-87AF-99946D4CF9D8}"/>
                </a:ext>
              </a:extLst>
            </p:cNvPr>
            <p:cNvSpPr txBox="1"/>
            <p:nvPr/>
          </p:nvSpPr>
          <p:spPr>
            <a:xfrm>
              <a:off x="1234440" y="2565918"/>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4" name="Group 123">
            <a:extLst>
              <a:ext uri="{FF2B5EF4-FFF2-40B4-BE49-F238E27FC236}">
                <a16:creationId xmlns:a16="http://schemas.microsoft.com/office/drawing/2014/main" id="{CF14EEB1-1ECF-424D-A569-2D90B5CB551F}"/>
              </a:ext>
            </a:extLst>
          </p:cNvPr>
          <p:cNvGrpSpPr/>
          <p:nvPr/>
        </p:nvGrpSpPr>
        <p:grpSpPr>
          <a:xfrm>
            <a:off x="521208" y="1597152"/>
            <a:ext cx="3486584" cy="895242"/>
            <a:chOff x="521208" y="1597152"/>
            <a:chExt cx="3486584" cy="895242"/>
          </a:xfrm>
        </p:grpSpPr>
        <p:sp>
          <p:nvSpPr>
            <p:cNvPr id="59" name="Freeform: Shape 58">
              <a:extLst>
                <a:ext uri="{FF2B5EF4-FFF2-40B4-BE49-F238E27FC236}">
                  <a16:creationId xmlns:a16="http://schemas.microsoft.com/office/drawing/2014/main" id="{B5F837D3-207B-4832-AE1E-29B2AB2DCDBD}"/>
                </a:ext>
              </a:extLst>
            </p:cNvPr>
            <p:cNvSpPr>
              <a:spLocks/>
            </p:cNvSpPr>
            <p:nvPr/>
          </p:nvSpPr>
          <p:spPr>
            <a:xfrm>
              <a:off x="521208" y="1597152"/>
              <a:ext cx="3486584" cy="868680"/>
            </a:xfrm>
            <a:custGeom>
              <a:avLst/>
              <a:gdLst>
                <a:gd name="connsiteX0" fmla="*/ 228600 w 3486584"/>
                <a:gd name="connsiteY0" fmla="*/ 0 h 868680"/>
                <a:gd name="connsiteX1" fmla="*/ 304801 w 3486584"/>
                <a:gd name="connsiteY1" fmla="*/ 0 h 868680"/>
                <a:gd name="connsiteX2" fmla="*/ 976991 w 3486584"/>
                <a:gd name="connsiteY2" fmla="*/ 0 h 868680"/>
                <a:gd name="connsiteX3" fmla="*/ 2963513 w 3486584"/>
                <a:gd name="connsiteY3" fmla="*/ 0 h 868680"/>
                <a:gd name="connsiteX4" fmla="*/ 2959081 w 3486584"/>
                <a:gd name="connsiteY4" fmla="*/ 2380 h 868680"/>
                <a:gd name="connsiteX5" fmla="*/ 2917240 w 3486584"/>
                <a:gd name="connsiteY5" fmla="*/ 37085 h 868680"/>
                <a:gd name="connsiteX6" fmla="*/ 2905522 w 3486584"/>
                <a:gd name="connsiteY6" fmla="*/ 159586 h 868680"/>
                <a:gd name="connsiteX7" fmla="*/ 3486584 w 3486584"/>
                <a:gd name="connsiteY7" fmla="*/ 868680 h 868680"/>
                <a:gd name="connsiteX8" fmla="*/ 976991 w 3486584"/>
                <a:gd name="connsiteY8" fmla="*/ 868680 h 868680"/>
                <a:gd name="connsiteX9" fmla="*/ 304801 w 3486584"/>
                <a:gd name="connsiteY9" fmla="*/ 868680 h 868680"/>
                <a:gd name="connsiteX10" fmla="*/ 228600 w 3486584"/>
                <a:gd name="connsiteY10" fmla="*/ 868680 h 868680"/>
                <a:gd name="connsiteX11" fmla="*/ 0 w 3486584"/>
                <a:gd name="connsiteY11"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6584" h="868680">
                  <a:moveTo>
                    <a:pt x="228600" y="0"/>
                  </a:moveTo>
                  <a:lnTo>
                    <a:pt x="304801" y="0"/>
                  </a:lnTo>
                  <a:lnTo>
                    <a:pt x="976991" y="0"/>
                  </a:lnTo>
                  <a:lnTo>
                    <a:pt x="2963513" y="0"/>
                  </a:lnTo>
                  <a:lnTo>
                    <a:pt x="2959081" y="2380"/>
                  </a:lnTo>
                  <a:lnTo>
                    <a:pt x="2917240" y="37085"/>
                  </a:lnTo>
                  <a:cubicBezTo>
                    <a:pt x="2880381" y="67657"/>
                    <a:pt x="2875135" y="122503"/>
                    <a:pt x="2905522" y="159586"/>
                  </a:cubicBezTo>
                  <a:lnTo>
                    <a:pt x="3486584" y="868680"/>
                  </a:lnTo>
                  <a:lnTo>
                    <a:pt x="976991" y="868680"/>
                  </a:lnTo>
                  <a:lnTo>
                    <a:pt x="304801" y="868680"/>
                  </a:lnTo>
                  <a:lnTo>
                    <a:pt x="228600" y="868680"/>
                  </a:lnTo>
                  <a:lnTo>
                    <a:pt x="0" y="4343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extBox 86">
              <a:extLst>
                <a:ext uri="{FF2B5EF4-FFF2-40B4-BE49-F238E27FC236}">
                  <a16:creationId xmlns:a16="http://schemas.microsoft.com/office/drawing/2014/main" id="{ADEED64C-0D0C-483B-BA4F-F85AAA34425D}"/>
                </a:ext>
              </a:extLst>
            </p:cNvPr>
            <p:cNvSpPr txBox="1"/>
            <p:nvPr/>
          </p:nvSpPr>
          <p:spPr>
            <a:xfrm>
              <a:off x="594360"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98" name="TextBox 97">
              <a:extLst>
                <a:ext uri="{FF2B5EF4-FFF2-40B4-BE49-F238E27FC236}">
                  <a16:creationId xmlns:a16="http://schemas.microsoft.com/office/drawing/2014/main" id="{72732289-61A5-4EB5-9EF2-8728371FDDCB}"/>
                </a:ext>
              </a:extLst>
            </p:cNvPr>
            <p:cNvSpPr txBox="1"/>
            <p:nvPr/>
          </p:nvSpPr>
          <p:spPr>
            <a:xfrm>
              <a:off x="1234440" y="1630620"/>
              <a:ext cx="2648789"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a:t>
              </a:r>
            </a:p>
          </p:txBody>
        </p:sp>
      </p:grpSp>
      <p:grpSp>
        <p:nvGrpSpPr>
          <p:cNvPr id="7" name="Group 6">
            <a:extLst>
              <a:ext uri="{FF2B5EF4-FFF2-40B4-BE49-F238E27FC236}">
                <a16:creationId xmlns:a16="http://schemas.microsoft.com/office/drawing/2014/main" id="{DC6AAF23-9D3C-49A7-A5F4-2DBA521BBAFC}"/>
              </a:ext>
            </a:extLst>
          </p:cNvPr>
          <p:cNvGrpSpPr/>
          <p:nvPr/>
        </p:nvGrpSpPr>
        <p:grpSpPr>
          <a:xfrm>
            <a:off x="3392424" y="1545336"/>
            <a:ext cx="2727267" cy="3828289"/>
            <a:chOff x="3392424" y="1353312"/>
            <a:chExt cx="2727267" cy="3828289"/>
          </a:xfrm>
          <a:effectLst>
            <a:outerShdw blurRad="190500" dist="127000" dir="10800000" algn="r" rotWithShape="0">
              <a:prstClr val="black">
                <a:alpha val="40000"/>
              </a:prstClr>
            </a:outerShdw>
          </a:effectLst>
        </p:grpSpPr>
        <p:sp>
          <p:nvSpPr>
            <p:cNvPr id="74" name="Freeform: Shape 73">
              <a:extLst>
                <a:ext uri="{FF2B5EF4-FFF2-40B4-BE49-F238E27FC236}">
                  <a16:creationId xmlns:a16="http://schemas.microsoft.com/office/drawing/2014/main" id="{BA0CDF2F-B917-4534-843D-D3132981BEAB}"/>
                </a:ext>
              </a:extLst>
            </p:cNvPr>
            <p:cNvSpPr/>
            <p:nvPr/>
          </p:nvSpPr>
          <p:spPr>
            <a:xfrm>
              <a:off x="3392424" y="1353312"/>
              <a:ext cx="2727267" cy="953257"/>
            </a:xfrm>
            <a:custGeom>
              <a:avLst/>
              <a:gdLst>
                <a:gd name="connsiteX0" fmla="*/ 136622 w 2727267"/>
                <a:gd name="connsiteY0" fmla="*/ 46912 h 953257"/>
                <a:gd name="connsiteX1" fmla="*/ 195076 w 2727267"/>
                <a:gd name="connsiteY1" fmla="*/ 78176 h 953257"/>
                <a:gd name="connsiteX2" fmla="*/ 811606 w 2727267"/>
                <a:gd name="connsiteY2" fmla="*/ 830555 h 953257"/>
                <a:gd name="connsiteX3" fmla="*/ 1811595 w 2727267"/>
                <a:gd name="connsiteY3" fmla="*/ 830555 h 953257"/>
                <a:gd name="connsiteX4" fmla="*/ 2225382 w 2727267"/>
                <a:gd name="connsiteY4" fmla="*/ 405009 h 953257"/>
                <a:gd name="connsiteX5" fmla="*/ 2225382 w 2727267"/>
                <a:gd name="connsiteY5" fmla="*/ 399714 h 953257"/>
                <a:gd name="connsiteX6" fmla="*/ 2539043 w 2727267"/>
                <a:gd name="connsiteY6" fmla="*/ 79091 h 953257"/>
                <a:gd name="connsiteX7" fmla="*/ 2600293 w 2727267"/>
                <a:gd name="connsiteY7" fmla="*/ 52930 h 953257"/>
                <a:gd name="connsiteX8" fmla="*/ 2662102 w 2727267"/>
                <a:gd name="connsiteY8" fmla="*/ 77741 h 953257"/>
                <a:gd name="connsiteX9" fmla="*/ 2701101 w 2727267"/>
                <a:gd name="connsiteY9" fmla="*/ 115893 h 953257"/>
                <a:gd name="connsiteX10" fmla="*/ 2702452 w 2727267"/>
                <a:gd name="connsiteY10" fmla="*/ 238952 h 953257"/>
                <a:gd name="connsiteX11" fmla="*/ 2632374 w 2727267"/>
                <a:gd name="connsiteY11" fmla="*/ 310586 h 953257"/>
                <a:gd name="connsiteX12" fmla="*/ 2627095 w 2727267"/>
                <a:gd name="connsiteY12" fmla="*/ 318777 h 953257"/>
                <a:gd name="connsiteX13" fmla="*/ 2010148 w 2727267"/>
                <a:gd name="connsiteY13" fmla="*/ 953257 h 953257"/>
                <a:gd name="connsiteX14" fmla="*/ 617675 w 2727267"/>
                <a:gd name="connsiteY14" fmla="*/ 953257 h 953257"/>
                <a:gd name="connsiteX15" fmla="*/ 19758 w 2727267"/>
                <a:gd name="connsiteY15" fmla="*/ 223594 h 953257"/>
                <a:gd name="connsiteX16" fmla="*/ 31476 w 2727267"/>
                <a:gd name="connsiteY16" fmla="*/ 101093 h 953257"/>
                <a:gd name="connsiteX17" fmla="*/ 73317 w 2727267"/>
                <a:gd name="connsiteY17" fmla="*/ 66388 h 953257"/>
                <a:gd name="connsiteX18" fmla="*/ 136622 w 2727267"/>
                <a:gd name="connsiteY18" fmla="*/ 46912 h 953257"/>
                <a:gd name="connsiteX19" fmla="*/ 1302585 w 2727267"/>
                <a:gd name="connsiteY19" fmla="*/ 0 h 953257"/>
                <a:gd name="connsiteX20" fmla="*/ 1666132 w 2727267"/>
                <a:gd name="connsiteY20" fmla="*/ 365760 h 953257"/>
                <a:gd name="connsiteX21" fmla="*/ 1302585 w 2727267"/>
                <a:gd name="connsiteY21" fmla="*/ 731520 h 953257"/>
                <a:gd name="connsiteX22" fmla="*/ 939038 w 2727267"/>
                <a:gd name="connsiteY22" fmla="*/ 365760 h 953257"/>
                <a:gd name="connsiteX23" fmla="*/ 1302585 w 2727267"/>
                <a:gd name="connsiteY23" fmla="*/ 0 h 95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7267" h="953257">
                  <a:moveTo>
                    <a:pt x="136622" y="46912"/>
                  </a:moveTo>
                  <a:cubicBezTo>
                    <a:pt x="158657" y="49045"/>
                    <a:pt x="179882" y="59635"/>
                    <a:pt x="195076" y="78176"/>
                  </a:cubicBezTo>
                  <a:lnTo>
                    <a:pt x="811606" y="830555"/>
                  </a:lnTo>
                  <a:lnTo>
                    <a:pt x="1811595" y="830555"/>
                  </a:lnTo>
                  <a:lnTo>
                    <a:pt x="2225382" y="405009"/>
                  </a:lnTo>
                  <a:lnTo>
                    <a:pt x="2225382" y="399714"/>
                  </a:lnTo>
                  <a:lnTo>
                    <a:pt x="2539043" y="79091"/>
                  </a:lnTo>
                  <a:cubicBezTo>
                    <a:pt x="2555848" y="61914"/>
                    <a:pt x="2578024" y="53174"/>
                    <a:pt x="2600293" y="52930"/>
                  </a:cubicBezTo>
                  <a:cubicBezTo>
                    <a:pt x="2622562" y="52686"/>
                    <a:pt x="2644924" y="60937"/>
                    <a:pt x="2662102" y="77741"/>
                  </a:cubicBezTo>
                  <a:lnTo>
                    <a:pt x="2701101" y="115893"/>
                  </a:lnTo>
                  <a:cubicBezTo>
                    <a:pt x="2735456" y="149502"/>
                    <a:pt x="2736060" y="204598"/>
                    <a:pt x="2702452" y="238952"/>
                  </a:cubicBezTo>
                  <a:lnTo>
                    <a:pt x="2632374" y="310586"/>
                  </a:lnTo>
                  <a:lnTo>
                    <a:pt x="2627095" y="318777"/>
                  </a:lnTo>
                  <a:lnTo>
                    <a:pt x="2010148" y="953257"/>
                  </a:lnTo>
                  <a:lnTo>
                    <a:pt x="617675" y="953257"/>
                  </a:lnTo>
                  <a:lnTo>
                    <a:pt x="19758" y="223594"/>
                  </a:lnTo>
                  <a:cubicBezTo>
                    <a:pt x="-10629" y="186511"/>
                    <a:pt x="-5383" y="131665"/>
                    <a:pt x="31476" y="101093"/>
                  </a:cubicBezTo>
                  <a:lnTo>
                    <a:pt x="73317" y="66388"/>
                  </a:lnTo>
                  <a:cubicBezTo>
                    <a:pt x="91746" y="51102"/>
                    <a:pt x="114589" y="44778"/>
                    <a:pt x="136622" y="46912"/>
                  </a:cubicBezTo>
                  <a:close/>
                  <a:moveTo>
                    <a:pt x="1302585" y="0"/>
                  </a:moveTo>
                  <a:cubicBezTo>
                    <a:pt x="1503367" y="0"/>
                    <a:pt x="1666132" y="163756"/>
                    <a:pt x="1666132" y="365760"/>
                  </a:cubicBezTo>
                  <a:cubicBezTo>
                    <a:pt x="1666132" y="567764"/>
                    <a:pt x="1503367" y="731520"/>
                    <a:pt x="1302585" y="731520"/>
                  </a:cubicBezTo>
                  <a:cubicBezTo>
                    <a:pt x="1101803" y="731520"/>
                    <a:pt x="939038" y="567764"/>
                    <a:pt x="939038" y="365760"/>
                  </a:cubicBezTo>
                  <a:cubicBezTo>
                    <a:pt x="939038" y="163756"/>
                    <a:pt x="1101803" y="0"/>
                    <a:pt x="130258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4D9AECAB-6C1C-4BA0-BA30-DAF7218E599C}"/>
                </a:ext>
              </a:extLst>
            </p:cNvPr>
            <p:cNvSpPr/>
            <p:nvPr/>
          </p:nvSpPr>
          <p:spPr>
            <a:xfrm>
              <a:off x="4343401" y="4220348"/>
              <a:ext cx="734291" cy="961253"/>
            </a:xfrm>
            <a:custGeom>
              <a:avLst/>
              <a:gdLst>
                <a:gd name="connsiteX0" fmla="*/ 429491 w 734291"/>
                <a:gd name="connsiteY0" fmla="*/ 0 h 961253"/>
                <a:gd name="connsiteX1" fmla="*/ 734291 w 734291"/>
                <a:gd name="connsiteY1" fmla="*/ 0 h 961253"/>
                <a:gd name="connsiteX2" fmla="*/ 734291 w 734291"/>
                <a:gd name="connsiteY2" fmla="*/ 910452 h 961253"/>
                <a:gd name="connsiteX3" fmla="*/ 683490 w 734291"/>
                <a:gd name="connsiteY3" fmla="*/ 961253 h 961253"/>
                <a:gd name="connsiteX4" fmla="*/ 480292 w 734291"/>
                <a:gd name="connsiteY4" fmla="*/ 961253 h 961253"/>
                <a:gd name="connsiteX5" fmla="*/ 429491 w 734291"/>
                <a:gd name="connsiteY5" fmla="*/ 910452 h 961253"/>
                <a:gd name="connsiteX6" fmla="*/ 0 w 734291"/>
                <a:gd name="connsiteY6" fmla="*/ 0 h 961253"/>
                <a:gd name="connsiteX7" fmla="*/ 304800 w 734291"/>
                <a:gd name="connsiteY7" fmla="*/ 0 h 961253"/>
                <a:gd name="connsiteX8" fmla="*/ 304800 w 734291"/>
                <a:gd name="connsiteY8" fmla="*/ 910452 h 961253"/>
                <a:gd name="connsiteX9" fmla="*/ 253999 w 734291"/>
                <a:gd name="connsiteY9" fmla="*/ 961253 h 961253"/>
                <a:gd name="connsiteX10" fmla="*/ 50801 w 734291"/>
                <a:gd name="connsiteY10" fmla="*/ 961253 h 961253"/>
                <a:gd name="connsiteX11" fmla="*/ 0 w 734291"/>
                <a:gd name="connsiteY11" fmla="*/ 910452 h 9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61253">
                  <a:moveTo>
                    <a:pt x="429491" y="0"/>
                  </a:moveTo>
                  <a:lnTo>
                    <a:pt x="734291" y="0"/>
                  </a:lnTo>
                  <a:lnTo>
                    <a:pt x="734291" y="910452"/>
                  </a:lnTo>
                  <a:cubicBezTo>
                    <a:pt x="734291" y="938509"/>
                    <a:pt x="711547" y="961253"/>
                    <a:pt x="683490" y="961253"/>
                  </a:cubicBezTo>
                  <a:lnTo>
                    <a:pt x="480292" y="961253"/>
                  </a:lnTo>
                  <a:cubicBezTo>
                    <a:pt x="452235" y="961253"/>
                    <a:pt x="429491" y="938509"/>
                    <a:pt x="429491" y="910452"/>
                  </a:cubicBezTo>
                  <a:close/>
                  <a:moveTo>
                    <a:pt x="0" y="0"/>
                  </a:moveTo>
                  <a:lnTo>
                    <a:pt x="304800" y="0"/>
                  </a:lnTo>
                  <a:lnTo>
                    <a:pt x="304800" y="910452"/>
                  </a:lnTo>
                  <a:cubicBezTo>
                    <a:pt x="304800" y="938509"/>
                    <a:pt x="282056" y="961253"/>
                    <a:pt x="253999" y="961253"/>
                  </a:cubicBezTo>
                  <a:lnTo>
                    <a:pt x="50801" y="961253"/>
                  </a:lnTo>
                  <a:cubicBezTo>
                    <a:pt x="22744" y="961253"/>
                    <a:pt x="0" y="938509"/>
                    <a:pt x="0" y="910452"/>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E16A4CC-BBB5-4D38-8DEE-CF2B7AD9C039}"/>
                </a:ext>
              </a:extLst>
            </p:cNvPr>
            <p:cNvSpPr/>
            <p:nvPr/>
          </p:nvSpPr>
          <p:spPr>
            <a:xfrm>
              <a:off x="4343401" y="3259094"/>
              <a:ext cx="734291" cy="962953"/>
            </a:xfrm>
            <a:custGeom>
              <a:avLst/>
              <a:gdLst>
                <a:gd name="connsiteX0" fmla="*/ 0 w 734291"/>
                <a:gd name="connsiteY0" fmla="*/ 0 h 962953"/>
                <a:gd name="connsiteX1" fmla="*/ 734291 w 734291"/>
                <a:gd name="connsiteY1" fmla="*/ 0 h 962953"/>
                <a:gd name="connsiteX2" fmla="*/ 734291 w 734291"/>
                <a:gd name="connsiteY2" fmla="*/ 322307 h 962953"/>
                <a:gd name="connsiteX3" fmla="*/ 734291 w 734291"/>
                <a:gd name="connsiteY3" fmla="*/ 962953 h 962953"/>
                <a:gd name="connsiteX4" fmla="*/ 429491 w 734291"/>
                <a:gd name="connsiteY4" fmla="*/ 962953 h 962953"/>
                <a:gd name="connsiteX5" fmla="*/ 429491 w 734291"/>
                <a:gd name="connsiteY5" fmla="*/ 322307 h 962953"/>
                <a:gd name="connsiteX6" fmla="*/ 304800 w 734291"/>
                <a:gd name="connsiteY6" fmla="*/ 322307 h 962953"/>
                <a:gd name="connsiteX7" fmla="*/ 304800 w 734291"/>
                <a:gd name="connsiteY7" fmla="*/ 962953 h 962953"/>
                <a:gd name="connsiteX8" fmla="*/ 0 w 734291"/>
                <a:gd name="connsiteY8" fmla="*/ 962953 h 962953"/>
                <a:gd name="connsiteX9" fmla="*/ 0 w 734291"/>
                <a:gd name="connsiteY9" fmla="*/ 322307 h 9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291" h="962953">
                  <a:moveTo>
                    <a:pt x="0" y="0"/>
                  </a:moveTo>
                  <a:lnTo>
                    <a:pt x="734291" y="0"/>
                  </a:lnTo>
                  <a:lnTo>
                    <a:pt x="734291" y="322307"/>
                  </a:lnTo>
                  <a:lnTo>
                    <a:pt x="734291" y="962953"/>
                  </a:lnTo>
                  <a:lnTo>
                    <a:pt x="429491" y="962953"/>
                  </a:lnTo>
                  <a:lnTo>
                    <a:pt x="429491" y="322307"/>
                  </a:lnTo>
                  <a:lnTo>
                    <a:pt x="304800" y="322307"/>
                  </a:lnTo>
                  <a:lnTo>
                    <a:pt x="304800" y="962953"/>
                  </a:lnTo>
                  <a:lnTo>
                    <a:pt x="0" y="962953"/>
                  </a:lnTo>
                  <a:lnTo>
                    <a:pt x="0" y="32230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7CAF64D-7BB2-436E-95F3-448C80E0B1F0}"/>
                </a:ext>
              </a:extLst>
            </p:cNvPr>
            <p:cNvSpPr/>
            <p:nvPr/>
          </p:nvSpPr>
          <p:spPr>
            <a:xfrm>
              <a:off x="4007057" y="2304288"/>
              <a:ext cx="1391371" cy="955939"/>
            </a:xfrm>
            <a:custGeom>
              <a:avLst/>
              <a:gdLst>
                <a:gd name="connsiteX0" fmla="*/ 0 w 1391371"/>
                <a:gd name="connsiteY0" fmla="*/ 0 h 955939"/>
                <a:gd name="connsiteX1" fmla="*/ 1391371 w 1391371"/>
                <a:gd name="connsiteY1" fmla="*/ 0 h 955939"/>
                <a:gd name="connsiteX2" fmla="*/ 1307705 w 1391371"/>
                <a:gd name="connsiteY2" fmla="*/ 85523 h 955939"/>
                <a:gd name="connsiteX3" fmla="*/ 1279129 w 1391371"/>
                <a:gd name="connsiteY3" fmla="*/ 104953 h 955939"/>
                <a:gd name="connsiteX4" fmla="*/ 1269576 w 1391371"/>
                <a:gd name="connsiteY4" fmla="*/ 106921 h 955939"/>
                <a:gd name="connsiteX5" fmla="*/ 1268260 w 1391371"/>
                <a:gd name="connsiteY5" fmla="*/ 107809 h 955939"/>
                <a:gd name="connsiteX6" fmla="*/ 1232239 w 1391371"/>
                <a:gd name="connsiteY6" fmla="*/ 115081 h 955939"/>
                <a:gd name="connsiteX7" fmla="*/ 1070635 w 1391371"/>
                <a:gd name="connsiteY7" fmla="*/ 115081 h 955939"/>
                <a:gd name="connsiteX8" fmla="*/ 1070635 w 1391371"/>
                <a:gd name="connsiteY8" fmla="*/ 870713 h 955939"/>
                <a:gd name="connsiteX9" fmla="*/ 1070635 w 1391371"/>
                <a:gd name="connsiteY9" fmla="*/ 955939 h 955939"/>
                <a:gd name="connsiteX10" fmla="*/ 336344 w 1391371"/>
                <a:gd name="connsiteY10" fmla="*/ 955939 h 955939"/>
                <a:gd name="connsiteX11" fmla="*/ 336344 w 1391371"/>
                <a:gd name="connsiteY11" fmla="*/ 870713 h 955939"/>
                <a:gd name="connsiteX12" fmla="*/ 336344 w 1391371"/>
                <a:gd name="connsiteY12" fmla="*/ 115081 h 955939"/>
                <a:gd name="connsiteX13" fmla="*/ 137159 w 1391371"/>
                <a:gd name="connsiteY13" fmla="*/ 115081 h 955939"/>
                <a:gd name="connsiteX14" fmla="*/ 51891 w 1391371"/>
                <a:gd name="connsiteY14" fmla="*/ 58562 h 955939"/>
                <a:gd name="connsiteX15" fmla="*/ 51752 w 1391371"/>
                <a:gd name="connsiteY15" fmla="*/ 57870 h 955939"/>
                <a:gd name="connsiteX16" fmla="*/ 39521 w 1391371"/>
                <a:gd name="connsiteY16" fmla="*/ 47937 h 95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1371" h="955939">
                  <a:moveTo>
                    <a:pt x="0" y="0"/>
                  </a:moveTo>
                  <a:lnTo>
                    <a:pt x="1391371" y="0"/>
                  </a:lnTo>
                  <a:lnTo>
                    <a:pt x="1307705" y="85523"/>
                  </a:lnTo>
                  <a:cubicBezTo>
                    <a:pt x="1299302" y="94111"/>
                    <a:pt x="1289557" y="100591"/>
                    <a:pt x="1279129" y="104953"/>
                  </a:cubicBezTo>
                  <a:lnTo>
                    <a:pt x="1269576" y="106921"/>
                  </a:lnTo>
                  <a:lnTo>
                    <a:pt x="1268260" y="107809"/>
                  </a:lnTo>
                  <a:cubicBezTo>
                    <a:pt x="1257189" y="112491"/>
                    <a:pt x="1245016" y="115081"/>
                    <a:pt x="1232239" y="115081"/>
                  </a:cubicBezTo>
                  <a:lnTo>
                    <a:pt x="1070635" y="115081"/>
                  </a:lnTo>
                  <a:lnTo>
                    <a:pt x="1070635" y="870713"/>
                  </a:lnTo>
                  <a:lnTo>
                    <a:pt x="1070635" y="955939"/>
                  </a:lnTo>
                  <a:lnTo>
                    <a:pt x="336344" y="955939"/>
                  </a:lnTo>
                  <a:lnTo>
                    <a:pt x="336344" y="870713"/>
                  </a:lnTo>
                  <a:lnTo>
                    <a:pt x="336344" y="115081"/>
                  </a:lnTo>
                  <a:lnTo>
                    <a:pt x="137159" y="115081"/>
                  </a:lnTo>
                  <a:cubicBezTo>
                    <a:pt x="98828" y="115081"/>
                    <a:pt x="65940" y="91775"/>
                    <a:pt x="51891" y="58562"/>
                  </a:cubicBezTo>
                  <a:lnTo>
                    <a:pt x="51752" y="57870"/>
                  </a:lnTo>
                  <a:lnTo>
                    <a:pt x="39521" y="4793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C137A02-E509-42FC-86E6-AD16B60AA685}"/>
              </a:ext>
            </a:extLst>
          </p:cNvPr>
          <p:cNvGrpSpPr/>
          <p:nvPr/>
        </p:nvGrpSpPr>
        <p:grpSpPr>
          <a:xfrm>
            <a:off x="6195199" y="1524000"/>
            <a:ext cx="2734749" cy="3835883"/>
            <a:chOff x="6195199" y="1344168"/>
            <a:chExt cx="2734749" cy="3835883"/>
          </a:xfrm>
          <a:effectLst>
            <a:outerShdw blurRad="190500" dist="127000" algn="l" rotWithShape="0">
              <a:prstClr val="black">
                <a:alpha val="40000"/>
              </a:prstClr>
            </a:outerShdw>
          </a:effectLst>
        </p:grpSpPr>
        <p:sp>
          <p:nvSpPr>
            <p:cNvPr id="75" name="Freeform: Shape 74">
              <a:extLst>
                <a:ext uri="{FF2B5EF4-FFF2-40B4-BE49-F238E27FC236}">
                  <a16:creationId xmlns:a16="http://schemas.microsoft.com/office/drawing/2014/main" id="{42280A04-CF89-4B52-BDAA-8638AF2868AA}"/>
                </a:ext>
              </a:extLst>
            </p:cNvPr>
            <p:cNvSpPr/>
            <p:nvPr/>
          </p:nvSpPr>
          <p:spPr>
            <a:xfrm>
              <a:off x="6195199" y="1344168"/>
              <a:ext cx="2734749" cy="960120"/>
            </a:xfrm>
            <a:custGeom>
              <a:avLst/>
              <a:gdLst>
                <a:gd name="connsiteX0" fmla="*/ 137454 w 2734749"/>
                <a:gd name="connsiteY0" fmla="*/ 46912 h 960120"/>
                <a:gd name="connsiteX1" fmla="*/ 196263 w 2734749"/>
                <a:gd name="connsiteY1" fmla="*/ 78176 h 960120"/>
                <a:gd name="connsiteX2" fmla="*/ 816547 w 2734749"/>
                <a:gd name="connsiteY2" fmla="*/ 830555 h 960120"/>
                <a:gd name="connsiteX3" fmla="*/ 1822624 w 2734749"/>
                <a:gd name="connsiteY3" fmla="*/ 830555 h 960120"/>
                <a:gd name="connsiteX4" fmla="*/ 2232864 w 2734749"/>
                <a:gd name="connsiteY4" fmla="*/ 411210 h 960120"/>
                <a:gd name="connsiteX5" fmla="*/ 2232864 w 2734749"/>
                <a:gd name="connsiteY5" fmla="*/ 408858 h 960120"/>
                <a:gd name="connsiteX6" fmla="*/ 2546525 w 2734749"/>
                <a:gd name="connsiteY6" fmla="*/ 88235 h 960120"/>
                <a:gd name="connsiteX7" fmla="*/ 2607775 w 2734749"/>
                <a:gd name="connsiteY7" fmla="*/ 62074 h 960120"/>
                <a:gd name="connsiteX8" fmla="*/ 2669584 w 2734749"/>
                <a:gd name="connsiteY8" fmla="*/ 86885 h 960120"/>
                <a:gd name="connsiteX9" fmla="*/ 2708583 w 2734749"/>
                <a:gd name="connsiteY9" fmla="*/ 125037 h 960120"/>
                <a:gd name="connsiteX10" fmla="*/ 2709934 w 2734749"/>
                <a:gd name="connsiteY10" fmla="*/ 248096 h 960120"/>
                <a:gd name="connsiteX11" fmla="*/ 2647611 w 2734749"/>
                <a:gd name="connsiteY11" fmla="*/ 311802 h 960120"/>
                <a:gd name="connsiteX12" fmla="*/ 2643089 w 2734749"/>
                <a:gd name="connsiteY12" fmla="*/ 318777 h 960120"/>
                <a:gd name="connsiteX13" fmla="*/ 2015672 w 2734749"/>
                <a:gd name="connsiteY13" fmla="*/ 960120 h 960120"/>
                <a:gd name="connsiteX14" fmla="*/ 627094 w 2734749"/>
                <a:gd name="connsiteY14" fmla="*/ 960120 h 960120"/>
                <a:gd name="connsiteX15" fmla="*/ 19878 w 2734749"/>
                <a:gd name="connsiteY15" fmla="*/ 223594 h 960120"/>
                <a:gd name="connsiteX16" fmla="*/ 31667 w 2734749"/>
                <a:gd name="connsiteY16" fmla="*/ 101093 h 960120"/>
                <a:gd name="connsiteX17" fmla="*/ 73763 w 2734749"/>
                <a:gd name="connsiteY17" fmla="*/ 66388 h 960120"/>
                <a:gd name="connsiteX18" fmla="*/ 137454 w 2734749"/>
                <a:gd name="connsiteY18" fmla="*/ 46912 h 960120"/>
                <a:gd name="connsiteX19" fmla="*/ 1310515 w 2734749"/>
                <a:gd name="connsiteY19" fmla="*/ 0 h 960120"/>
                <a:gd name="connsiteX20" fmla="*/ 1676275 w 2734749"/>
                <a:gd name="connsiteY20" fmla="*/ 365760 h 960120"/>
                <a:gd name="connsiteX21" fmla="*/ 1310515 w 2734749"/>
                <a:gd name="connsiteY21" fmla="*/ 731520 h 960120"/>
                <a:gd name="connsiteX22" fmla="*/ 944755 w 2734749"/>
                <a:gd name="connsiteY22" fmla="*/ 365760 h 960120"/>
                <a:gd name="connsiteX23" fmla="*/ 1310515 w 2734749"/>
                <a:gd name="connsiteY23" fmla="*/ 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4749" h="960120">
                  <a:moveTo>
                    <a:pt x="137454" y="46912"/>
                  </a:moveTo>
                  <a:cubicBezTo>
                    <a:pt x="159623" y="49045"/>
                    <a:pt x="180977" y="59635"/>
                    <a:pt x="196263" y="78176"/>
                  </a:cubicBezTo>
                  <a:lnTo>
                    <a:pt x="816547" y="830555"/>
                  </a:lnTo>
                  <a:lnTo>
                    <a:pt x="1822624" y="830555"/>
                  </a:lnTo>
                  <a:lnTo>
                    <a:pt x="2232864" y="411210"/>
                  </a:lnTo>
                  <a:lnTo>
                    <a:pt x="2232864" y="408858"/>
                  </a:lnTo>
                  <a:lnTo>
                    <a:pt x="2546525" y="88235"/>
                  </a:lnTo>
                  <a:cubicBezTo>
                    <a:pt x="2563330" y="71058"/>
                    <a:pt x="2585506" y="62318"/>
                    <a:pt x="2607775" y="62074"/>
                  </a:cubicBezTo>
                  <a:cubicBezTo>
                    <a:pt x="2630044" y="61830"/>
                    <a:pt x="2652406" y="70081"/>
                    <a:pt x="2669584" y="86885"/>
                  </a:cubicBezTo>
                  <a:lnTo>
                    <a:pt x="2708583" y="125037"/>
                  </a:lnTo>
                  <a:cubicBezTo>
                    <a:pt x="2742938" y="158646"/>
                    <a:pt x="2743542" y="213742"/>
                    <a:pt x="2709934" y="248096"/>
                  </a:cubicBezTo>
                  <a:lnTo>
                    <a:pt x="2647611" y="311802"/>
                  </a:lnTo>
                  <a:lnTo>
                    <a:pt x="2643089" y="318777"/>
                  </a:lnTo>
                  <a:lnTo>
                    <a:pt x="2015672" y="960120"/>
                  </a:lnTo>
                  <a:lnTo>
                    <a:pt x="627094" y="960120"/>
                  </a:lnTo>
                  <a:lnTo>
                    <a:pt x="19878" y="223594"/>
                  </a:lnTo>
                  <a:cubicBezTo>
                    <a:pt x="-10694" y="186511"/>
                    <a:pt x="-5416" y="131665"/>
                    <a:pt x="31667" y="101093"/>
                  </a:cubicBezTo>
                  <a:lnTo>
                    <a:pt x="73763" y="66388"/>
                  </a:lnTo>
                  <a:cubicBezTo>
                    <a:pt x="92304" y="51102"/>
                    <a:pt x="115286" y="44778"/>
                    <a:pt x="137454" y="46912"/>
                  </a:cubicBezTo>
                  <a:close/>
                  <a:moveTo>
                    <a:pt x="1310515" y="0"/>
                  </a:moveTo>
                  <a:cubicBezTo>
                    <a:pt x="1512519" y="0"/>
                    <a:pt x="1676275" y="163756"/>
                    <a:pt x="1676275" y="365760"/>
                  </a:cubicBezTo>
                  <a:cubicBezTo>
                    <a:pt x="1676275" y="567764"/>
                    <a:pt x="1512519" y="731520"/>
                    <a:pt x="1310515" y="731520"/>
                  </a:cubicBezTo>
                  <a:cubicBezTo>
                    <a:pt x="1108511" y="731520"/>
                    <a:pt x="944755" y="567764"/>
                    <a:pt x="944755" y="365760"/>
                  </a:cubicBezTo>
                  <a:cubicBezTo>
                    <a:pt x="944755" y="163756"/>
                    <a:pt x="1108511" y="0"/>
                    <a:pt x="131051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2C09D72-CFB2-4547-A366-6DC446FA3D84}"/>
                </a:ext>
              </a:extLst>
            </p:cNvPr>
            <p:cNvSpPr/>
            <p:nvPr/>
          </p:nvSpPr>
          <p:spPr>
            <a:xfrm>
              <a:off x="7157360" y="4224528"/>
              <a:ext cx="734291" cy="955523"/>
            </a:xfrm>
            <a:custGeom>
              <a:avLst/>
              <a:gdLst>
                <a:gd name="connsiteX0" fmla="*/ 429491 w 734291"/>
                <a:gd name="connsiteY0" fmla="*/ 0 h 955523"/>
                <a:gd name="connsiteX1" fmla="*/ 734291 w 734291"/>
                <a:gd name="connsiteY1" fmla="*/ 0 h 955523"/>
                <a:gd name="connsiteX2" fmla="*/ 734291 w 734291"/>
                <a:gd name="connsiteY2" fmla="*/ 904722 h 955523"/>
                <a:gd name="connsiteX3" fmla="*/ 683490 w 734291"/>
                <a:gd name="connsiteY3" fmla="*/ 955523 h 955523"/>
                <a:gd name="connsiteX4" fmla="*/ 480292 w 734291"/>
                <a:gd name="connsiteY4" fmla="*/ 955523 h 955523"/>
                <a:gd name="connsiteX5" fmla="*/ 429491 w 734291"/>
                <a:gd name="connsiteY5" fmla="*/ 904722 h 955523"/>
                <a:gd name="connsiteX6" fmla="*/ 0 w 734291"/>
                <a:gd name="connsiteY6" fmla="*/ 0 h 955523"/>
                <a:gd name="connsiteX7" fmla="*/ 304800 w 734291"/>
                <a:gd name="connsiteY7" fmla="*/ 0 h 955523"/>
                <a:gd name="connsiteX8" fmla="*/ 304800 w 734291"/>
                <a:gd name="connsiteY8" fmla="*/ 904722 h 955523"/>
                <a:gd name="connsiteX9" fmla="*/ 253999 w 734291"/>
                <a:gd name="connsiteY9" fmla="*/ 955523 h 955523"/>
                <a:gd name="connsiteX10" fmla="*/ 50801 w 734291"/>
                <a:gd name="connsiteY10" fmla="*/ 955523 h 955523"/>
                <a:gd name="connsiteX11" fmla="*/ 0 w 734291"/>
                <a:gd name="connsiteY11" fmla="*/ 904722 h 9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55523">
                  <a:moveTo>
                    <a:pt x="429491" y="0"/>
                  </a:moveTo>
                  <a:lnTo>
                    <a:pt x="734291" y="0"/>
                  </a:lnTo>
                  <a:lnTo>
                    <a:pt x="734291" y="904722"/>
                  </a:lnTo>
                  <a:cubicBezTo>
                    <a:pt x="734291" y="932779"/>
                    <a:pt x="711547" y="955523"/>
                    <a:pt x="683490" y="955523"/>
                  </a:cubicBezTo>
                  <a:lnTo>
                    <a:pt x="480292" y="955523"/>
                  </a:lnTo>
                  <a:cubicBezTo>
                    <a:pt x="452235" y="955523"/>
                    <a:pt x="429491" y="932779"/>
                    <a:pt x="429491" y="904722"/>
                  </a:cubicBezTo>
                  <a:close/>
                  <a:moveTo>
                    <a:pt x="0" y="0"/>
                  </a:moveTo>
                  <a:lnTo>
                    <a:pt x="304800" y="0"/>
                  </a:lnTo>
                  <a:lnTo>
                    <a:pt x="304800" y="904722"/>
                  </a:lnTo>
                  <a:cubicBezTo>
                    <a:pt x="304800" y="932779"/>
                    <a:pt x="282056" y="955523"/>
                    <a:pt x="253999" y="955523"/>
                  </a:cubicBezTo>
                  <a:lnTo>
                    <a:pt x="50801" y="955523"/>
                  </a:lnTo>
                  <a:cubicBezTo>
                    <a:pt x="22744" y="955523"/>
                    <a:pt x="0" y="932779"/>
                    <a:pt x="0" y="904722"/>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65B8A68C-DC2A-4894-A956-639B96CAD2E2}"/>
                </a:ext>
              </a:extLst>
            </p:cNvPr>
            <p:cNvSpPr/>
            <p:nvPr/>
          </p:nvSpPr>
          <p:spPr>
            <a:xfrm>
              <a:off x="6828702" y="3264408"/>
              <a:ext cx="1400898" cy="960120"/>
            </a:xfrm>
            <a:custGeom>
              <a:avLst/>
              <a:gdLst>
                <a:gd name="connsiteX0" fmla="*/ 283333 w 1400898"/>
                <a:gd name="connsiteY0" fmla="*/ 0 h 960120"/>
                <a:gd name="connsiteX1" fmla="*/ 1117566 w 1400898"/>
                <a:gd name="connsiteY1" fmla="*/ 0 h 960120"/>
                <a:gd name="connsiteX2" fmla="*/ 1400898 w 1400898"/>
                <a:gd name="connsiteY2" fmla="*/ 697992 h 960120"/>
                <a:gd name="connsiteX3" fmla="*/ 1062948 w 1400898"/>
                <a:gd name="connsiteY3" fmla="*/ 697992 h 960120"/>
                <a:gd name="connsiteX4" fmla="*/ 1062948 w 1400898"/>
                <a:gd name="connsiteY4" fmla="*/ 960120 h 960120"/>
                <a:gd name="connsiteX5" fmla="*/ 758148 w 1400898"/>
                <a:gd name="connsiteY5" fmla="*/ 960120 h 960120"/>
                <a:gd name="connsiteX6" fmla="*/ 758148 w 1400898"/>
                <a:gd name="connsiteY6" fmla="*/ 697992 h 960120"/>
                <a:gd name="connsiteX7" fmla="*/ 633457 w 1400898"/>
                <a:gd name="connsiteY7" fmla="*/ 697992 h 960120"/>
                <a:gd name="connsiteX8" fmla="*/ 633457 w 1400898"/>
                <a:gd name="connsiteY8" fmla="*/ 960120 h 960120"/>
                <a:gd name="connsiteX9" fmla="*/ 328657 w 1400898"/>
                <a:gd name="connsiteY9" fmla="*/ 960120 h 960120"/>
                <a:gd name="connsiteX10" fmla="*/ 328657 w 1400898"/>
                <a:gd name="connsiteY10" fmla="*/ 697992 h 960120"/>
                <a:gd name="connsiteX11" fmla="*/ 0 w 1400898"/>
                <a:gd name="connsiteY11" fmla="*/ 69799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98" h="960120">
                  <a:moveTo>
                    <a:pt x="283333" y="0"/>
                  </a:moveTo>
                  <a:lnTo>
                    <a:pt x="1117566" y="0"/>
                  </a:lnTo>
                  <a:lnTo>
                    <a:pt x="1400898" y="697992"/>
                  </a:lnTo>
                  <a:lnTo>
                    <a:pt x="1062948" y="697992"/>
                  </a:lnTo>
                  <a:lnTo>
                    <a:pt x="1062948" y="960120"/>
                  </a:lnTo>
                  <a:lnTo>
                    <a:pt x="758148" y="960120"/>
                  </a:lnTo>
                  <a:lnTo>
                    <a:pt x="758148" y="697992"/>
                  </a:lnTo>
                  <a:lnTo>
                    <a:pt x="633457" y="697992"/>
                  </a:lnTo>
                  <a:lnTo>
                    <a:pt x="633457" y="960120"/>
                  </a:lnTo>
                  <a:lnTo>
                    <a:pt x="328657" y="960120"/>
                  </a:lnTo>
                  <a:lnTo>
                    <a:pt x="328657" y="697992"/>
                  </a:lnTo>
                  <a:lnTo>
                    <a:pt x="0" y="6979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CA2F18C-763D-478B-A70D-AAD7D3DA12B4}"/>
                </a:ext>
              </a:extLst>
            </p:cNvPr>
            <p:cNvSpPr/>
            <p:nvPr/>
          </p:nvSpPr>
          <p:spPr>
            <a:xfrm>
              <a:off x="6822293" y="2304288"/>
              <a:ext cx="1388578" cy="960120"/>
            </a:xfrm>
            <a:custGeom>
              <a:avLst/>
              <a:gdLst>
                <a:gd name="connsiteX0" fmla="*/ 0 w 1388578"/>
                <a:gd name="connsiteY0" fmla="*/ 0 h 960120"/>
                <a:gd name="connsiteX1" fmla="*/ 1388578 w 1388578"/>
                <a:gd name="connsiteY1" fmla="*/ 0 h 960120"/>
                <a:gd name="connsiteX2" fmla="*/ 1306427 w 1388578"/>
                <a:gd name="connsiteY2" fmla="*/ 83974 h 960120"/>
                <a:gd name="connsiteX3" fmla="*/ 1277851 w 1388578"/>
                <a:gd name="connsiteY3" fmla="*/ 103404 h 960120"/>
                <a:gd name="connsiteX4" fmla="*/ 1268298 w 1388578"/>
                <a:gd name="connsiteY4" fmla="*/ 105372 h 960120"/>
                <a:gd name="connsiteX5" fmla="*/ 1266982 w 1388578"/>
                <a:gd name="connsiteY5" fmla="*/ 106260 h 960120"/>
                <a:gd name="connsiteX6" fmla="*/ 1230961 w 1388578"/>
                <a:gd name="connsiteY6" fmla="*/ 113532 h 960120"/>
                <a:gd name="connsiteX7" fmla="*/ 1069357 w 1388578"/>
                <a:gd name="connsiteY7" fmla="*/ 113532 h 960120"/>
                <a:gd name="connsiteX8" fmla="*/ 1069357 w 1388578"/>
                <a:gd name="connsiteY8" fmla="*/ 825570 h 960120"/>
                <a:gd name="connsiteX9" fmla="*/ 1123975 w 1388578"/>
                <a:gd name="connsiteY9" fmla="*/ 960120 h 960120"/>
                <a:gd name="connsiteX10" fmla="*/ 289742 w 1388578"/>
                <a:gd name="connsiteY10" fmla="*/ 960120 h 960120"/>
                <a:gd name="connsiteX11" fmla="*/ 335066 w 1388578"/>
                <a:gd name="connsiteY11" fmla="*/ 848464 h 960120"/>
                <a:gd name="connsiteX12" fmla="*/ 335066 w 1388578"/>
                <a:gd name="connsiteY12" fmla="*/ 113532 h 960120"/>
                <a:gd name="connsiteX13" fmla="*/ 135881 w 1388578"/>
                <a:gd name="connsiteY13" fmla="*/ 113532 h 960120"/>
                <a:gd name="connsiteX14" fmla="*/ 50613 w 1388578"/>
                <a:gd name="connsiteY14" fmla="*/ 57013 h 960120"/>
                <a:gd name="connsiteX15" fmla="*/ 50474 w 1388578"/>
                <a:gd name="connsiteY15" fmla="*/ 56321 h 960120"/>
                <a:gd name="connsiteX16" fmla="*/ 38243 w 1388578"/>
                <a:gd name="connsiteY16" fmla="*/ 46388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8578" h="960120">
                  <a:moveTo>
                    <a:pt x="0" y="0"/>
                  </a:moveTo>
                  <a:lnTo>
                    <a:pt x="1388578" y="0"/>
                  </a:lnTo>
                  <a:lnTo>
                    <a:pt x="1306427" y="83974"/>
                  </a:lnTo>
                  <a:cubicBezTo>
                    <a:pt x="1298024" y="92562"/>
                    <a:pt x="1288279" y="99042"/>
                    <a:pt x="1277851" y="103404"/>
                  </a:cubicBezTo>
                  <a:lnTo>
                    <a:pt x="1268298" y="105372"/>
                  </a:lnTo>
                  <a:lnTo>
                    <a:pt x="1266982" y="106260"/>
                  </a:lnTo>
                  <a:cubicBezTo>
                    <a:pt x="1255911" y="110942"/>
                    <a:pt x="1243738" y="113532"/>
                    <a:pt x="1230961" y="113532"/>
                  </a:cubicBezTo>
                  <a:lnTo>
                    <a:pt x="1069357" y="113532"/>
                  </a:lnTo>
                  <a:lnTo>
                    <a:pt x="1069357" y="825570"/>
                  </a:lnTo>
                  <a:lnTo>
                    <a:pt x="1123975" y="960120"/>
                  </a:lnTo>
                  <a:lnTo>
                    <a:pt x="289742" y="960120"/>
                  </a:lnTo>
                  <a:lnTo>
                    <a:pt x="335066" y="848464"/>
                  </a:lnTo>
                  <a:lnTo>
                    <a:pt x="335066" y="113532"/>
                  </a:lnTo>
                  <a:lnTo>
                    <a:pt x="135881" y="113532"/>
                  </a:lnTo>
                  <a:cubicBezTo>
                    <a:pt x="97550" y="113532"/>
                    <a:pt x="64662" y="90226"/>
                    <a:pt x="50613" y="57013"/>
                  </a:cubicBezTo>
                  <a:lnTo>
                    <a:pt x="50474" y="56321"/>
                  </a:lnTo>
                  <a:lnTo>
                    <a:pt x="38243" y="4638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 Box 10">
            <a:extLst>
              <a:ext uri="{FF2B5EF4-FFF2-40B4-BE49-F238E27FC236}">
                <a16:creationId xmlns:a16="http://schemas.microsoft.com/office/drawing/2014/main" id="{34BB7431-6CFB-4B6E-94E5-3915388EDA38}"/>
              </a:ext>
            </a:extLst>
          </p:cNvPr>
          <p:cNvSpPr txBox="1">
            <a:spLocks noChangeArrowheads="1"/>
          </p:cNvSpPr>
          <p:nvPr/>
        </p:nvSpPr>
        <p:spPr bwMode="auto">
          <a:xfrm>
            <a:off x="2220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34738D"/>
                </a:solidFill>
                <a:latin typeface="Bernard MT Condensed" panose="02050806060905020404" pitchFamily="18" charset="0"/>
              </a:rPr>
              <a:t>LOREM IPSUM</a:t>
            </a:r>
          </a:p>
          <a:p>
            <a:pPr defTabSz="1219170">
              <a:spcBef>
                <a:spcPct val="20000"/>
              </a:spcBef>
              <a:defRPr/>
            </a:pPr>
            <a:r>
              <a:rPr lang="en-US" sz="1200" dirty="0">
                <a:solidFill>
                  <a:srgbClr val="454545"/>
                </a:solidFill>
                <a:latin typeface="Candara" panose="020E0502030303020204" pitchFamily="34" charset="0"/>
              </a:rPr>
              <a:t>Lorem ipsum dolor sit amet, consect.</a:t>
            </a:r>
          </a:p>
        </p:txBody>
      </p:sp>
      <p:grpSp>
        <p:nvGrpSpPr>
          <p:cNvPr id="9" name="Group 8">
            <a:extLst>
              <a:ext uri="{FF2B5EF4-FFF2-40B4-BE49-F238E27FC236}">
                <a16:creationId xmlns:a16="http://schemas.microsoft.com/office/drawing/2014/main" id="{C66E16D9-9A36-4CCF-A23D-309F3B78F45B}"/>
              </a:ext>
            </a:extLst>
          </p:cNvPr>
          <p:cNvGrpSpPr/>
          <p:nvPr/>
        </p:nvGrpSpPr>
        <p:grpSpPr>
          <a:xfrm>
            <a:off x="1554256" y="5839231"/>
            <a:ext cx="532932" cy="548640"/>
            <a:chOff x="1554256" y="5839231"/>
            <a:chExt cx="532932" cy="548640"/>
          </a:xfrm>
        </p:grpSpPr>
        <p:sp>
          <p:nvSpPr>
            <p:cNvPr id="109" name="Rectangular Callout 56">
              <a:extLst>
                <a:ext uri="{FF2B5EF4-FFF2-40B4-BE49-F238E27FC236}">
                  <a16:creationId xmlns:a16="http://schemas.microsoft.com/office/drawing/2014/main" id="{9048B4B8-7560-450A-8750-DD13C7465458}"/>
                </a:ext>
              </a:extLst>
            </p:cNvPr>
            <p:cNvSpPr>
              <a:spLocks noChangeAspect="1"/>
            </p:cNvSpPr>
            <p:nvPr/>
          </p:nvSpPr>
          <p:spPr>
            <a:xfrm rot="16200000" flipH="1">
              <a:off x="1546402" y="5847085"/>
              <a:ext cx="548640" cy="532932"/>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2" name="Graphic 81" descr="Stethoscope">
              <a:extLst>
                <a:ext uri="{FF2B5EF4-FFF2-40B4-BE49-F238E27FC236}">
                  <a16:creationId xmlns:a16="http://schemas.microsoft.com/office/drawing/2014/main" id="{7BEC7D80-1EE3-4F36-B20B-335826C10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982" y="5907810"/>
              <a:ext cx="411480" cy="411480"/>
            </a:xfrm>
            <a:prstGeom prst="rect">
              <a:avLst/>
            </a:prstGeom>
          </p:spPr>
        </p:pic>
      </p:grpSp>
      <p:sp>
        <p:nvSpPr>
          <p:cNvPr id="113" name="Text Box 10">
            <a:extLst>
              <a:ext uri="{FF2B5EF4-FFF2-40B4-BE49-F238E27FC236}">
                <a16:creationId xmlns:a16="http://schemas.microsoft.com/office/drawing/2014/main" id="{1D893F47-3BF2-4B62-8589-FC9FEE9C1B50}"/>
              </a:ext>
            </a:extLst>
          </p:cNvPr>
          <p:cNvSpPr txBox="1">
            <a:spLocks noChangeArrowheads="1"/>
          </p:cNvSpPr>
          <p:nvPr/>
        </p:nvSpPr>
        <p:spPr bwMode="auto">
          <a:xfrm>
            <a:off x="4506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54545"/>
                </a:solidFill>
                <a:latin typeface="Candara" panose="020E0502030303020204" pitchFamily="34" charset="0"/>
              </a:rPr>
              <a:t>Lorem ipsum dolor sit amet, consect.</a:t>
            </a:r>
          </a:p>
        </p:txBody>
      </p:sp>
      <p:sp>
        <p:nvSpPr>
          <p:cNvPr id="117" name="Text Box 10">
            <a:extLst>
              <a:ext uri="{FF2B5EF4-FFF2-40B4-BE49-F238E27FC236}">
                <a16:creationId xmlns:a16="http://schemas.microsoft.com/office/drawing/2014/main" id="{CE3158BA-D2E6-4FB0-B57E-51461814023E}"/>
              </a:ext>
            </a:extLst>
          </p:cNvPr>
          <p:cNvSpPr txBox="1">
            <a:spLocks noChangeArrowheads="1"/>
          </p:cNvSpPr>
          <p:nvPr/>
        </p:nvSpPr>
        <p:spPr bwMode="auto">
          <a:xfrm>
            <a:off x="6792289" y="5869935"/>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54545"/>
                </a:solidFill>
                <a:latin typeface="Candara" panose="020E0502030303020204" pitchFamily="34" charset="0"/>
              </a:rPr>
              <a:t>Lorem ipsum dolor sit amet, consect.</a:t>
            </a:r>
          </a:p>
        </p:txBody>
      </p:sp>
      <p:sp>
        <p:nvSpPr>
          <p:cNvPr id="121" name="Text Box 10">
            <a:extLst>
              <a:ext uri="{FF2B5EF4-FFF2-40B4-BE49-F238E27FC236}">
                <a16:creationId xmlns:a16="http://schemas.microsoft.com/office/drawing/2014/main" id="{C082C1B6-E89B-412F-919F-972D6D206D7B}"/>
              </a:ext>
            </a:extLst>
          </p:cNvPr>
          <p:cNvSpPr txBox="1">
            <a:spLocks noChangeArrowheads="1"/>
          </p:cNvSpPr>
          <p:nvPr/>
        </p:nvSpPr>
        <p:spPr bwMode="auto">
          <a:xfrm>
            <a:off x="9078289" y="5869934"/>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54545"/>
                </a:solidFill>
                <a:latin typeface="Candara" panose="020E0502030303020204" pitchFamily="34" charset="0"/>
              </a:rPr>
              <a:t>Lorem ipsum dolor sit amet, consect.</a:t>
            </a:r>
          </a:p>
        </p:txBody>
      </p:sp>
      <p:sp>
        <p:nvSpPr>
          <p:cNvPr id="123" name="TextBox 122">
            <a:extLst>
              <a:ext uri="{FF2B5EF4-FFF2-40B4-BE49-F238E27FC236}">
                <a16:creationId xmlns:a16="http://schemas.microsoft.com/office/drawing/2014/main" id="{B4CAC07D-9435-48F7-8728-4474EF3A8D34}"/>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a:t>
            </a:r>
          </a:p>
          <a:p>
            <a:pPr algn="ctr"/>
            <a:endParaRPr lang="en-US" dirty="0">
              <a:solidFill>
                <a:srgbClr val="454545"/>
              </a:solidFill>
              <a:latin typeface="Candara" panose="020E0502030303020204" pitchFamily="34" charset="0"/>
            </a:endParaRPr>
          </a:p>
        </p:txBody>
      </p:sp>
      <p:grpSp>
        <p:nvGrpSpPr>
          <p:cNvPr id="10" name="Group 9">
            <a:extLst>
              <a:ext uri="{FF2B5EF4-FFF2-40B4-BE49-F238E27FC236}">
                <a16:creationId xmlns:a16="http://schemas.microsoft.com/office/drawing/2014/main" id="{C9C8637E-3D8D-47BF-B385-277EDCD370A9}"/>
              </a:ext>
            </a:extLst>
          </p:cNvPr>
          <p:cNvGrpSpPr/>
          <p:nvPr/>
        </p:nvGrpSpPr>
        <p:grpSpPr>
          <a:xfrm>
            <a:off x="3840256" y="5839231"/>
            <a:ext cx="532932" cy="548640"/>
            <a:chOff x="3840256" y="5839231"/>
            <a:chExt cx="532932" cy="548640"/>
          </a:xfrm>
        </p:grpSpPr>
        <p:sp>
          <p:nvSpPr>
            <p:cNvPr id="112" name="Rectangular Callout 56">
              <a:extLst>
                <a:ext uri="{FF2B5EF4-FFF2-40B4-BE49-F238E27FC236}">
                  <a16:creationId xmlns:a16="http://schemas.microsoft.com/office/drawing/2014/main" id="{134DBC42-5448-4A1C-986F-EF88959723FC}"/>
                </a:ext>
              </a:extLst>
            </p:cNvPr>
            <p:cNvSpPr>
              <a:spLocks noChangeAspect="1"/>
            </p:cNvSpPr>
            <p:nvPr/>
          </p:nvSpPr>
          <p:spPr>
            <a:xfrm rot="16200000" flipH="1">
              <a:off x="3832402" y="5847085"/>
              <a:ext cx="548640" cy="532932"/>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3" name="Graphic 82" descr="Heartbeat">
              <a:extLst>
                <a:ext uri="{FF2B5EF4-FFF2-40B4-BE49-F238E27FC236}">
                  <a16:creationId xmlns:a16="http://schemas.microsoft.com/office/drawing/2014/main" id="{16B7E320-972D-48BB-9F0E-1D82B63E7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6901" y="5884949"/>
              <a:ext cx="457200" cy="457200"/>
            </a:xfrm>
            <a:prstGeom prst="rect">
              <a:avLst/>
            </a:prstGeom>
          </p:spPr>
        </p:pic>
      </p:grpSp>
      <p:grpSp>
        <p:nvGrpSpPr>
          <p:cNvPr id="11" name="Group 10">
            <a:extLst>
              <a:ext uri="{FF2B5EF4-FFF2-40B4-BE49-F238E27FC236}">
                <a16:creationId xmlns:a16="http://schemas.microsoft.com/office/drawing/2014/main" id="{A0D49C40-639A-4B67-9B34-DBDAEDCBE93B}"/>
              </a:ext>
            </a:extLst>
          </p:cNvPr>
          <p:cNvGrpSpPr/>
          <p:nvPr/>
        </p:nvGrpSpPr>
        <p:grpSpPr>
          <a:xfrm>
            <a:off x="6126256" y="5839230"/>
            <a:ext cx="532932" cy="548640"/>
            <a:chOff x="6126256" y="5839230"/>
            <a:chExt cx="532932" cy="548640"/>
          </a:xfrm>
        </p:grpSpPr>
        <p:sp>
          <p:nvSpPr>
            <p:cNvPr id="116" name="Rectangular Callout 56">
              <a:extLst>
                <a:ext uri="{FF2B5EF4-FFF2-40B4-BE49-F238E27FC236}">
                  <a16:creationId xmlns:a16="http://schemas.microsoft.com/office/drawing/2014/main" id="{973306B1-DD01-443C-80A5-4F53C249127F}"/>
                </a:ext>
              </a:extLst>
            </p:cNvPr>
            <p:cNvSpPr>
              <a:spLocks noChangeAspect="1"/>
            </p:cNvSpPr>
            <p:nvPr/>
          </p:nvSpPr>
          <p:spPr>
            <a:xfrm rot="16200000" flipH="1">
              <a:off x="6118402" y="5847084"/>
              <a:ext cx="548640" cy="532932"/>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4" name="Graphic 83" descr="Needle">
              <a:extLst>
                <a:ext uri="{FF2B5EF4-FFF2-40B4-BE49-F238E27FC236}">
                  <a16:creationId xmlns:a16="http://schemas.microsoft.com/office/drawing/2014/main" id="{83561817-EA8E-440A-9BD9-77D6FC853E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6982" y="5907810"/>
              <a:ext cx="411480" cy="411480"/>
            </a:xfrm>
            <a:prstGeom prst="rect">
              <a:avLst/>
            </a:prstGeom>
          </p:spPr>
        </p:pic>
      </p:grpSp>
      <p:grpSp>
        <p:nvGrpSpPr>
          <p:cNvPr id="12" name="Group 11">
            <a:extLst>
              <a:ext uri="{FF2B5EF4-FFF2-40B4-BE49-F238E27FC236}">
                <a16:creationId xmlns:a16="http://schemas.microsoft.com/office/drawing/2014/main" id="{C1C98389-6F7B-492E-9861-67B2D37CA0EE}"/>
              </a:ext>
            </a:extLst>
          </p:cNvPr>
          <p:cNvGrpSpPr/>
          <p:nvPr/>
        </p:nvGrpSpPr>
        <p:grpSpPr>
          <a:xfrm>
            <a:off x="8412256" y="5839229"/>
            <a:ext cx="532932" cy="548640"/>
            <a:chOff x="8412256" y="5839229"/>
            <a:chExt cx="532932" cy="548640"/>
          </a:xfrm>
        </p:grpSpPr>
        <p:sp>
          <p:nvSpPr>
            <p:cNvPr id="120" name="Rectangular Callout 56">
              <a:extLst>
                <a:ext uri="{FF2B5EF4-FFF2-40B4-BE49-F238E27FC236}">
                  <a16:creationId xmlns:a16="http://schemas.microsoft.com/office/drawing/2014/main" id="{5D793E55-105D-401F-9FCA-F318E42444F8}"/>
                </a:ext>
              </a:extLst>
            </p:cNvPr>
            <p:cNvSpPr>
              <a:spLocks noChangeAspect="1"/>
            </p:cNvSpPr>
            <p:nvPr/>
          </p:nvSpPr>
          <p:spPr>
            <a:xfrm rot="16200000" flipH="1">
              <a:off x="8404402" y="5847083"/>
              <a:ext cx="548640" cy="532932"/>
            </a:xfrm>
            <a:prstGeom prst="wedgeRectCallou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6" name="Graphic 85" descr="Medicine">
              <a:extLst>
                <a:ext uri="{FF2B5EF4-FFF2-40B4-BE49-F238E27FC236}">
                  <a16:creationId xmlns:a16="http://schemas.microsoft.com/office/drawing/2014/main" id="{3DFEC603-B5C0-468E-A948-86501E995E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8468" y="5909425"/>
              <a:ext cx="411480" cy="411480"/>
            </a:xfrm>
            <a:prstGeom prst="rect">
              <a:avLst/>
            </a:prstGeom>
          </p:spPr>
        </p:pic>
      </p:grpSp>
    </p:spTree>
    <p:extLst>
      <p:ext uri="{BB962C8B-B14F-4D97-AF65-F5344CB8AC3E}">
        <p14:creationId xmlns:p14="http://schemas.microsoft.com/office/powerpoint/2010/main" val="3588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wipe(right)">
                                      <p:cBhvr>
                                        <p:cTn id="32" dur="1000"/>
                                        <p:tgtEl>
                                          <p:spTgt spid="12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left)">
                                      <p:cBhvr>
                                        <p:cTn id="36" dur="1000"/>
                                        <p:tgtEl>
                                          <p:spTgt spid="128"/>
                                        </p:tgtEl>
                                      </p:cBhvr>
                                    </p:animEffect>
                                  </p:childTnLst>
                                </p:cTn>
                              </p:par>
                            </p:childTnLst>
                          </p:cTn>
                        </p:par>
                        <p:par>
                          <p:cTn id="37" fill="hold">
                            <p:stCondLst>
                              <p:cond delay="5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2"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right)">
                                      <p:cBhvr>
                                        <p:cTn id="53" dur="1000"/>
                                        <p:tgtEl>
                                          <p:spTgt spid="125"/>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left)">
                                      <p:cBhvr>
                                        <p:cTn id="57" dur="1000"/>
                                        <p:tgtEl>
                                          <p:spTgt spid="129"/>
                                        </p:tgtEl>
                                      </p:cBhvr>
                                    </p:animEffect>
                                  </p:childTnLst>
                                </p:cTn>
                              </p:par>
                            </p:childTnLst>
                          </p:cTn>
                        </p:par>
                        <p:par>
                          <p:cTn id="58" fill="hold">
                            <p:stCondLst>
                              <p:cond delay="9000"/>
                            </p:stCondLst>
                            <p:childTnLst>
                              <p:par>
                                <p:cTn id="59" presetID="31"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1000"/>
                                        <p:tgtEl>
                                          <p:spTgt spid="117"/>
                                        </p:tgtEl>
                                      </p:cBhvr>
                                    </p:animEffect>
                                    <p:anim calcmode="lin" valueType="num">
                                      <p:cBhvr>
                                        <p:cTn id="69" dur="1000" fill="hold"/>
                                        <p:tgtEl>
                                          <p:spTgt spid="117"/>
                                        </p:tgtEl>
                                        <p:attrNameLst>
                                          <p:attrName>ppt_x</p:attrName>
                                        </p:attrNameLst>
                                      </p:cBhvr>
                                      <p:tavLst>
                                        <p:tav tm="0">
                                          <p:val>
                                            <p:strVal val="#ppt_x"/>
                                          </p:val>
                                        </p:tav>
                                        <p:tav tm="100000">
                                          <p:val>
                                            <p:strVal val="#ppt_x"/>
                                          </p:val>
                                        </p:tav>
                                      </p:tavLst>
                                    </p:anim>
                                    <p:anim calcmode="lin" valueType="num">
                                      <p:cBhvr>
                                        <p:cTn id="70" dur="1000" fill="hold"/>
                                        <p:tgtEl>
                                          <p:spTgt spid="117"/>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22" presetClass="entr" presetSubtype="2" fill="hold"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wipe(right)">
                                      <p:cBhvr>
                                        <p:cTn id="74" dur="1000"/>
                                        <p:tgtEl>
                                          <p:spTgt spid="126"/>
                                        </p:tgtEl>
                                      </p:cBhvr>
                                    </p:animEffect>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wipe(left)">
                                      <p:cBhvr>
                                        <p:cTn id="78" dur="1000"/>
                                        <p:tgtEl>
                                          <p:spTgt spid="130"/>
                                        </p:tgtEl>
                                      </p:cBhvr>
                                    </p:animEffect>
                                  </p:childTnLst>
                                </p:cTn>
                              </p:par>
                            </p:childTnLst>
                          </p:cTn>
                        </p:par>
                        <p:par>
                          <p:cTn id="79" fill="hold">
                            <p:stCondLst>
                              <p:cond delay="13000"/>
                            </p:stCondLst>
                            <p:childTnLst>
                              <p:par>
                                <p:cTn id="80" presetID="31"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par>
                          <p:cTn id="86" fill="hold">
                            <p:stCondLst>
                              <p:cond delay="14000"/>
                            </p:stCondLst>
                            <p:childTnLst>
                              <p:par>
                                <p:cTn id="87" presetID="42" presetClass="entr" presetSubtype="0"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1000"/>
                                        <p:tgtEl>
                                          <p:spTgt spid="121"/>
                                        </p:tgtEl>
                                      </p:cBhvr>
                                    </p:animEffect>
                                    <p:anim calcmode="lin" valueType="num">
                                      <p:cBhvr>
                                        <p:cTn id="90" dur="1000" fill="hold"/>
                                        <p:tgtEl>
                                          <p:spTgt spid="121"/>
                                        </p:tgtEl>
                                        <p:attrNameLst>
                                          <p:attrName>ppt_x</p:attrName>
                                        </p:attrNameLst>
                                      </p:cBhvr>
                                      <p:tavLst>
                                        <p:tav tm="0">
                                          <p:val>
                                            <p:strVal val="#ppt_x"/>
                                          </p:val>
                                        </p:tav>
                                        <p:tav tm="100000">
                                          <p:val>
                                            <p:strVal val="#ppt_x"/>
                                          </p:val>
                                        </p:tav>
                                      </p:tavLst>
                                    </p:anim>
                                    <p:anim calcmode="lin" valueType="num">
                                      <p:cBhvr>
                                        <p:cTn id="91" dur="1000" fill="hold"/>
                                        <p:tgtEl>
                                          <p:spTgt spid="121"/>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2" presetClass="entr" presetSubtype="2" fill="hold"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right)">
                                      <p:cBhvr>
                                        <p:cTn id="95" dur="1000"/>
                                        <p:tgtEl>
                                          <p:spTgt spid="127"/>
                                        </p:tgtEl>
                                      </p:cBhvr>
                                    </p:animEffect>
                                  </p:childTnLst>
                                </p:cTn>
                              </p:par>
                            </p:childTnLst>
                          </p:cTn>
                        </p:par>
                        <p:par>
                          <p:cTn id="96" fill="hold">
                            <p:stCondLst>
                              <p:cond delay="16000"/>
                            </p:stCondLst>
                            <p:childTnLst>
                              <p:par>
                                <p:cTn id="97" presetID="22" presetClass="entr" presetSubtype="8" fill="hold" nodeType="after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ipe(left)">
                                      <p:cBhvr>
                                        <p:cTn id="9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7" grpId="0"/>
      <p:bldP spid="121" grpId="0"/>
      <p:bldP spid="1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A57BC18-5B4E-4B73-B6FB-E92F91827384}"/>
              </a:ext>
            </a:extLst>
          </p:cNvPr>
          <p:cNvSpPr>
            <a:spLocks noChangeAspect="1"/>
          </p:cNvSpPr>
          <p:nvPr/>
        </p:nvSpPr>
        <p:spPr>
          <a:xfrm>
            <a:off x="3447288" y="277063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EFDA19-BE5B-4EB3-8FFF-4814DF54F81C}"/>
              </a:ext>
            </a:extLst>
          </p:cNvPr>
          <p:cNvSpPr>
            <a:spLocks noChangeAspect="1"/>
          </p:cNvSpPr>
          <p:nvPr/>
        </p:nvSpPr>
        <p:spPr>
          <a:xfrm>
            <a:off x="5212080" y="153619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B65551-FB49-48CE-B129-37F519D3D26E}"/>
              </a:ext>
            </a:extLst>
          </p:cNvPr>
          <p:cNvSpPr>
            <a:spLocks noChangeAspect="1"/>
          </p:cNvSpPr>
          <p:nvPr/>
        </p:nvSpPr>
        <p:spPr>
          <a:xfrm>
            <a:off x="6985738" y="2770513"/>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E8AA85E-11A2-4DC7-994A-2EAA61B62CE3}"/>
              </a:ext>
            </a:extLst>
          </p:cNvPr>
          <p:cNvSpPr>
            <a:spLocks noChangeAspect="1"/>
          </p:cNvSpPr>
          <p:nvPr/>
        </p:nvSpPr>
        <p:spPr>
          <a:xfrm>
            <a:off x="4110111" y="4761325"/>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ADC923-75C1-4F0B-8D54-EB9075F0E43E}"/>
              </a:ext>
            </a:extLst>
          </p:cNvPr>
          <p:cNvSpPr>
            <a:spLocks noChangeAspect="1"/>
          </p:cNvSpPr>
          <p:nvPr/>
        </p:nvSpPr>
        <p:spPr>
          <a:xfrm>
            <a:off x="6292952" y="4767037"/>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a:extLst>
              <a:ext uri="{FF2B5EF4-FFF2-40B4-BE49-F238E27FC236}">
                <a16:creationId xmlns:a16="http://schemas.microsoft.com/office/drawing/2014/main" id="{4360815B-AD40-4194-8339-A71CFF0FDC6E}"/>
              </a:ext>
            </a:extLst>
          </p:cNvPr>
          <p:cNvSpPr>
            <a:spLocks noChangeAspect="1"/>
          </p:cNvSpPr>
          <p:nvPr/>
        </p:nvSpPr>
        <p:spPr>
          <a:xfrm>
            <a:off x="4529922" y="2524210"/>
            <a:ext cx="3108960" cy="2878007"/>
          </a:xfrm>
          <a:prstGeom prst="pentagon">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C65C7E0-344F-44EB-B23A-13AF841A9F7D}"/>
              </a:ext>
            </a:extLst>
          </p:cNvPr>
          <p:cNvGrpSpPr>
            <a:grpSpLocks noChangeAspect="1"/>
          </p:cNvGrpSpPr>
          <p:nvPr/>
        </p:nvGrpSpPr>
        <p:grpSpPr>
          <a:xfrm>
            <a:off x="3664458" y="2987803"/>
            <a:ext cx="1303020" cy="1303018"/>
            <a:chOff x="960120" y="3627934"/>
            <a:chExt cx="1097280" cy="1097278"/>
          </a:xfrm>
          <a:effectLst>
            <a:outerShdw blurRad="50800" dist="38100" algn="l" rotWithShape="0">
              <a:prstClr val="black">
                <a:alpha val="40000"/>
              </a:prstClr>
            </a:outerShdw>
          </a:effectLst>
        </p:grpSpPr>
        <p:sp>
          <p:nvSpPr>
            <p:cNvPr id="30" name="Oval 29">
              <a:extLst>
                <a:ext uri="{FF2B5EF4-FFF2-40B4-BE49-F238E27FC236}">
                  <a16:creationId xmlns:a16="http://schemas.microsoft.com/office/drawing/2014/main" id="{7C42CF3A-D1C3-4C1B-96E1-7B434DDFDC6A}"/>
                </a:ext>
              </a:extLst>
            </p:cNvPr>
            <p:cNvSpPr>
              <a:spLocks noChangeAspect="1"/>
            </p:cNvSpPr>
            <p:nvPr/>
          </p:nvSpPr>
          <p:spPr>
            <a:xfrm>
              <a:off x="960120" y="3627934"/>
              <a:ext cx="1097280" cy="1097278"/>
            </a:xfrm>
            <a:prstGeom prst="ellipse">
              <a:avLst/>
            </a:prstGeom>
            <a:solidFill>
              <a:srgbClr val="205F7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BF99BF-6D91-4238-803A-8A8040997A10}"/>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FB5BCD07-45A2-4FE7-A180-14A8056FBF90}"/>
                </a:ext>
              </a:extLst>
            </p:cNvPr>
            <p:cNvSpPr txBox="1">
              <a:spLocks noChangeArrowheads="1"/>
            </p:cNvSpPr>
            <p:nvPr/>
          </p:nvSpPr>
          <p:spPr bwMode="auto">
            <a:xfrm>
              <a:off x="1118044" y="3860864"/>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05</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9" name="Group 8">
            <a:extLst>
              <a:ext uri="{FF2B5EF4-FFF2-40B4-BE49-F238E27FC236}">
                <a16:creationId xmlns:a16="http://schemas.microsoft.com/office/drawing/2014/main" id="{787AA491-7A1B-4958-BD44-EE871326E448}"/>
              </a:ext>
            </a:extLst>
          </p:cNvPr>
          <p:cNvGrpSpPr>
            <a:grpSpLocks noChangeAspect="1"/>
          </p:cNvGrpSpPr>
          <p:nvPr/>
        </p:nvGrpSpPr>
        <p:grpSpPr>
          <a:xfrm>
            <a:off x="5429250" y="1753363"/>
            <a:ext cx="1303020" cy="1303018"/>
            <a:chOff x="960120" y="3627934"/>
            <a:chExt cx="1097280" cy="1097278"/>
          </a:xfrm>
          <a:effectLst>
            <a:outerShdw blurRad="50800" dist="38100" dir="5400000" algn="t" rotWithShape="0">
              <a:prstClr val="black">
                <a:alpha val="40000"/>
              </a:prstClr>
            </a:outerShdw>
          </a:effectLst>
        </p:grpSpPr>
        <p:sp>
          <p:nvSpPr>
            <p:cNvPr id="10" name="Oval 9">
              <a:extLst>
                <a:ext uri="{FF2B5EF4-FFF2-40B4-BE49-F238E27FC236}">
                  <a16:creationId xmlns:a16="http://schemas.microsoft.com/office/drawing/2014/main" id="{E27EF330-577E-4146-91A6-B810AAEB0995}"/>
                </a:ext>
              </a:extLst>
            </p:cNvPr>
            <p:cNvSpPr>
              <a:spLocks noChangeAspect="1"/>
            </p:cNvSpPr>
            <p:nvPr/>
          </p:nvSpPr>
          <p:spPr>
            <a:xfrm>
              <a:off x="960120" y="3627934"/>
              <a:ext cx="1097280" cy="1097278"/>
            </a:xfrm>
            <a:prstGeom prst="ellipse">
              <a:avLst/>
            </a:pr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BDDCC808-B678-406C-96F5-D3CF1575EB4F}"/>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98008-6431-4079-98AE-69A1B12F8573}"/>
                </a:ext>
              </a:extLst>
            </p:cNvPr>
            <p:cNvSpPr txBox="1">
              <a:spLocks noChangeArrowheads="1"/>
            </p:cNvSpPr>
            <p:nvPr/>
          </p:nvSpPr>
          <p:spPr bwMode="auto">
            <a:xfrm>
              <a:off x="1143000" y="381979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23" name="Group 22">
            <a:extLst>
              <a:ext uri="{FF2B5EF4-FFF2-40B4-BE49-F238E27FC236}">
                <a16:creationId xmlns:a16="http://schemas.microsoft.com/office/drawing/2014/main" id="{B1DA000D-DB87-45DA-975C-74A3DBBC6422}"/>
              </a:ext>
            </a:extLst>
          </p:cNvPr>
          <p:cNvGrpSpPr>
            <a:grpSpLocks noChangeAspect="1"/>
          </p:cNvGrpSpPr>
          <p:nvPr/>
        </p:nvGrpSpPr>
        <p:grpSpPr>
          <a:xfrm>
            <a:off x="7202908" y="2987684"/>
            <a:ext cx="1303020" cy="1303018"/>
            <a:chOff x="960120" y="3627934"/>
            <a:chExt cx="1097280" cy="1097278"/>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B216ECD4-5C2C-45A5-AC26-24F13A42B59A}"/>
                </a:ext>
              </a:extLst>
            </p:cNvPr>
            <p:cNvSpPr>
              <a:spLocks noChangeAspect="1"/>
            </p:cNvSpPr>
            <p:nvPr/>
          </p:nvSpPr>
          <p:spPr>
            <a:xfrm>
              <a:off x="960120" y="3627934"/>
              <a:ext cx="1097280" cy="1097278"/>
            </a:xfrm>
            <a:prstGeom prst="ellipse">
              <a:avLst/>
            </a:pr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2F2C5DDF-A2EC-41C7-AB27-077D51A0390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EF69BE98-1E38-460F-8C4D-DAAE813AEE81}"/>
                </a:ext>
              </a:extLst>
            </p:cNvPr>
            <p:cNvSpPr txBox="1">
              <a:spLocks noChangeArrowheads="1"/>
            </p:cNvSpPr>
            <p:nvPr/>
          </p:nvSpPr>
          <p:spPr bwMode="auto">
            <a:xfrm>
              <a:off x="1143000" y="3860965"/>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35" name="Group 34">
            <a:extLst>
              <a:ext uri="{FF2B5EF4-FFF2-40B4-BE49-F238E27FC236}">
                <a16:creationId xmlns:a16="http://schemas.microsoft.com/office/drawing/2014/main" id="{F6C297F4-2FC0-44AB-80B2-8A46C7FE5EA1}"/>
              </a:ext>
            </a:extLst>
          </p:cNvPr>
          <p:cNvGrpSpPr>
            <a:grpSpLocks noChangeAspect="1"/>
          </p:cNvGrpSpPr>
          <p:nvPr/>
        </p:nvGrpSpPr>
        <p:grpSpPr>
          <a:xfrm>
            <a:off x="4327281" y="4978496"/>
            <a:ext cx="1303020" cy="1303018"/>
            <a:chOff x="960120" y="3627934"/>
            <a:chExt cx="1097280" cy="1097278"/>
          </a:xfrm>
          <a:effectLst>
            <a:outerShdw blurRad="50800" dist="38100" dir="18900000" algn="bl" rotWithShape="0">
              <a:prstClr val="black">
                <a:alpha val="40000"/>
              </a:prstClr>
            </a:outerShdw>
          </a:effectLst>
        </p:grpSpPr>
        <p:sp>
          <p:nvSpPr>
            <p:cNvPr id="36" name="Oval 35">
              <a:extLst>
                <a:ext uri="{FF2B5EF4-FFF2-40B4-BE49-F238E27FC236}">
                  <a16:creationId xmlns:a16="http://schemas.microsoft.com/office/drawing/2014/main" id="{BDEF4966-EB9E-4246-A725-A47A50621B55}"/>
                </a:ext>
              </a:extLst>
            </p:cNvPr>
            <p:cNvSpPr>
              <a:spLocks noChangeAspect="1"/>
            </p:cNvSpPr>
            <p:nvPr/>
          </p:nvSpPr>
          <p:spPr>
            <a:xfrm>
              <a:off x="960120" y="3627934"/>
              <a:ext cx="1097280" cy="1097278"/>
            </a:xfrm>
            <a:prstGeom prst="ellipse">
              <a:avLst/>
            </a:pr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5">
              <a:extLst>
                <a:ext uri="{FF2B5EF4-FFF2-40B4-BE49-F238E27FC236}">
                  <a16:creationId xmlns:a16="http://schemas.microsoft.com/office/drawing/2014/main" id="{47A88887-89A5-49B7-81FF-AEEB36A5705E}"/>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Box 10">
              <a:extLst>
                <a:ext uri="{FF2B5EF4-FFF2-40B4-BE49-F238E27FC236}">
                  <a16:creationId xmlns:a16="http://schemas.microsoft.com/office/drawing/2014/main" id="{2BBF976C-7FAA-40B3-936A-3101E2E2B140}"/>
                </a:ext>
              </a:extLst>
            </p:cNvPr>
            <p:cNvSpPr txBox="1">
              <a:spLocks noChangeArrowheads="1"/>
            </p:cNvSpPr>
            <p:nvPr/>
          </p:nvSpPr>
          <p:spPr bwMode="auto">
            <a:xfrm>
              <a:off x="1124491" y="386313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04</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41" name="Group 40">
            <a:extLst>
              <a:ext uri="{FF2B5EF4-FFF2-40B4-BE49-F238E27FC236}">
                <a16:creationId xmlns:a16="http://schemas.microsoft.com/office/drawing/2014/main" id="{0C2C2B88-DF07-4D49-A9A3-B86C51EA3893}"/>
              </a:ext>
            </a:extLst>
          </p:cNvPr>
          <p:cNvGrpSpPr>
            <a:grpSpLocks noChangeAspect="1"/>
          </p:cNvGrpSpPr>
          <p:nvPr/>
        </p:nvGrpSpPr>
        <p:grpSpPr>
          <a:xfrm>
            <a:off x="6510122" y="4984208"/>
            <a:ext cx="1303020" cy="1303018"/>
            <a:chOff x="960120" y="3627934"/>
            <a:chExt cx="1097280" cy="1097278"/>
          </a:xfrm>
          <a:effectLst>
            <a:outerShdw blurRad="50800" dist="38100" dir="13500000" algn="br" rotWithShape="0">
              <a:prstClr val="black">
                <a:alpha val="40000"/>
              </a:prstClr>
            </a:outerShdw>
          </a:effectLst>
        </p:grpSpPr>
        <p:sp>
          <p:nvSpPr>
            <p:cNvPr id="42" name="Oval 41">
              <a:extLst>
                <a:ext uri="{FF2B5EF4-FFF2-40B4-BE49-F238E27FC236}">
                  <a16:creationId xmlns:a16="http://schemas.microsoft.com/office/drawing/2014/main" id="{EE3F3B04-0736-4FB6-A809-1B45C53AAA97}"/>
                </a:ext>
              </a:extLst>
            </p:cNvPr>
            <p:cNvSpPr>
              <a:spLocks noChangeAspect="1"/>
            </p:cNvSpPr>
            <p:nvPr/>
          </p:nvSpPr>
          <p:spPr>
            <a:xfrm>
              <a:off x="960120" y="3627934"/>
              <a:ext cx="1097280" cy="1097278"/>
            </a:xfrm>
            <a:prstGeom prst="ellipse">
              <a:avLst/>
            </a:pr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5">
              <a:extLst>
                <a:ext uri="{FF2B5EF4-FFF2-40B4-BE49-F238E27FC236}">
                  <a16:creationId xmlns:a16="http://schemas.microsoft.com/office/drawing/2014/main" id="{0FDC77E0-E7FE-4B67-AABA-2B16704D2F4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4EB181F6-C6BC-4473-8B20-8218558081C9}"/>
                </a:ext>
              </a:extLst>
            </p:cNvPr>
            <p:cNvSpPr txBox="1">
              <a:spLocks noChangeArrowheads="1"/>
            </p:cNvSpPr>
            <p:nvPr/>
          </p:nvSpPr>
          <p:spPr bwMode="auto">
            <a:xfrm>
              <a:off x="1131573" y="385832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sp>
        <p:nvSpPr>
          <p:cNvPr id="53" name="TextBox 52">
            <a:extLst>
              <a:ext uri="{FF2B5EF4-FFF2-40B4-BE49-F238E27FC236}">
                <a16:creationId xmlns:a16="http://schemas.microsoft.com/office/drawing/2014/main" id="{CB30A0AE-211E-40ED-88F6-D980EA0BF7C9}"/>
              </a:ext>
            </a:extLst>
          </p:cNvPr>
          <p:cNvSpPr txBox="1"/>
          <p:nvPr/>
        </p:nvSpPr>
        <p:spPr>
          <a:xfrm>
            <a:off x="5100433" y="4023360"/>
            <a:ext cx="1979280"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54" name="Freeform 91">
            <a:extLst>
              <a:ext uri="{FF2B5EF4-FFF2-40B4-BE49-F238E27FC236}">
                <a16:creationId xmlns:a16="http://schemas.microsoft.com/office/drawing/2014/main" id="{FFF0571A-6EED-4684-88A8-958E58D2F8CE}"/>
              </a:ext>
            </a:extLst>
          </p:cNvPr>
          <p:cNvSpPr>
            <a:spLocks noEditPoints="1"/>
          </p:cNvSpPr>
          <p:nvPr/>
        </p:nvSpPr>
        <p:spPr bwMode="auto">
          <a:xfrm>
            <a:off x="5764447" y="3223092"/>
            <a:ext cx="658283" cy="65828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TextBox 54">
            <a:extLst>
              <a:ext uri="{FF2B5EF4-FFF2-40B4-BE49-F238E27FC236}">
                <a16:creationId xmlns:a16="http://schemas.microsoft.com/office/drawing/2014/main" id="{B59EA4AF-A757-4BDA-A0EE-EC82792F5D6A}"/>
              </a:ext>
            </a:extLst>
          </p:cNvPr>
          <p:cNvSpPr txBox="1"/>
          <p:nvPr/>
        </p:nvSpPr>
        <p:spPr>
          <a:xfrm>
            <a:off x="374904" y="301752"/>
            <a:ext cx="3715188" cy="2092881"/>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56" name="TextBox 55">
            <a:extLst>
              <a:ext uri="{FF2B5EF4-FFF2-40B4-BE49-F238E27FC236}">
                <a16:creationId xmlns:a16="http://schemas.microsoft.com/office/drawing/2014/main" id="{5935D328-CB8A-4EC1-B68D-AD97B6DC3A59}"/>
              </a:ext>
            </a:extLst>
          </p:cNvPr>
          <p:cNvSpPr txBox="1"/>
          <p:nvPr/>
        </p:nvSpPr>
        <p:spPr>
          <a:xfrm>
            <a:off x="7727112" y="1404888"/>
            <a:ext cx="3507043" cy="1152623"/>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a:t>
            </a:r>
            <a:r>
              <a:rPr lang="en-US" sz="1500" dirty="0">
                <a:solidFill>
                  <a:srgbClr val="34738D"/>
                </a:solidFill>
                <a:latin typeface="Bernard MT Condensed" panose="02050806060905020404" pitchFamily="18" charset="0"/>
              </a:rPr>
              <a:t>01</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B2F3EB6D-ECA6-4BF6-B238-D7DBD21FF607}"/>
              </a:ext>
            </a:extLst>
          </p:cNvPr>
          <p:cNvSpPr txBox="1"/>
          <p:nvPr/>
        </p:nvSpPr>
        <p:spPr>
          <a:xfrm>
            <a:off x="9133796" y="2888199"/>
            <a:ext cx="3020019" cy="151426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a:t>
            </a:r>
            <a:r>
              <a:rPr lang="en-US" sz="1500" dirty="0">
                <a:solidFill>
                  <a:srgbClr val="189A80"/>
                </a:solidFill>
                <a:latin typeface="Bernard MT Condensed" panose="02050806060905020404" pitchFamily="18" charset="0"/>
              </a:rPr>
              <a:t>02</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42B87F4E-0DA8-44F0-B044-CE9FC515F864}"/>
              </a:ext>
            </a:extLst>
          </p:cNvPr>
          <p:cNvSpPr txBox="1"/>
          <p:nvPr/>
        </p:nvSpPr>
        <p:spPr>
          <a:xfrm>
            <a:off x="8447572" y="4930413"/>
            <a:ext cx="3020019" cy="151426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a:t>
            </a:r>
            <a:r>
              <a:rPr lang="en-US" sz="1500" dirty="0">
                <a:solidFill>
                  <a:srgbClr val="EF9D27"/>
                </a:solidFill>
                <a:latin typeface="Bernard MT Condensed" panose="02050806060905020404" pitchFamily="18" charset="0"/>
              </a:rPr>
              <a:t>03</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6EF25F73-62F3-4352-AC53-19CED573DD8B}"/>
              </a:ext>
            </a:extLst>
          </p:cNvPr>
          <p:cNvSpPr txBox="1"/>
          <p:nvPr/>
        </p:nvSpPr>
        <p:spPr>
          <a:xfrm>
            <a:off x="936797" y="5029200"/>
            <a:ext cx="3020019" cy="151426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a:t>
            </a:r>
            <a:r>
              <a:rPr lang="en-US" sz="1500" dirty="0">
                <a:solidFill>
                  <a:srgbClr val="D34132"/>
                </a:solidFill>
                <a:latin typeface="Bernard MT Condensed" panose="02050806060905020404" pitchFamily="18" charset="0"/>
              </a:rPr>
              <a:t>04</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27FB8448-DEF0-41EB-A0BE-69378AAB5D3B}"/>
              </a:ext>
            </a:extLst>
          </p:cNvPr>
          <p:cNvSpPr txBox="1"/>
          <p:nvPr/>
        </p:nvSpPr>
        <p:spPr>
          <a:xfrm>
            <a:off x="268966" y="3017520"/>
            <a:ext cx="3020019" cy="1514261"/>
          </a:xfrm>
          <a:prstGeom prst="rect">
            <a:avLst/>
          </a:prstGeom>
          <a:noFill/>
        </p:spPr>
        <p:txBody>
          <a:bodyPr wrap="square" rtlCol="0">
            <a:spAutoFit/>
          </a:bodyPr>
          <a:lstStyle/>
          <a:p>
            <a:pPr defTabSz="1219170">
              <a:spcBef>
                <a:spcPct val="20000"/>
              </a:spcBef>
              <a:defRPr/>
            </a:pPr>
            <a:r>
              <a:rPr lang="en-US" sz="1400" dirty="0">
                <a:solidFill>
                  <a:srgbClr val="205F79"/>
                </a:solidFill>
                <a:latin typeface="Bernard MT Condensed" panose="02050806060905020404" pitchFamily="18" charset="0"/>
              </a:rPr>
              <a:t>LOREM IPSUM </a:t>
            </a:r>
            <a:r>
              <a:rPr lang="en-US" sz="1500" dirty="0">
                <a:solidFill>
                  <a:srgbClr val="205F79"/>
                </a:solidFill>
                <a:latin typeface="Bernard MT Condensed" panose="02050806060905020404" pitchFamily="18" charset="0"/>
              </a:rPr>
              <a:t>05</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524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1000" fill="hold"/>
                                        <p:tgtEl>
                                          <p:spTgt spid="54"/>
                                        </p:tgtEl>
                                        <p:attrNameLst>
                                          <p:attrName>ppt_w</p:attrName>
                                        </p:attrNameLst>
                                      </p:cBhvr>
                                      <p:tavLst>
                                        <p:tav tm="0">
                                          <p:val>
                                            <p:fltVal val="0"/>
                                          </p:val>
                                        </p:tav>
                                        <p:tav tm="100000">
                                          <p:val>
                                            <p:strVal val="#ppt_w"/>
                                          </p:val>
                                        </p:tav>
                                      </p:tavLst>
                                    </p:anim>
                                    <p:anim calcmode="lin" valueType="num">
                                      <p:cBhvr>
                                        <p:cTn id="17" dur="1000" fill="hold"/>
                                        <p:tgtEl>
                                          <p:spTgt spid="54"/>
                                        </p:tgtEl>
                                        <p:attrNameLst>
                                          <p:attrName>ppt_h</p:attrName>
                                        </p:attrNameLst>
                                      </p:cBhvr>
                                      <p:tavLst>
                                        <p:tav tm="0">
                                          <p:val>
                                            <p:fltVal val="0"/>
                                          </p:val>
                                        </p:tav>
                                        <p:tav tm="100000">
                                          <p:val>
                                            <p:strVal val="#ppt_h"/>
                                          </p:val>
                                        </p:tav>
                                      </p:tavLst>
                                    </p:anim>
                                    <p:animEffect transition="in" filter="fade">
                                      <p:cBhvr>
                                        <p:cTn id="18" dur="10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1000" fill="hold"/>
                                        <p:tgtEl>
                                          <p:spTgt spid="53"/>
                                        </p:tgtEl>
                                        <p:attrNameLst>
                                          <p:attrName>ppt_w</p:attrName>
                                        </p:attrNameLst>
                                      </p:cBhvr>
                                      <p:tavLst>
                                        <p:tav tm="0">
                                          <p:val>
                                            <p:fltVal val="0"/>
                                          </p:val>
                                        </p:tav>
                                        <p:tav tm="100000">
                                          <p:val>
                                            <p:strVal val="#ppt_w"/>
                                          </p:val>
                                        </p:tav>
                                      </p:tavLst>
                                    </p:anim>
                                    <p:anim calcmode="lin" valueType="num">
                                      <p:cBhvr>
                                        <p:cTn id="22" dur="1000" fill="hold"/>
                                        <p:tgtEl>
                                          <p:spTgt spid="53"/>
                                        </p:tgtEl>
                                        <p:attrNameLst>
                                          <p:attrName>ppt_h</p:attrName>
                                        </p:attrNameLst>
                                      </p:cBhvr>
                                      <p:tavLst>
                                        <p:tav tm="0">
                                          <p:val>
                                            <p:fltVal val="0"/>
                                          </p:val>
                                        </p:tav>
                                        <p:tav tm="100000">
                                          <p:val>
                                            <p:strVal val="#ppt_h"/>
                                          </p:val>
                                        </p:tav>
                                      </p:tavLst>
                                    </p:anim>
                                    <p:animEffect transition="in" filter="fade">
                                      <p:cBhvr>
                                        <p:cTn id="23" dur="1000"/>
                                        <p:tgtEl>
                                          <p:spTgt spid="53"/>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1000"/>
                                        <p:tgtEl>
                                          <p:spTgt spid="57"/>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1000"/>
                                        <p:tgtEl>
                                          <p:spTgt spid="58"/>
                                        </p:tgtEl>
                                      </p:cBhvr>
                                    </p:animEffect>
                                  </p:childTnLst>
                                </p:cTn>
                              </p:par>
                            </p:childTnLst>
                          </p:cTn>
                        </p:par>
                        <p:par>
                          <p:cTn id="69" fill="hold">
                            <p:stCondLst>
                              <p:cond delay="8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1000"/>
                                        <p:tgtEl>
                                          <p:spTgt spid="59"/>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22" grpId="0" animBg="1"/>
      <p:bldP spid="34" grpId="0" animBg="1"/>
      <p:bldP spid="40" grpId="0" animBg="1"/>
      <p:bldP spid="2" grpId="0" animBg="1"/>
      <p:bldP spid="53" grpId="0"/>
      <p:bldP spid="54" grpId="0" animBg="1"/>
      <p:bldP spid="55"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FABF1FF-E59E-4805-9616-7DC6DE583900}"/>
              </a:ext>
            </a:extLst>
          </p:cNvPr>
          <p:cNvSpPr>
            <a:spLocks noChangeAspect="1"/>
          </p:cNvSpPr>
          <p:nvPr/>
        </p:nvSpPr>
        <p:spPr>
          <a:xfrm>
            <a:off x="1152144"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AE72D2A-EED9-49E5-8E6C-D5BC67977C4E}"/>
              </a:ext>
            </a:extLst>
          </p:cNvPr>
          <p:cNvSpPr>
            <a:spLocks noChangeAspect="1"/>
          </p:cNvSpPr>
          <p:nvPr/>
        </p:nvSpPr>
        <p:spPr>
          <a:xfrm>
            <a:off x="1152144"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2EBDDADD-9E01-4EBB-8229-DE22A0BC7D22}"/>
              </a:ext>
            </a:extLst>
          </p:cNvPr>
          <p:cNvSpPr>
            <a:spLocks noChangeAspect="1"/>
          </p:cNvSpPr>
          <p:nvPr/>
        </p:nvSpPr>
        <p:spPr>
          <a:xfrm>
            <a:off x="4425696"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55EFF7EC-5781-4001-983D-FBD7D240196C}"/>
              </a:ext>
            </a:extLst>
          </p:cNvPr>
          <p:cNvSpPr>
            <a:spLocks noChangeAspect="1"/>
          </p:cNvSpPr>
          <p:nvPr/>
        </p:nvSpPr>
        <p:spPr>
          <a:xfrm>
            <a:off x="4425696"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E9CAF59-30B5-40DE-8D7F-F8F572F24A3A}"/>
              </a:ext>
            </a:extLst>
          </p:cNvPr>
          <p:cNvSpPr>
            <a:spLocks noChangeAspect="1"/>
          </p:cNvSpPr>
          <p:nvPr/>
        </p:nvSpPr>
        <p:spPr>
          <a:xfrm>
            <a:off x="34290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29BFB02-17B8-4FC2-978C-49506075FD6B}"/>
              </a:ext>
            </a:extLst>
          </p:cNvPr>
          <p:cNvSpPr/>
          <p:nvPr/>
        </p:nvSpPr>
        <p:spPr>
          <a:xfrm>
            <a:off x="11430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4B383866-990D-4209-AC44-E1BCF1E0D769}"/>
              </a:ext>
            </a:extLst>
          </p:cNvPr>
          <p:cNvGrpSpPr/>
          <p:nvPr/>
        </p:nvGrpSpPr>
        <p:grpSpPr>
          <a:xfrm>
            <a:off x="914400" y="1133977"/>
            <a:ext cx="914400" cy="914400"/>
            <a:chOff x="914400" y="1133977"/>
            <a:chExt cx="914400" cy="914400"/>
          </a:xfrm>
        </p:grpSpPr>
        <p:sp>
          <p:nvSpPr>
            <p:cNvPr id="12" name="Oval 11">
              <a:extLst>
                <a:ext uri="{FF2B5EF4-FFF2-40B4-BE49-F238E27FC236}">
                  <a16:creationId xmlns:a16="http://schemas.microsoft.com/office/drawing/2014/main" id="{1E4C8D65-B013-4643-A723-9191E3CEA2D1}"/>
                </a:ext>
              </a:extLst>
            </p:cNvPr>
            <p:cNvSpPr>
              <a:spLocks noChangeAspect="1"/>
            </p:cNvSpPr>
            <p:nvPr/>
          </p:nvSpPr>
          <p:spPr>
            <a:xfrm>
              <a:off x="9144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4090A2-92EC-49CF-8DED-BBCC759DAE7F}"/>
                </a:ext>
              </a:extLst>
            </p:cNvPr>
            <p:cNvSpPr txBox="1"/>
            <p:nvPr/>
          </p:nvSpPr>
          <p:spPr>
            <a:xfrm>
              <a:off x="10553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sp>
        <p:nvSpPr>
          <p:cNvPr id="20" name="Freeform: Shape 19">
            <a:extLst>
              <a:ext uri="{FF2B5EF4-FFF2-40B4-BE49-F238E27FC236}">
                <a16:creationId xmlns:a16="http://schemas.microsoft.com/office/drawing/2014/main" id="{6F7DBD4A-F0E7-4B86-9D43-DAA810EC7E3A}"/>
              </a:ext>
            </a:extLst>
          </p:cNvPr>
          <p:cNvSpPr>
            <a:spLocks noChangeAspect="1"/>
          </p:cNvSpPr>
          <p:nvPr/>
        </p:nvSpPr>
        <p:spPr>
          <a:xfrm>
            <a:off x="30396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23A66FE-A463-42F2-9EF4-AC8B58CB1E1D}"/>
              </a:ext>
            </a:extLst>
          </p:cNvPr>
          <p:cNvSpPr txBox="1"/>
          <p:nvPr/>
        </p:nvSpPr>
        <p:spPr>
          <a:xfrm>
            <a:off x="2027364" y="2072520"/>
            <a:ext cx="1371600" cy="307777"/>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endParaRPr lang="en-US" sz="1400" dirty="0">
              <a:solidFill>
                <a:srgbClr val="34738D"/>
              </a:solidFill>
              <a:latin typeface="Candara" panose="020E0502030303020204" pitchFamily="34" charset="0"/>
            </a:endParaRPr>
          </a:p>
        </p:txBody>
      </p:sp>
      <p:pic>
        <p:nvPicPr>
          <p:cNvPr id="25" name="Graphic 24" descr="Microscope">
            <a:extLst>
              <a:ext uri="{FF2B5EF4-FFF2-40B4-BE49-F238E27FC236}">
                <a16:creationId xmlns:a16="http://schemas.microsoft.com/office/drawing/2014/main" id="{B282A8C1-B730-4D40-B3E2-E053D21BEF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4335" y="1357280"/>
            <a:ext cx="457200" cy="457200"/>
          </a:xfrm>
          <a:prstGeom prst="rect">
            <a:avLst/>
          </a:prstGeom>
        </p:spPr>
      </p:pic>
      <p:sp>
        <p:nvSpPr>
          <p:cNvPr id="26" name="TextBox 25">
            <a:extLst>
              <a:ext uri="{FF2B5EF4-FFF2-40B4-BE49-F238E27FC236}">
                <a16:creationId xmlns:a16="http://schemas.microsoft.com/office/drawing/2014/main" id="{D5BCA37B-8691-4E15-9381-900E760D6D31}"/>
              </a:ext>
            </a:extLst>
          </p:cNvPr>
          <p:cNvSpPr txBox="1"/>
          <p:nvPr/>
        </p:nvSpPr>
        <p:spPr>
          <a:xfrm>
            <a:off x="13224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29" name="Freeform: Shape 28">
            <a:extLst>
              <a:ext uri="{FF2B5EF4-FFF2-40B4-BE49-F238E27FC236}">
                <a16:creationId xmlns:a16="http://schemas.microsoft.com/office/drawing/2014/main" id="{BF3DA6FC-860F-4BA4-9D25-595B86E2E346}"/>
              </a:ext>
            </a:extLst>
          </p:cNvPr>
          <p:cNvSpPr>
            <a:spLocks noChangeAspect="1"/>
          </p:cNvSpPr>
          <p:nvPr/>
        </p:nvSpPr>
        <p:spPr>
          <a:xfrm>
            <a:off x="34290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E4872FB-85BB-4593-B2A1-833A077A236C}"/>
              </a:ext>
            </a:extLst>
          </p:cNvPr>
          <p:cNvSpPr/>
          <p:nvPr/>
        </p:nvSpPr>
        <p:spPr>
          <a:xfrm>
            <a:off x="11430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3D64A64-66AA-4F62-ADC1-E603FA2516CE}"/>
              </a:ext>
            </a:extLst>
          </p:cNvPr>
          <p:cNvGrpSpPr/>
          <p:nvPr/>
        </p:nvGrpSpPr>
        <p:grpSpPr>
          <a:xfrm>
            <a:off x="914400" y="4193078"/>
            <a:ext cx="914400" cy="914400"/>
            <a:chOff x="914400" y="4193078"/>
            <a:chExt cx="914400" cy="914400"/>
          </a:xfrm>
        </p:grpSpPr>
        <p:sp>
          <p:nvSpPr>
            <p:cNvPr id="32" name="Oval 31">
              <a:extLst>
                <a:ext uri="{FF2B5EF4-FFF2-40B4-BE49-F238E27FC236}">
                  <a16:creationId xmlns:a16="http://schemas.microsoft.com/office/drawing/2014/main" id="{774CEE95-EFED-4D7C-9D8E-6C01C70E3F45}"/>
                </a:ext>
              </a:extLst>
            </p:cNvPr>
            <p:cNvSpPr>
              <a:spLocks noChangeAspect="1"/>
            </p:cNvSpPr>
            <p:nvPr/>
          </p:nvSpPr>
          <p:spPr>
            <a:xfrm>
              <a:off x="9144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A148D16-B7BA-425F-A617-50A399E80359}"/>
                </a:ext>
              </a:extLst>
            </p:cNvPr>
            <p:cNvSpPr txBox="1"/>
            <p:nvPr/>
          </p:nvSpPr>
          <p:spPr>
            <a:xfrm>
              <a:off x="10553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sp>
        <p:nvSpPr>
          <p:cNvPr id="34" name="Freeform: Shape 33">
            <a:extLst>
              <a:ext uri="{FF2B5EF4-FFF2-40B4-BE49-F238E27FC236}">
                <a16:creationId xmlns:a16="http://schemas.microsoft.com/office/drawing/2014/main" id="{BD982C3B-20AD-4BD8-99D8-5FDEB26D2DD5}"/>
              </a:ext>
            </a:extLst>
          </p:cNvPr>
          <p:cNvSpPr>
            <a:spLocks noChangeAspect="1"/>
          </p:cNvSpPr>
          <p:nvPr/>
        </p:nvSpPr>
        <p:spPr>
          <a:xfrm>
            <a:off x="30396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68462C0-4741-4ADC-862B-2AEFBA770BD0}"/>
              </a:ext>
            </a:extLst>
          </p:cNvPr>
          <p:cNvSpPr txBox="1"/>
          <p:nvPr/>
        </p:nvSpPr>
        <p:spPr>
          <a:xfrm>
            <a:off x="2027364" y="5131621"/>
            <a:ext cx="1371600" cy="307777"/>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endParaRPr lang="en-US" sz="1400" dirty="0">
              <a:solidFill>
                <a:srgbClr val="EF9D27"/>
              </a:solidFill>
              <a:latin typeface="Candara" panose="020E0502030303020204" pitchFamily="34" charset="0"/>
            </a:endParaRPr>
          </a:p>
        </p:txBody>
      </p:sp>
      <p:sp>
        <p:nvSpPr>
          <p:cNvPr id="37" name="TextBox 36">
            <a:extLst>
              <a:ext uri="{FF2B5EF4-FFF2-40B4-BE49-F238E27FC236}">
                <a16:creationId xmlns:a16="http://schemas.microsoft.com/office/drawing/2014/main" id="{61384383-CE93-4DBC-A202-4D7F9FD1CE09}"/>
              </a:ext>
            </a:extLst>
          </p:cNvPr>
          <p:cNvSpPr txBox="1"/>
          <p:nvPr/>
        </p:nvSpPr>
        <p:spPr>
          <a:xfrm>
            <a:off x="13224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39" name="Freeform: Shape 38">
            <a:extLst>
              <a:ext uri="{FF2B5EF4-FFF2-40B4-BE49-F238E27FC236}">
                <a16:creationId xmlns:a16="http://schemas.microsoft.com/office/drawing/2014/main" id="{769B71AD-A98F-4000-B7BD-CA79D2498011}"/>
              </a:ext>
            </a:extLst>
          </p:cNvPr>
          <p:cNvSpPr>
            <a:spLocks noChangeAspect="1"/>
          </p:cNvSpPr>
          <p:nvPr/>
        </p:nvSpPr>
        <p:spPr>
          <a:xfrm>
            <a:off x="67056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79C6F43-DCF1-41B4-BF15-1AAC59341170}"/>
              </a:ext>
            </a:extLst>
          </p:cNvPr>
          <p:cNvSpPr/>
          <p:nvPr/>
        </p:nvSpPr>
        <p:spPr>
          <a:xfrm>
            <a:off x="44196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76040C3-BAB6-40EA-BCCC-157D8333AA47}"/>
              </a:ext>
            </a:extLst>
          </p:cNvPr>
          <p:cNvGrpSpPr/>
          <p:nvPr/>
        </p:nvGrpSpPr>
        <p:grpSpPr>
          <a:xfrm>
            <a:off x="4191000" y="1133977"/>
            <a:ext cx="914400" cy="914400"/>
            <a:chOff x="4191000" y="1133977"/>
            <a:chExt cx="914400" cy="914400"/>
          </a:xfrm>
        </p:grpSpPr>
        <p:sp>
          <p:nvSpPr>
            <p:cNvPr id="42" name="Oval 41">
              <a:extLst>
                <a:ext uri="{FF2B5EF4-FFF2-40B4-BE49-F238E27FC236}">
                  <a16:creationId xmlns:a16="http://schemas.microsoft.com/office/drawing/2014/main" id="{B0A4567F-A255-4E84-959C-61A185EED10B}"/>
                </a:ext>
              </a:extLst>
            </p:cNvPr>
            <p:cNvSpPr>
              <a:spLocks noChangeAspect="1"/>
            </p:cNvSpPr>
            <p:nvPr/>
          </p:nvSpPr>
          <p:spPr>
            <a:xfrm>
              <a:off x="41910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00A6D25-9B24-4EA3-9D27-D3F691F34B31}"/>
                </a:ext>
              </a:extLst>
            </p:cNvPr>
            <p:cNvSpPr txBox="1"/>
            <p:nvPr/>
          </p:nvSpPr>
          <p:spPr>
            <a:xfrm>
              <a:off x="43319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sp>
        <p:nvSpPr>
          <p:cNvPr id="44" name="Freeform: Shape 43">
            <a:extLst>
              <a:ext uri="{FF2B5EF4-FFF2-40B4-BE49-F238E27FC236}">
                <a16:creationId xmlns:a16="http://schemas.microsoft.com/office/drawing/2014/main" id="{A80F8ED1-585B-49C0-8231-3A9E841FB040}"/>
              </a:ext>
            </a:extLst>
          </p:cNvPr>
          <p:cNvSpPr>
            <a:spLocks noChangeAspect="1"/>
          </p:cNvSpPr>
          <p:nvPr/>
        </p:nvSpPr>
        <p:spPr>
          <a:xfrm>
            <a:off x="63162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5C22208-AB0A-43D1-A381-1231960D32BD}"/>
              </a:ext>
            </a:extLst>
          </p:cNvPr>
          <p:cNvSpPr txBox="1"/>
          <p:nvPr/>
        </p:nvSpPr>
        <p:spPr>
          <a:xfrm>
            <a:off x="5303964" y="2072520"/>
            <a:ext cx="1371600" cy="307777"/>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endParaRPr lang="en-US" sz="1400" dirty="0">
              <a:solidFill>
                <a:srgbClr val="189A80"/>
              </a:solidFill>
              <a:latin typeface="Candara" panose="020E0502030303020204" pitchFamily="34" charset="0"/>
            </a:endParaRPr>
          </a:p>
        </p:txBody>
      </p:sp>
      <p:sp>
        <p:nvSpPr>
          <p:cNvPr id="47" name="TextBox 46">
            <a:extLst>
              <a:ext uri="{FF2B5EF4-FFF2-40B4-BE49-F238E27FC236}">
                <a16:creationId xmlns:a16="http://schemas.microsoft.com/office/drawing/2014/main" id="{083738AD-B18C-4C4D-BB20-AD4F50E88962}"/>
              </a:ext>
            </a:extLst>
          </p:cNvPr>
          <p:cNvSpPr txBox="1"/>
          <p:nvPr/>
        </p:nvSpPr>
        <p:spPr>
          <a:xfrm>
            <a:off x="45990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49" name="Freeform: Shape 48">
            <a:extLst>
              <a:ext uri="{FF2B5EF4-FFF2-40B4-BE49-F238E27FC236}">
                <a16:creationId xmlns:a16="http://schemas.microsoft.com/office/drawing/2014/main" id="{1FC216CB-EDEF-489B-AE5A-FC244863F000}"/>
              </a:ext>
            </a:extLst>
          </p:cNvPr>
          <p:cNvSpPr>
            <a:spLocks noChangeAspect="1"/>
          </p:cNvSpPr>
          <p:nvPr/>
        </p:nvSpPr>
        <p:spPr>
          <a:xfrm>
            <a:off x="67056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8330186-5753-4B51-9C33-6EE8675B105A}"/>
              </a:ext>
            </a:extLst>
          </p:cNvPr>
          <p:cNvSpPr/>
          <p:nvPr/>
        </p:nvSpPr>
        <p:spPr>
          <a:xfrm>
            <a:off x="44196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97F6B2D-9878-4F83-B7BE-825968FBB8D5}"/>
              </a:ext>
            </a:extLst>
          </p:cNvPr>
          <p:cNvGrpSpPr/>
          <p:nvPr/>
        </p:nvGrpSpPr>
        <p:grpSpPr>
          <a:xfrm>
            <a:off x="4191000" y="4193078"/>
            <a:ext cx="914400" cy="914400"/>
            <a:chOff x="4191000" y="4193078"/>
            <a:chExt cx="914400" cy="914400"/>
          </a:xfrm>
        </p:grpSpPr>
        <p:sp>
          <p:nvSpPr>
            <p:cNvPr id="52" name="Oval 51">
              <a:extLst>
                <a:ext uri="{FF2B5EF4-FFF2-40B4-BE49-F238E27FC236}">
                  <a16:creationId xmlns:a16="http://schemas.microsoft.com/office/drawing/2014/main" id="{C4DAD36D-1BBD-4AFD-8027-1290EF571F43}"/>
                </a:ext>
              </a:extLst>
            </p:cNvPr>
            <p:cNvSpPr>
              <a:spLocks noChangeAspect="1"/>
            </p:cNvSpPr>
            <p:nvPr/>
          </p:nvSpPr>
          <p:spPr>
            <a:xfrm>
              <a:off x="41910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10CC7C7-2971-4CF5-983E-D18046B3AEC2}"/>
                </a:ext>
              </a:extLst>
            </p:cNvPr>
            <p:cNvSpPr txBox="1"/>
            <p:nvPr/>
          </p:nvSpPr>
          <p:spPr>
            <a:xfrm>
              <a:off x="43319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sp>
        <p:nvSpPr>
          <p:cNvPr id="54" name="Freeform: Shape 53">
            <a:extLst>
              <a:ext uri="{FF2B5EF4-FFF2-40B4-BE49-F238E27FC236}">
                <a16:creationId xmlns:a16="http://schemas.microsoft.com/office/drawing/2014/main" id="{AA6C4D65-9780-4A84-8A69-C27BEDA0F8A2}"/>
              </a:ext>
            </a:extLst>
          </p:cNvPr>
          <p:cNvSpPr>
            <a:spLocks noChangeAspect="1"/>
          </p:cNvSpPr>
          <p:nvPr/>
        </p:nvSpPr>
        <p:spPr>
          <a:xfrm>
            <a:off x="63162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973C067-CFF9-44A8-89D4-591FC3788AF8}"/>
              </a:ext>
            </a:extLst>
          </p:cNvPr>
          <p:cNvSpPr txBox="1"/>
          <p:nvPr/>
        </p:nvSpPr>
        <p:spPr>
          <a:xfrm>
            <a:off x="5303964" y="5131621"/>
            <a:ext cx="1371600" cy="307777"/>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endParaRPr lang="en-US" sz="1400" dirty="0">
              <a:solidFill>
                <a:srgbClr val="D34132"/>
              </a:solidFill>
              <a:latin typeface="Candara" panose="020E0502030303020204" pitchFamily="34" charset="0"/>
            </a:endParaRPr>
          </a:p>
        </p:txBody>
      </p:sp>
      <p:sp>
        <p:nvSpPr>
          <p:cNvPr id="57" name="TextBox 56">
            <a:extLst>
              <a:ext uri="{FF2B5EF4-FFF2-40B4-BE49-F238E27FC236}">
                <a16:creationId xmlns:a16="http://schemas.microsoft.com/office/drawing/2014/main" id="{A550A069-AADE-4559-B537-3329F80ADF05}"/>
              </a:ext>
            </a:extLst>
          </p:cNvPr>
          <p:cNvSpPr txBox="1"/>
          <p:nvPr/>
        </p:nvSpPr>
        <p:spPr>
          <a:xfrm>
            <a:off x="45990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E00F36D7-30C4-4440-BD20-A42A2045134A}"/>
              </a:ext>
            </a:extLst>
          </p:cNvPr>
          <p:cNvSpPr txBox="1"/>
          <p:nvPr/>
        </p:nvSpPr>
        <p:spPr>
          <a:xfrm>
            <a:off x="78486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59" name="TextBox 58">
            <a:extLst>
              <a:ext uri="{FF2B5EF4-FFF2-40B4-BE49-F238E27FC236}">
                <a16:creationId xmlns:a16="http://schemas.microsoft.com/office/drawing/2014/main" id="{E814B060-A07F-4B10-9C54-C1E30BFCBAC5}"/>
              </a:ext>
            </a:extLst>
          </p:cNvPr>
          <p:cNvSpPr txBox="1"/>
          <p:nvPr/>
        </p:nvSpPr>
        <p:spPr>
          <a:xfrm>
            <a:off x="7848600" y="2866073"/>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pic>
        <p:nvPicPr>
          <p:cNvPr id="60" name="Graphic 59" descr="Stethoscope">
            <a:extLst>
              <a:ext uri="{FF2B5EF4-FFF2-40B4-BE49-F238E27FC236}">
                <a16:creationId xmlns:a16="http://schemas.microsoft.com/office/drawing/2014/main" id="{884C36A3-F785-4A15-B512-FFFE39853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761" y="4427220"/>
            <a:ext cx="457200" cy="457200"/>
          </a:xfrm>
          <a:prstGeom prst="rect">
            <a:avLst/>
          </a:prstGeom>
        </p:spPr>
      </p:pic>
      <p:pic>
        <p:nvPicPr>
          <p:cNvPr id="61" name="Graphic 60" descr="Needle">
            <a:extLst>
              <a:ext uri="{FF2B5EF4-FFF2-40B4-BE49-F238E27FC236}">
                <a16:creationId xmlns:a16="http://schemas.microsoft.com/office/drawing/2014/main" id="{D127FF45-4573-4292-A66C-CF8527CF67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5681" y="1368673"/>
            <a:ext cx="457200" cy="457200"/>
          </a:xfrm>
          <a:prstGeom prst="rect">
            <a:avLst/>
          </a:prstGeom>
        </p:spPr>
      </p:pic>
      <p:pic>
        <p:nvPicPr>
          <p:cNvPr id="62" name="Graphic 61" descr="Medicine">
            <a:extLst>
              <a:ext uri="{FF2B5EF4-FFF2-40B4-BE49-F238E27FC236}">
                <a16:creationId xmlns:a16="http://schemas.microsoft.com/office/drawing/2014/main" id="{B1B08BF9-C5D1-48AB-8CB2-3EB9367857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2097" y="4421678"/>
            <a:ext cx="457200" cy="457200"/>
          </a:xfrm>
          <a:prstGeom prst="rect">
            <a:avLst/>
          </a:prstGeom>
        </p:spPr>
      </p:pic>
    </p:spTree>
    <p:extLst>
      <p:ext uri="{BB962C8B-B14F-4D97-AF65-F5344CB8AC3E}">
        <p14:creationId xmlns:p14="http://schemas.microsoft.com/office/powerpoint/2010/main" val="7420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750" fill="hold"/>
                                        <p:tgtEl>
                                          <p:spTgt spid="63"/>
                                        </p:tgtEl>
                                        <p:attrNameLst>
                                          <p:attrName>ppt_w</p:attrName>
                                        </p:attrNameLst>
                                      </p:cBhvr>
                                      <p:tavLst>
                                        <p:tav tm="0">
                                          <p:val>
                                            <p:fltVal val="0"/>
                                          </p:val>
                                        </p:tav>
                                        <p:tav tm="100000">
                                          <p:val>
                                            <p:strVal val="#ppt_w"/>
                                          </p:val>
                                        </p:tav>
                                      </p:tavLst>
                                    </p:anim>
                                    <p:anim calcmode="lin" valueType="num">
                                      <p:cBhvr>
                                        <p:cTn id="35" dur="750" fill="hold"/>
                                        <p:tgtEl>
                                          <p:spTgt spid="63"/>
                                        </p:tgtEl>
                                        <p:attrNameLst>
                                          <p:attrName>ppt_h</p:attrName>
                                        </p:attrNameLst>
                                      </p:cBhvr>
                                      <p:tavLst>
                                        <p:tav tm="0">
                                          <p:val>
                                            <p:fltVal val="0"/>
                                          </p:val>
                                        </p:tav>
                                        <p:tav tm="100000">
                                          <p:val>
                                            <p:strVal val="#ppt_h"/>
                                          </p:val>
                                        </p:tav>
                                      </p:tavLst>
                                    </p:anim>
                                    <p:animEffect transition="in" filter="fade">
                                      <p:cBhvr>
                                        <p:cTn id="36" dur="750"/>
                                        <p:tgtEl>
                                          <p:spTgt spid="63"/>
                                        </p:tgtEl>
                                      </p:cBhvr>
                                    </p:animEffect>
                                  </p:childTnLst>
                                </p:cTn>
                              </p:par>
                            </p:childTnLst>
                          </p:cTn>
                        </p:par>
                        <p:par>
                          <p:cTn id="37" fill="hold">
                            <p:stCondLst>
                              <p:cond delay="275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3750"/>
                            </p:stCondLst>
                            <p:childTnLst>
                              <p:par>
                                <p:cTn id="49" presetID="2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1000"/>
                                        <p:tgtEl>
                                          <p:spTgt spid="26"/>
                                        </p:tgtEl>
                                      </p:cBhvr>
                                    </p:animEffect>
                                  </p:childTnLst>
                                </p:cTn>
                              </p:par>
                            </p:childTnLst>
                          </p:cTn>
                        </p:par>
                        <p:par>
                          <p:cTn id="52" fill="hold">
                            <p:stCondLst>
                              <p:cond delay="4750"/>
                            </p:stCondLst>
                            <p:childTnLst>
                              <p:par>
                                <p:cTn id="53" presetID="42"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75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750" fill="hold"/>
                                        <p:tgtEl>
                                          <p:spTgt spid="64"/>
                                        </p:tgtEl>
                                        <p:attrNameLst>
                                          <p:attrName>ppt_w</p:attrName>
                                        </p:attrNameLst>
                                      </p:cBhvr>
                                      <p:tavLst>
                                        <p:tav tm="0">
                                          <p:val>
                                            <p:fltVal val="0"/>
                                          </p:val>
                                        </p:tav>
                                        <p:tav tm="100000">
                                          <p:val>
                                            <p:strVal val="#ppt_w"/>
                                          </p:val>
                                        </p:tav>
                                      </p:tavLst>
                                    </p:anim>
                                    <p:anim calcmode="lin" valueType="num">
                                      <p:cBhvr>
                                        <p:cTn id="77" dur="750" fill="hold"/>
                                        <p:tgtEl>
                                          <p:spTgt spid="64"/>
                                        </p:tgtEl>
                                        <p:attrNameLst>
                                          <p:attrName>ppt_h</p:attrName>
                                        </p:attrNameLst>
                                      </p:cBhvr>
                                      <p:tavLst>
                                        <p:tav tm="0">
                                          <p:val>
                                            <p:fltVal val="0"/>
                                          </p:val>
                                        </p:tav>
                                        <p:tav tm="100000">
                                          <p:val>
                                            <p:strVal val="#ppt_h"/>
                                          </p:val>
                                        </p:tav>
                                      </p:tavLst>
                                    </p:anim>
                                    <p:animEffect transition="in" filter="fade">
                                      <p:cBhvr>
                                        <p:cTn id="78" dur="750"/>
                                        <p:tgtEl>
                                          <p:spTgt spid="64"/>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22" presetClass="entr" presetSubtype="1"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up)">
                                      <p:cBhvr>
                                        <p:cTn id="93" dur="1000"/>
                                        <p:tgtEl>
                                          <p:spTgt spid="47"/>
                                        </p:tgtEl>
                                      </p:cBhvr>
                                    </p:animEffect>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anim calcmode="lin" valueType="num">
                                      <p:cBhvr>
                                        <p:cTn id="103" dur="1000" fill="hold"/>
                                        <p:tgtEl>
                                          <p:spTgt spid="74"/>
                                        </p:tgtEl>
                                        <p:attrNameLst>
                                          <p:attrName>ppt_x</p:attrName>
                                        </p:attrNameLst>
                                      </p:cBhvr>
                                      <p:tavLst>
                                        <p:tav tm="0">
                                          <p:val>
                                            <p:strVal val="#ppt_x"/>
                                          </p:val>
                                        </p:tav>
                                        <p:tav tm="100000">
                                          <p:val>
                                            <p:strVal val="#ppt_x"/>
                                          </p:val>
                                        </p:tav>
                                      </p:tavLst>
                                    </p:anim>
                                    <p:anim calcmode="lin" valueType="num">
                                      <p:cBhvr>
                                        <p:cTn id="104" dur="1000" fill="hold"/>
                                        <p:tgtEl>
                                          <p:spTgt spid="7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750" fill="hold"/>
                                        <p:tgtEl>
                                          <p:spTgt spid="65"/>
                                        </p:tgtEl>
                                        <p:attrNameLst>
                                          <p:attrName>ppt_w</p:attrName>
                                        </p:attrNameLst>
                                      </p:cBhvr>
                                      <p:tavLst>
                                        <p:tav tm="0">
                                          <p:val>
                                            <p:fltVal val="0"/>
                                          </p:val>
                                        </p:tav>
                                        <p:tav tm="100000">
                                          <p:val>
                                            <p:strVal val="#ppt_w"/>
                                          </p:val>
                                        </p:tav>
                                      </p:tavLst>
                                    </p:anim>
                                    <p:anim calcmode="lin" valueType="num">
                                      <p:cBhvr>
                                        <p:cTn id="119" dur="750" fill="hold"/>
                                        <p:tgtEl>
                                          <p:spTgt spid="65"/>
                                        </p:tgtEl>
                                        <p:attrNameLst>
                                          <p:attrName>ppt_h</p:attrName>
                                        </p:attrNameLst>
                                      </p:cBhvr>
                                      <p:tavLst>
                                        <p:tav tm="0">
                                          <p:val>
                                            <p:fltVal val="0"/>
                                          </p:val>
                                        </p:tav>
                                        <p:tav tm="100000">
                                          <p:val>
                                            <p:strVal val="#ppt_h"/>
                                          </p:val>
                                        </p:tav>
                                      </p:tavLst>
                                    </p:anim>
                                    <p:animEffect transition="in" filter="fade">
                                      <p:cBhvr>
                                        <p:cTn id="120" dur="750"/>
                                        <p:tgtEl>
                                          <p:spTgt spid="65"/>
                                        </p:tgtEl>
                                      </p:cBhvr>
                                    </p:animEffect>
                                  </p:childTnLst>
                                </p:cTn>
                              </p:par>
                            </p:childTnLst>
                          </p:cTn>
                        </p:par>
                        <p:par>
                          <p:cTn id="121" fill="hold">
                            <p:stCondLst>
                              <p:cond delay="10250"/>
                            </p:stCondLst>
                            <p:childTnLst>
                              <p:par>
                                <p:cTn id="122" presetID="47" presetClass="entr" presetSubtype="0" fill="hold" nodeType="after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1000"/>
                                        <p:tgtEl>
                                          <p:spTgt spid="35"/>
                                        </p:tgtEl>
                                      </p:cBhvr>
                                    </p:animEffect>
                                    <p:anim calcmode="lin" valueType="num">
                                      <p:cBhvr>
                                        <p:cTn id="130" dur="1000" fill="hold"/>
                                        <p:tgtEl>
                                          <p:spTgt spid="35"/>
                                        </p:tgtEl>
                                        <p:attrNameLst>
                                          <p:attrName>ppt_x</p:attrName>
                                        </p:attrNameLst>
                                      </p:cBhvr>
                                      <p:tavLst>
                                        <p:tav tm="0">
                                          <p:val>
                                            <p:strVal val="#ppt_x"/>
                                          </p:val>
                                        </p:tav>
                                        <p:tav tm="100000">
                                          <p:val>
                                            <p:strVal val="#ppt_x"/>
                                          </p:val>
                                        </p:tav>
                                      </p:tavLst>
                                    </p:anim>
                                    <p:anim calcmode="lin" valueType="num">
                                      <p:cBhvr>
                                        <p:cTn id="131" dur="1000" fill="hold"/>
                                        <p:tgtEl>
                                          <p:spTgt spid="35"/>
                                        </p:tgtEl>
                                        <p:attrNameLst>
                                          <p:attrName>ppt_y</p:attrName>
                                        </p:attrNameLst>
                                      </p:cBhvr>
                                      <p:tavLst>
                                        <p:tav tm="0">
                                          <p:val>
                                            <p:strVal val="#ppt_y-.1"/>
                                          </p:val>
                                        </p:tav>
                                        <p:tav tm="100000">
                                          <p:val>
                                            <p:strVal val="#ppt_y"/>
                                          </p:val>
                                        </p:tav>
                                      </p:tavLst>
                                    </p:anim>
                                  </p:childTnLst>
                                </p:cTn>
                              </p:par>
                            </p:childTnLst>
                          </p:cTn>
                        </p:par>
                        <p:par>
                          <p:cTn id="132" fill="hold">
                            <p:stCondLst>
                              <p:cond delay="11250"/>
                            </p:stCondLst>
                            <p:childTnLst>
                              <p:par>
                                <p:cTn id="133" presetID="22" presetClass="entr" presetSubtype="1"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up)">
                                      <p:cBhvr>
                                        <p:cTn id="135" dur="1000"/>
                                        <p:tgtEl>
                                          <p:spTgt spid="37"/>
                                        </p:tgtEl>
                                      </p:cBhvr>
                                    </p:animEffect>
                                  </p:childTnLst>
                                </p:cTn>
                              </p:par>
                            </p:childTnLst>
                          </p:cTn>
                        </p:par>
                        <p:par>
                          <p:cTn id="136" fill="hold">
                            <p:stCondLst>
                              <p:cond delay="12250"/>
                            </p:stCondLst>
                            <p:childTnLst>
                              <p:par>
                                <p:cTn id="137" presetID="42" presetClass="entr" presetSubtype="0"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1000"/>
                                        <p:tgtEl>
                                          <p:spTgt spid="72"/>
                                        </p:tgtEl>
                                      </p:cBhvr>
                                    </p:animEffect>
                                    <p:anim calcmode="lin" valueType="num">
                                      <p:cBhvr>
                                        <p:cTn id="140" dur="1000" fill="hold"/>
                                        <p:tgtEl>
                                          <p:spTgt spid="72"/>
                                        </p:tgtEl>
                                        <p:attrNameLst>
                                          <p:attrName>ppt_x</p:attrName>
                                        </p:attrNameLst>
                                      </p:cBhvr>
                                      <p:tavLst>
                                        <p:tav tm="0">
                                          <p:val>
                                            <p:strVal val="#ppt_x"/>
                                          </p:val>
                                        </p:tav>
                                        <p:tav tm="100000">
                                          <p:val>
                                            <p:strVal val="#ppt_x"/>
                                          </p:val>
                                        </p:tav>
                                      </p:tavLst>
                                    </p:anim>
                                    <p:anim calcmode="lin" valueType="num">
                                      <p:cBhvr>
                                        <p:cTn id="141" dur="1000" fill="hold"/>
                                        <p:tgtEl>
                                          <p:spTgt spid="7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1000" fill="hold"/>
                                        <p:tgtEl>
                                          <p:spTgt spid="7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fade">
                                      <p:cBhvr>
                                        <p:cTn id="149" dur="1000"/>
                                        <p:tgtEl>
                                          <p:spTgt spid="54"/>
                                        </p:tgtEl>
                                      </p:cBhvr>
                                    </p:animEffect>
                                    <p:anim calcmode="lin" valueType="num">
                                      <p:cBhvr>
                                        <p:cTn id="150" dur="1000" fill="hold"/>
                                        <p:tgtEl>
                                          <p:spTgt spid="54"/>
                                        </p:tgtEl>
                                        <p:attrNameLst>
                                          <p:attrName>ppt_x</p:attrName>
                                        </p:attrNameLst>
                                      </p:cBhvr>
                                      <p:tavLst>
                                        <p:tav tm="0">
                                          <p:val>
                                            <p:strVal val="#ppt_x"/>
                                          </p:val>
                                        </p:tav>
                                        <p:tav tm="100000">
                                          <p:val>
                                            <p:strVal val="#ppt_x"/>
                                          </p:val>
                                        </p:tav>
                                      </p:tavLst>
                                    </p:anim>
                                    <p:anim calcmode="lin" valueType="num">
                                      <p:cBhvr>
                                        <p:cTn id="151" dur="1000" fill="hold"/>
                                        <p:tgtEl>
                                          <p:spTgt spid="5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anim calcmode="lin" valueType="num">
                                      <p:cBhvr>
                                        <p:cTn id="155" dur="1000" fill="hold"/>
                                        <p:tgtEl>
                                          <p:spTgt spid="49"/>
                                        </p:tgtEl>
                                        <p:attrNameLst>
                                          <p:attrName>ppt_x</p:attrName>
                                        </p:attrNameLst>
                                      </p:cBhvr>
                                      <p:tavLst>
                                        <p:tav tm="0">
                                          <p:val>
                                            <p:strVal val="#ppt_x"/>
                                          </p:val>
                                        </p:tav>
                                        <p:tav tm="100000">
                                          <p:val>
                                            <p:strVal val="#ppt_x"/>
                                          </p:val>
                                        </p:tav>
                                      </p:tavLst>
                                    </p:anim>
                                    <p:anim calcmode="lin" valueType="num">
                                      <p:cBhvr>
                                        <p:cTn id="156" dur="1000" fill="hold"/>
                                        <p:tgtEl>
                                          <p:spTgt spid="49"/>
                                        </p:tgtEl>
                                        <p:attrNameLst>
                                          <p:attrName>ppt_y</p:attrName>
                                        </p:attrNameLst>
                                      </p:cBhvr>
                                      <p:tavLst>
                                        <p:tav tm="0">
                                          <p:val>
                                            <p:strVal val="#ppt_y+.1"/>
                                          </p:val>
                                        </p:tav>
                                        <p:tav tm="100000">
                                          <p:val>
                                            <p:strVal val="#ppt_y"/>
                                          </p:val>
                                        </p:tav>
                                      </p:tavLst>
                                    </p:anim>
                                  </p:childTnLst>
                                </p:cTn>
                              </p:par>
                            </p:childTnLst>
                          </p:cTn>
                        </p:par>
                        <p:par>
                          <p:cTn id="157" fill="hold">
                            <p:stCondLst>
                              <p:cond delay="13250"/>
                            </p:stCondLst>
                            <p:childTnLst>
                              <p:par>
                                <p:cTn id="158" presetID="53" presetClass="entr" presetSubtype="16" fill="hold" nodeType="after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750" fill="hold"/>
                                        <p:tgtEl>
                                          <p:spTgt spid="66"/>
                                        </p:tgtEl>
                                        <p:attrNameLst>
                                          <p:attrName>ppt_w</p:attrName>
                                        </p:attrNameLst>
                                      </p:cBhvr>
                                      <p:tavLst>
                                        <p:tav tm="0">
                                          <p:val>
                                            <p:fltVal val="0"/>
                                          </p:val>
                                        </p:tav>
                                        <p:tav tm="100000">
                                          <p:val>
                                            <p:strVal val="#ppt_w"/>
                                          </p:val>
                                        </p:tav>
                                      </p:tavLst>
                                    </p:anim>
                                    <p:anim calcmode="lin" valueType="num">
                                      <p:cBhvr>
                                        <p:cTn id="161" dur="750" fill="hold"/>
                                        <p:tgtEl>
                                          <p:spTgt spid="66"/>
                                        </p:tgtEl>
                                        <p:attrNameLst>
                                          <p:attrName>ppt_h</p:attrName>
                                        </p:attrNameLst>
                                      </p:cBhvr>
                                      <p:tavLst>
                                        <p:tav tm="0">
                                          <p:val>
                                            <p:fltVal val="0"/>
                                          </p:val>
                                        </p:tav>
                                        <p:tav tm="100000">
                                          <p:val>
                                            <p:strVal val="#ppt_h"/>
                                          </p:val>
                                        </p:tav>
                                      </p:tavLst>
                                    </p:anim>
                                    <p:animEffect transition="in" filter="fade">
                                      <p:cBhvr>
                                        <p:cTn id="162" dur="750"/>
                                        <p:tgtEl>
                                          <p:spTgt spid="66"/>
                                        </p:tgtEl>
                                      </p:cBhvr>
                                    </p:animEffect>
                                  </p:childTnLst>
                                </p:cTn>
                              </p:par>
                            </p:childTnLst>
                          </p:cTn>
                        </p:par>
                        <p:par>
                          <p:cTn id="163" fill="hold">
                            <p:stCondLst>
                              <p:cond delay="14000"/>
                            </p:stCondLst>
                            <p:childTnLst>
                              <p:par>
                                <p:cTn id="164" presetID="47" presetClass="entr" presetSubtype="0" fill="hold"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fade">
                                      <p:cBhvr>
                                        <p:cTn id="166" dur="1000"/>
                                        <p:tgtEl>
                                          <p:spTgt spid="62"/>
                                        </p:tgtEl>
                                      </p:cBhvr>
                                    </p:animEffect>
                                    <p:anim calcmode="lin" valueType="num">
                                      <p:cBhvr>
                                        <p:cTn id="167" dur="1000" fill="hold"/>
                                        <p:tgtEl>
                                          <p:spTgt spid="62"/>
                                        </p:tgtEl>
                                        <p:attrNameLst>
                                          <p:attrName>ppt_x</p:attrName>
                                        </p:attrNameLst>
                                      </p:cBhvr>
                                      <p:tavLst>
                                        <p:tav tm="0">
                                          <p:val>
                                            <p:strVal val="#ppt_x"/>
                                          </p:val>
                                        </p:tav>
                                        <p:tav tm="100000">
                                          <p:val>
                                            <p:strVal val="#ppt_x"/>
                                          </p:val>
                                        </p:tav>
                                      </p:tavLst>
                                    </p:anim>
                                    <p:anim calcmode="lin" valueType="num">
                                      <p:cBhvr>
                                        <p:cTn id="168" dur="1000" fill="hold"/>
                                        <p:tgtEl>
                                          <p:spTgt spid="62"/>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fade">
                                      <p:cBhvr>
                                        <p:cTn id="171" dur="1000"/>
                                        <p:tgtEl>
                                          <p:spTgt spid="55"/>
                                        </p:tgtEl>
                                      </p:cBhvr>
                                    </p:animEffect>
                                    <p:anim calcmode="lin" valueType="num">
                                      <p:cBhvr>
                                        <p:cTn id="172" dur="1000" fill="hold"/>
                                        <p:tgtEl>
                                          <p:spTgt spid="55"/>
                                        </p:tgtEl>
                                        <p:attrNameLst>
                                          <p:attrName>ppt_x</p:attrName>
                                        </p:attrNameLst>
                                      </p:cBhvr>
                                      <p:tavLst>
                                        <p:tav tm="0">
                                          <p:val>
                                            <p:strVal val="#ppt_x"/>
                                          </p:val>
                                        </p:tav>
                                        <p:tav tm="100000">
                                          <p:val>
                                            <p:strVal val="#ppt_x"/>
                                          </p:val>
                                        </p:tav>
                                      </p:tavLst>
                                    </p:anim>
                                    <p:anim calcmode="lin" valueType="num">
                                      <p:cBhvr>
                                        <p:cTn id="173" dur="1000" fill="hold"/>
                                        <p:tgtEl>
                                          <p:spTgt spid="55"/>
                                        </p:tgtEl>
                                        <p:attrNameLst>
                                          <p:attrName>ppt_y</p:attrName>
                                        </p:attrNameLst>
                                      </p:cBhvr>
                                      <p:tavLst>
                                        <p:tav tm="0">
                                          <p:val>
                                            <p:strVal val="#ppt_y-.1"/>
                                          </p:val>
                                        </p:tav>
                                        <p:tav tm="100000">
                                          <p:val>
                                            <p:strVal val="#ppt_y"/>
                                          </p:val>
                                        </p:tav>
                                      </p:tavLst>
                                    </p:anim>
                                  </p:childTnLst>
                                </p:cTn>
                              </p:par>
                            </p:childTnLst>
                          </p:cTn>
                        </p:par>
                        <p:par>
                          <p:cTn id="174" fill="hold">
                            <p:stCondLst>
                              <p:cond delay="15000"/>
                            </p:stCondLst>
                            <p:childTnLst>
                              <p:par>
                                <p:cTn id="175" presetID="22" presetClass="entr" presetSubtype="1" fill="hold" grpId="0" nodeType="after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wipe(up)">
                                      <p:cBhvr>
                                        <p:cTn id="177" dur="1000"/>
                                        <p:tgtEl>
                                          <p:spTgt spid="57"/>
                                        </p:tgtEl>
                                      </p:cBhvr>
                                    </p:animEffect>
                                  </p:childTnLst>
                                </p:cTn>
                              </p:par>
                            </p:childTnLst>
                          </p:cTn>
                        </p:par>
                        <p:par>
                          <p:cTn id="178" fill="hold">
                            <p:stCondLst>
                              <p:cond delay="16000"/>
                            </p:stCondLst>
                            <p:childTnLst>
                              <p:par>
                                <p:cTn id="179" presetID="42" presetClass="entr" presetSubtype="0" fill="hold" grpId="0" nodeType="afterEffect">
                                  <p:stCondLst>
                                    <p:cond delay="0"/>
                                  </p:stCondLst>
                                  <p:childTnLst>
                                    <p:set>
                                      <p:cBhvr>
                                        <p:cTn id="180" dur="1" fill="hold">
                                          <p:stCondLst>
                                            <p:cond delay="0"/>
                                          </p:stCondLst>
                                        </p:cTn>
                                        <p:tgtEl>
                                          <p:spTgt spid="59">
                                            <p:txEl>
                                              <p:pRg st="0" end="0"/>
                                            </p:txEl>
                                          </p:spTgt>
                                        </p:tgtEl>
                                        <p:attrNameLst>
                                          <p:attrName>style.visibility</p:attrName>
                                        </p:attrNameLst>
                                      </p:cBhvr>
                                      <p:to>
                                        <p:strVal val="visible"/>
                                      </p:to>
                                    </p:set>
                                    <p:animEffect transition="in" filter="fade">
                                      <p:cBhvr>
                                        <p:cTn id="181" dur="500"/>
                                        <p:tgtEl>
                                          <p:spTgt spid="59">
                                            <p:txEl>
                                              <p:pRg st="0" end="0"/>
                                            </p:txEl>
                                          </p:spTgt>
                                        </p:tgtEl>
                                      </p:cBhvr>
                                    </p:animEffect>
                                    <p:anim calcmode="lin" valueType="num">
                                      <p:cBhvr>
                                        <p:cTn id="18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83"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16500"/>
                            </p:stCondLst>
                            <p:childTnLst>
                              <p:par>
                                <p:cTn id="185" presetID="42" presetClass="entr" presetSubtype="0" fill="hold" grpId="0" nodeType="afterEffect">
                                  <p:stCondLst>
                                    <p:cond delay="0"/>
                                  </p:stCondLst>
                                  <p:childTnLst>
                                    <p:set>
                                      <p:cBhvr>
                                        <p:cTn id="186" dur="1" fill="hold">
                                          <p:stCondLst>
                                            <p:cond delay="0"/>
                                          </p:stCondLst>
                                        </p:cTn>
                                        <p:tgtEl>
                                          <p:spTgt spid="59">
                                            <p:txEl>
                                              <p:pRg st="2" end="2"/>
                                            </p:txEl>
                                          </p:spTgt>
                                        </p:tgtEl>
                                        <p:attrNameLst>
                                          <p:attrName>style.visibility</p:attrName>
                                        </p:attrNameLst>
                                      </p:cBhvr>
                                      <p:to>
                                        <p:strVal val="visible"/>
                                      </p:to>
                                    </p:set>
                                    <p:animEffect transition="in" filter="fade">
                                      <p:cBhvr>
                                        <p:cTn id="187" dur="500"/>
                                        <p:tgtEl>
                                          <p:spTgt spid="59">
                                            <p:txEl>
                                              <p:pRg st="2" end="2"/>
                                            </p:txEl>
                                          </p:spTgt>
                                        </p:tgtEl>
                                      </p:cBhvr>
                                    </p:animEffect>
                                    <p:anim calcmode="lin" valueType="num">
                                      <p:cBhvr>
                                        <p:cTn id="188"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89" dur="5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190" fill="hold">
                            <p:stCondLst>
                              <p:cond delay="17000"/>
                            </p:stCondLst>
                            <p:childTnLst>
                              <p:par>
                                <p:cTn id="191" presetID="42" presetClass="entr" presetSubtype="0" fill="hold" grpId="0" nodeType="afterEffect">
                                  <p:stCondLst>
                                    <p:cond delay="0"/>
                                  </p:stCondLst>
                                  <p:childTnLst>
                                    <p:set>
                                      <p:cBhvr>
                                        <p:cTn id="192" dur="1" fill="hold">
                                          <p:stCondLst>
                                            <p:cond delay="0"/>
                                          </p:stCondLst>
                                        </p:cTn>
                                        <p:tgtEl>
                                          <p:spTgt spid="59">
                                            <p:txEl>
                                              <p:pRg st="4" end="4"/>
                                            </p:txEl>
                                          </p:spTgt>
                                        </p:tgtEl>
                                        <p:attrNameLst>
                                          <p:attrName>style.visibility</p:attrName>
                                        </p:attrNameLst>
                                      </p:cBhvr>
                                      <p:to>
                                        <p:strVal val="visible"/>
                                      </p:to>
                                    </p:set>
                                    <p:animEffect transition="in" filter="fade">
                                      <p:cBhvr>
                                        <p:cTn id="193" dur="500"/>
                                        <p:tgtEl>
                                          <p:spTgt spid="59">
                                            <p:txEl>
                                              <p:pRg st="4" end="4"/>
                                            </p:txEl>
                                          </p:spTgt>
                                        </p:tgtEl>
                                      </p:cBhvr>
                                    </p:animEffect>
                                    <p:anim calcmode="lin" valueType="num">
                                      <p:cBhvr>
                                        <p:cTn id="194" dur="50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195" dur="50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17500"/>
                            </p:stCondLst>
                            <p:childTnLst>
                              <p:par>
                                <p:cTn id="197" presetID="42" presetClass="entr" presetSubtype="0" fill="hold" grpId="0" nodeType="afterEffect">
                                  <p:stCondLst>
                                    <p:cond delay="0"/>
                                  </p:stCondLst>
                                  <p:childTnLst>
                                    <p:set>
                                      <p:cBhvr>
                                        <p:cTn id="198" dur="1" fill="hold">
                                          <p:stCondLst>
                                            <p:cond delay="0"/>
                                          </p:stCondLst>
                                        </p:cTn>
                                        <p:tgtEl>
                                          <p:spTgt spid="59">
                                            <p:txEl>
                                              <p:pRg st="5" end="5"/>
                                            </p:txEl>
                                          </p:spTgt>
                                        </p:tgtEl>
                                        <p:attrNameLst>
                                          <p:attrName>style.visibility</p:attrName>
                                        </p:attrNameLst>
                                      </p:cBhvr>
                                      <p:to>
                                        <p:strVal val="visible"/>
                                      </p:to>
                                    </p:set>
                                    <p:animEffect transition="in" filter="fade">
                                      <p:cBhvr>
                                        <p:cTn id="199" dur="500"/>
                                        <p:tgtEl>
                                          <p:spTgt spid="59">
                                            <p:txEl>
                                              <p:pRg st="5" end="5"/>
                                            </p:txEl>
                                          </p:spTgt>
                                        </p:tgtEl>
                                      </p:cBhvr>
                                    </p:animEffect>
                                    <p:anim calcmode="lin" valueType="num">
                                      <p:cBhvr>
                                        <p:cTn id="200" dur="500" fill="hold"/>
                                        <p:tgtEl>
                                          <p:spTgt spid="59">
                                            <p:txEl>
                                              <p:pRg st="5" end="5"/>
                                            </p:txEl>
                                          </p:spTgt>
                                        </p:tgtEl>
                                        <p:attrNameLst>
                                          <p:attrName>ppt_x</p:attrName>
                                        </p:attrNameLst>
                                      </p:cBhvr>
                                      <p:tavLst>
                                        <p:tav tm="0">
                                          <p:val>
                                            <p:strVal val="#ppt_x"/>
                                          </p:val>
                                        </p:tav>
                                        <p:tav tm="100000">
                                          <p:val>
                                            <p:strVal val="#ppt_x"/>
                                          </p:val>
                                        </p:tav>
                                      </p:tavLst>
                                    </p:anim>
                                    <p:anim calcmode="lin" valueType="num">
                                      <p:cBhvr>
                                        <p:cTn id="201" dur="500" fill="hold"/>
                                        <p:tgtEl>
                                          <p:spTgt spid="59">
                                            <p:txEl>
                                              <p:pRg st="5" end="5"/>
                                            </p:txEl>
                                          </p:spTgt>
                                        </p:tgtEl>
                                        <p:attrNameLst>
                                          <p:attrName>ppt_y</p:attrName>
                                        </p:attrNameLst>
                                      </p:cBhvr>
                                      <p:tavLst>
                                        <p:tav tm="0">
                                          <p:val>
                                            <p:strVal val="#ppt_y+.1"/>
                                          </p:val>
                                        </p:tav>
                                        <p:tav tm="100000">
                                          <p:val>
                                            <p:strVal val="#ppt_y"/>
                                          </p:val>
                                        </p:tav>
                                      </p:tavLst>
                                    </p:anim>
                                  </p:childTnLst>
                                </p:cTn>
                              </p:par>
                            </p:childTnLst>
                          </p:cTn>
                        </p:par>
                        <p:par>
                          <p:cTn id="202" fill="hold">
                            <p:stCondLst>
                              <p:cond delay="18000"/>
                            </p:stCondLst>
                            <p:childTnLst>
                              <p:par>
                                <p:cTn id="203" presetID="42" presetClass="entr" presetSubtype="0" fill="hold" grpId="0" nodeType="afterEffect">
                                  <p:stCondLst>
                                    <p:cond delay="0"/>
                                  </p:stCondLst>
                                  <p:childTnLst>
                                    <p:set>
                                      <p:cBhvr>
                                        <p:cTn id="204" dur="1" fill="hold">
                                          <p:stCondLst>
                                            <p:cond delay="0"/>
                                          </p:stCondLst>
                                        </p:cTn>
                                        <p:tgtEl>
                                          <p:spTgt spid="59">
                                            <p:txEl>
                                              <p:pRg st="6" end="6"/>
                                            </p:txEl>
                                          </p:spTgt>
                                        </p:tgtEl>
                                        <p:attrNameLst>
                                          <p:attrName>style.visibility</p:attrName>
                                        </p:attrNameLst>
                                      </p:cBhvr>
                                      <p:to>
                                        <p:strVal val="visible"/>
                                      </p:to>
                                    </p:set>
                                    <p:animEffect transition="in" filter="fade">
                                      <p:cBhvr>
                                        <p:cTn id="205" dur="500"/>
                                        <p:tgtEl>
                                          <p:spTgt spid="59">
                                            <p:txEl>
                                              <p:pRg st="6" end="6"/>
                                            </p:txEl>
                                          </p:spTgt>
                                        </p:tgtEl>
                                      </p:cBhvr>
                                    </p:animEffect>
                                    <p:anim calcmode="lin" valueType="num">
                                      <p:cBhvr>
                                        <p:cTn id="206" dur="50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207" dur="50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208" fill="hold">
                            <p:stCondLst>
                              <p:cond delay="18500"/>
                            </p:stCondLst>
                            <p:childTnLst>
                              <p:par>
                                <p:cTn id="209" presetID="42" presetClass="entr" presetSubtype="0" fill="hold" grpId="0" nodeType="afterEffect">
                                  <p:stCondLst>
                                    <p:cond delay="0"/>
                                  </p:stCondLst>
                                  <p:childTnLst>
                                    <p:set>
                                      <p:cBhvr>
                                        <p:cTn id="210" dur="1" fill="hold">
                                          <p:stCondLst>
                                            <p:cond delay="0"/>
                                          </p:stCondLst>
                                        </p:cTn>
                                        <p:tgtEl>
                                          <p:spTgt spid="59">
                                            <p:txEl>
                                              <p:pRg st="7" end="7"/>
                                            </p:txEl>
                                          </p:spTgt>
                                        </p:tgtEl>
                                        <p:attrNameLst>
                                          <p:attrName>style.visibility</p:attrName>
                                        </p:attrNameLst>
                                      </p:cBhvr>
                                      <p:to>
                                        <p:strVal val="visible"/>
                                      </p:to>
                                    </p:set>
                                    <p:animEffect transition="in" filter="fade">
                                      <p:cBhvr>
                                        <p:cTn id="211" dur="500"/>
                                        <p:tgtEl>
                                          <p:spTgt spid="59">
                                            <p:txEl>
                                              <p:pRg st="7" end="7"/>
                                            </p:txEl>
                                          </p:spTgt>
                                        </p:tgtEl>
                                      </p:cBhvr>
                                    </p:animEffect>
                                    <p:anim calcmode="lin" valueType="num">
                                      <p:cBhvr>
                                        <p:cTn id="212" dur="500" fill="hold"/>
                                        <p:tgtEl>
                                          <p:spTgt spid="59">
                                            <p:txEl>
                                              <p:pRg st="7" end="7"/>
                                            </p:txEl>
                                          </p:spTgt>
                                        </p:tgtEl>
                                        <p:attrNameLst>
                                          <p:attrName>ppt_x</p:attrName>
                                        </p:attrNameLst>
                                      </p:cBhvr>
                                      <p:tavLst>
                                        <p:tav tm="0">
                                          <p:val>
                                            <p:strVal val="#ppt_x"/>
                                          </p:val>
                                        </p:tav>
                                        <p:tav tm="100000">
                                          <p:val>
                                            <p:strVal val="#ppt_x"/>
                                          </p:val>
                                        </p:tav>
                                      </p:tavLst>
                                    </p:anim>
                                    <p:anim calcmode="lin" valueType="num">
                                      <p:cBhvr>
                                        <p:cTn id="213" dur="500" fill="hold"/>
                                        <p:tgtEl>
                                          <p:spTgt spid="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22" grpId="0" animBg="1"/>
      <p:bldP spid="69" grpId="0" animBg="1"/>
      <p:bldP spid="20" grpId="0" animBg="1"/>
      <p:bldP spid="24" grpId="0"/>
      <p:bldP spid="26" grpId="0"/>
      <p:bldP spid="29" grpId="0" animBg="1"/>
      <p:bldP spid="71" grpId="0" animBg="1"/>
      <p:bldP spid="34" grpId="0" animBg="1"/>
      <p:bldP spid="35" grpId="0"/>
      <p:bldP spid="37" grpId="0"/>
      <p:bldP spid="39" grpId="0" animBg="1"/>
      <p:bldP spid="70" grpId="0" animBg="1"/>
      <p:bldP spid="44" grpId="0" animBg="1"/>
      <p:bldP spid="45" grpId="0"/>
      <p:bldP spid="47" grpId="0"/>
      <p:bldP spid="49" grpId="0" animBg="1"/>
      <p:bldP spid="72" grpId="0" animBg="1"/>
      <p:bldP spid="54" grpId="0" animBg="1"/>
      <p:bldP spid="55" grpId="0"/>
      <p:bldP spid="57" grpId="0"/>
      <p:bldP spid="58" grpId="0"/>
      <p:bldP spid="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437581D-2433-49F1-BFF7-64F8A8D3C081}"/>
              </a:ext>
            </a:extLst>
          </p:cNvPr>
          <p:cNvSpPr txBox="1"/>
          <p:nvPr/>
        </p:nvSpPr>
        <p:spPr>
          <a:xfrm>
            <a:off x="78486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DE70CBEE-B15D-4FBB-B7EA-14EED5E72FB8}"/>
              </a:ext>
            </a:extLst>
          </p:cNvPr>
          <p:cNvSpPr txBox="1"/>
          <p:nvPr/>
        </p:nvSpPr>
        <p:spPr>
          <a:xfrm>
            <a:off x="7848600" y="2866073"/>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BC4D3496-ECD8-499F-BBA6-C860AF940CBE}"/>
              </a:ext>
            </a:extLst>
          </p:cNvPr>
          <p:cNvGrpSpPr/>
          <p:nvPr/>
        </p:nvGrpSpPr>
        <p:grpSpPr>
          <a:xfrm>
            <a:off x="3464" y="710268"/>
            <a:ext cx="5543975" cy="1362103"/>
            <a:chOff x="-1" y="1007921"/>
            <a:chExt cx="5070965" cy="1245889"/>
          </a:xfrm>
        </p:grpSpPr>
        <p:sp>
          <p:nvSpPr>
            <p:cNvPr id="39" name="Freeform: Shape 38">
              <a:extLst>
                <a:ext uri="{FF2B5EF4-FFF2-40B4-BE49-F238E27FC236}">
                  <a16:creationId xmlns:a16="http://schemas.microsoft.com/office/drawing/2014/main" id="{4AAE4D54-D1E9-420B-A106-624522C992B8}"/>
                </a:ext>
              </a:extLst>
            </p:cNvPr>
            <p:cNvSpPr/>
            <p:nvPr/>
          </p:nvSpPr>
          <p:spPr>
            <a:xfrm>
              <a:off x="-1" y="1007921"/>
              <a:ext cx="5070965" cy="1245889"/>
            </a:xfrm>
            <a:custGeom>
              <a:avLst/>
              <a:gdLst>
                <a:gd name="connsiteX0" fmla="*/ 0 w 8756899"/>
                <a:gd name="connsiteY0" fmla="*/ 0 h 1371600"/>
                <a:gd name="connsiteX1" fmla="*/ 1 w 8756899"/>
                <a:gd name="connsiteY1" fmla="*/ 0 h 1371600"/>
                <a:gd name="connsiteX2" fmla="*/ 1 w 8756899"/>
                <a:gd name="connsiteY2" fmla="*/ 92096 h 1371600"/>
                <a:gd name="connsiteX3" fmla="*/ 304848 w 8756899"/>
                <a:gd name="connsiteY3" fmla="*/ 59781 h 1371600"/>
                <a:gd name="connsiteX4" fmla="*/ 1386347 w 8756899"/>
                <a:gd name="connsiteY4" fmla="*/ 7863 h 1371600"/>
                <a:gd name="connsiteX5" fmla="*/ 8116082 w 8756899"/>
                <a:gd name="connsiteY5" fmla="*/ 1152054 h 1371600"/>
                <a:gd name="connsiteX6" fmla="*/ 8756899 w 8756899"/>
                <a:gd name="connsiteY6" fmla="*/ 1371600 h 1371600"/>
                <a:gd name="connsiteX7" fmla="*/ 0 w 8756899"/>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899" h="1371600">
                  <a:moveTo>
                    <a:pt x="0" y="0"/>
                  </a:moveTo>
                  <a:lnTo>
                    <a:pt x="1" y="0"/>
                  </a:lnTo>
                  <a:lnTo>
                    <a:pt x="1" y="92096"/>
                  </a:lnTo>
                  <a:lnTo>
                    <a:pt x="304848" y="59781"/>
                  </a:lnTo>
                  <a:cubicBezTo>
                    <a:pt x="640482" y="29223"/>
                    <a:pt x="1001760" y="11215"/>
                    <a:pt x="1386347" y="7863"/>
                  </a:cubicBezTo>
                  <a:cubicBezTo>
                    <a:pt x="3194945" y="-7898"/>
                    <a:pt x="5519047" y="300478"/>
                    <a:pt x="8116082" y="1152054"/>
                  </a:cubicBezTo>
                  <a:lnTo>
                    <a:pt x="8756899" y="1371600"/>
                  </a:lnTo>
                  <a:lnTo>
                    <a:pt x="0" y="137160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5B7F5805-4725-45C2-ACA2-ADF3F30AE3A7}"/>
                </a:ext>
              </a:extLst>
            </p:cNvPr>
            <p:cNvSpPr txBox="1"/>
            <p:nvPr/>
          </p:nvSpPr>
          <p:spPr>
            <a:xfrm>
              <a:off x="182880" y="1081892"/>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 name="Group 9">
            <a:extLst>
              <a:ext uri="{FF2B5EF4-FFF2-40B4-BE49-F238E27FC236}">
                <a16:creationId xmlns:a16="http://schemas.microsoft.com/office/drawing/2014/main" id="{1AE96DD6-2C6B-4FD8-9866-29A70A0AAAEE}"/>
              </a:ext>
            </a:extLst>
          </p:cNvPr>
          <p:cNvGrpSpPr/>
          <p:nvPr/>
        </p:nvGrpSpPr>
        <p:grpSpPr>
          <a:xfrm>
            <a:off x="3464" y="4784676"/>
            <a:ext cx="5555906" cy="1362104"/>
            <a:chOff x="-1" y="4734701"/>
            <a:chExt cx="5081878" cy="1245890"/>
          </a:xfrm>
        </p:grpSpPr>
        <p:sp>
          <p:nvSpPr>
            <p:cNvPr id="45" name="Freeform: Shape 44">
              <a:extLst>
                <a:ext uri="{FF2B5EF4-FFF2-40B4-BE49-F238E27FC236}">
                  <a16:creationId xmlns:a16="http://schemas.microsoft.com/office/drawing/2014/main" id="{E73A5F30-7B5C-49F6-946B-3CBBEDAC9B2A}"/>
                </a:ext>
              </a:extLst>
            </p:cNvPr>
            <p:cNvSpPr/>
            <p:nvPr/>
          </p:nvSpPr>
          <p:spPr>
            <a:xfrm>
              <a:off x="-1" y="4734701"/>
              <a:ext cx="5081878" cy="1245890"/>
            </a:xfrm>
            <a:custGeom>
              <a:avLst/>
              <a:gdLst>
                <a:gd name="connsiteX0" fmla="*/ 0 w 8775745"/>
                <a:gd name="connsiteY0" fmla="*/ 0 h 1371601"/>
                <a:gd name="connsiteX1" fmla="*/ 8775745 w 8775745"/>
                <a:gd name="connsiteY1" fmla="*/ 0 h 1371601"/>
                <a:gd name="connsiteX2" fmla="*/ 8526014 w 8775745"/>
                <a:gd name="connsiteY2" fmla="*/ 88650 h 1371601"/>
                <a:gd name="connsiteX3" fmla="*/ 69149 w 8775745"/>
                <a:gd name="connsiteY3" fmla="*/ 1295138 h 1371601"/>
                <a:gd name="connsiteX4" fmla="*/ 1 w 8775745"/>
                <a:gd name="connsiteY4" fmla="*/ 1285629 h 1371601"/>
                <a:gd name="connsiteX5" fmla="*/ 1 w 8775745"/>
                <a:gd name="connsiteY5" fmla="*/ 1371600 h 1371601"/>
                <a:gd name="connsiteX6" fmla="*/ 0 w 8775745"/>
                <a:gd name="connsiteY6" fmla="*/ 137160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745" h="1371601">
                  <a:moveTo>
                    <a:pt x="0" y="0"/>
                  </a:moveTo>
                  <a:lnTo>
                    <a:pt x="8775745" y="0"/>
                  </a:lnTo>
                  <a:lnTo>
                    <a:pt x="8526014" y="88650"/>
                  </a:lnTo>
                  <a:cubicBezTo>
                    <a:pt x="5072432" y="1284645"/>
                    <a:pt x="2069325" y="1520504"/>
                    <a:pt x="69149" y="1295138"/>
                  </a:cubicBezTo>
                  <a:lnTo>
                    <a:pt x="1" y="1285629"/>
                  </a:lnTo>
                  <a:lnTo>
                    <a:pt x="1" y="1371600"/>
                  </a:lnTo>
                  <a:lnTo>
                    <a:pt x="0" y="137160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TextBox 57">
              <a:extLst>
                <a:ext uri="{FF2B5EF4-FFF2-40B4-BE49-F238E27FC236}">
                  <a16:creationId xmlns:a16="http://schemas.microsoft.com/office/drawing/2014/main" id="{7D99ADE5-D9BE-4BFF-80FA-87E44030F326}"/>
                </a:ext>
              </a:extLst>
            </p:cNvPr>
            <p:cNvSpPr txBox="1"/>
            <p:nvPr/>
          </p:nvSpPr>
          <p:spPr>
            <a:xfrm>
              <a:off x="182880" y="4781640"/>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D497744E-D2EC-4641-B7E9-8805BA0D5BA7}"/>
              </a:ext>
            </a:extLst>
          </p:cNvPr>
          <p:cNvGrpSpPr/>
          <p:nvPr/>
        </p:nvGrpSpPr>
        <p:grpSpPr>
          <a:xfrm>
            <a:off x="3464" y="2062168"/>
            <a:ext cx="5982922" cy="1362103"/>
            <a:chOff x="-1" y="2244477"/>
            <a:chExt cx="5472461" cy="1245889"/>
          </a:xfrm>
        </p:grpSpPr>
        <p:sp>
          <p:nvSpPr>
            <p:cNvPr id="51" name="Freeform: Shape 50">
              <a:extLst>
                <a:ext uri="{FF2B5EF4-FFF2-40B4-BE49-F238E27FC236}">
                  <a16:creationId xmlns:a16="http://schemas.microsoft.com/office/drawing/2014/main" id="{EADB4A3D-A854-49B4-951D-F47E9B4905A5}"/>
                </a:ext>
              </a:extLst>
            </p:cNvPr>
            <p:cNvSpPr/>
            <p:nvPr/>
          </p:nvSpPr>
          <p:spPr>
            <a:xfrm>
              <a:off x="-1" y="2244477"/>
              <a:ext cx="5472461" cy="1245889"/>
            </a:xfrm>
            <a:custGeom>
              <a:avLst/>
              <a:gdLst>
                <a:gd name="connsiteX0" fmla="*/ 0 w 5472461"/>
                <a:gd name="connsiteY0" fmla="*/ 0 h 1245889"/>
                <a:gd name="connsiteX1" fmla="*/ 5053600 w 5472461"/>
                <a:gd name="connsiteY1" fmla="*/ 0 h 1245889"/>
                <a:gd name="connsiteX2" fmla="*/ 5079065 w 5472461"/>
                <a:gd name="connsiteY2" fmla="*/ 13685 h 1245889"/>
                <a:gd name="connsiteX3" fmla="*/ 5367482 w 5472461"/>
                <a:gd name="connsiteY3" fmla="*/ 180425 h 1245889"/>
                <a:gd name="connsiteX4" fmla="*/ 5472461 w 5472461"/>
                <a:gd name="connsiteY4" fmla="*/ 244852 h 1245889"/>
                <a:gd name="connsiteX5" fmla="*/ 5375130 w 5472461"/>
                <a:gd name="connsiteY5" fmla="*/ 259706 h 1245889"/>
                <a:gd name="connsiteX6" fmla="*/ 4572001 w 5472461"/>
                <a:gd name="connsiteY6" fmla="*/ 1245111 h 1245889"/>
                <a:gd name="connsiteX7" fmla="*/ 4572080 w 5472461"/>
                <a:gd name="connsiteY7" fmla="*/ 1245889 h 1245889"/>
                <a:gd name="connsiteX8" fmla="*/ 0 w 5472461"/>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461" h="1245889">
                  <a:moveTo>
                    <a:pt x="0" y="0"/>
                  </a:moveTo>
                  <a:lnTo>
                    <a:pt x="5053600" y="0"/>
                  </a:lnTo>
                  <a:lnTo>
                    <a:pt x="5079065" y="13685"/>
                  </a:lnTo>
                  <a:cubicBezTo>
                    <a:pt x="5174644" y="67257"/>
                    <a:pt x="5270794" y="122821"/>
                    <a:pt x="5367482" y="180425"/>
                  </a:cubicBezTo>
                  <a:lnTo>
                    <a:pt x="5472461" y="244852"/>
                  </a:lnTo>
                  <a:lnTo>
                    <a:pt x="5375130" y="259706"/>
                  </a:lnTo>
                  <a:cubicBezTo>
                    <a:pt x="4916785" y="353497"/>
                    <a:pt x="4572001" y="759040"/>
                    <a:pt x="4572001" y="1245111"/>
                  </a:cubicBezTo>
                  <a:lnTo>
                    <a:pt x="4572080" y="1245889"/>
                  </a:lnTo>
                  <a:lnTo>
                    <a:pt x="0" y="1245889"/>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321F5F6-178F-4954-AAFF-33BA5E0FD24B}"/>
                </a:ext>
              </a:extLst>
            </p:cNvPr>
            <p:cNvSpPr txBox="1"/>
            <p:nvPr/>
          </p:nvSpPr>
          <p:spPr>
            <a:xfrm>
              <a:off x="914400" y="228540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 name="Group 8">
            <a:extLst>
              <a:ext uri="{FF2B5EF4-FFF2-40B4-BE49-F238E27FC236}">
                <a16:creationId xmlns:a16="http://schemas.microsoft.com/office/drawing/2014/main" id="{97730A0A-3437-4049-AE0A-C2543F4E3907}"/>
              </a:ext>
            </a:extLst>
          </p:cNvPr>
          <p:cNvGrpSpPr/>
          <p:nvPr/>
        </p:nvGrpSpPr>
        <p:grpSpPr>
          <a:xfrm>
            <a:off x="3464" y="3423422"/>
            <a:ext cx="6009584" cy="1362103"/>
            <a:chOff x="-1" y="3489589"/>
            <a:chExt cx="5496848" cy="1245889"/>
          </a:xfrm>
        </p:grpSpPr>
        <p:sp>
          <p:nvSpPr>
            <p:cNvPr id="53" name="Freeform: Shape 52">
              <a:extLst>
                <a:ext uri="{FF2B5EF4-FFF2-40B4-BE49-F238E27FC236}">
                  <a16:creationId xmlns:a16="http://schemas.microsoft.com/office/drawing/2014/main" id="{64BEB626-8313-474E-868D-A4D857621F6A}"/>
                </a:ext>
              </a:extLst>
            </p:cNvPr>
            <p:cNvSpPr/>
            <p:nvPr/>
          </p:nvSpPr>
          <p:spPr>
            <a:xfrm>
              <a:off x="-1" y="3489589"/>
              <a:ext cx="5496848" cy="1245889"/>
            </a:xfrm>
            <a:custGeom>
              <a:avLst/>
              <a:gdLst>
                <a:gd name="connsiteX0" fmla="*/ 0 w 5496848"/>
                <a:gd name="connsiteY0" fmla="*/ 0 h 1245889"/>
                <a:gd name="connsiteX1" fmla="*/ 4572001 w 5496848"/>
                <a:gd name="connsiteY1" fmla="*/ 0 h 1245889"/>
                <a:gd name="connsiteX2" fmla="*/ 4592436 w 5496848"/>
                <a:gd name="connsiteY2" fmla="*/ 202711 h 1245889"/>
                <a:gd name="connsiteX3" fmla="*/ 5475001 w 5496848"/>
                <a:gd name="connsiteY3" fmla="*/ 1000646 h 1245889"/>
                <a:gd name="connsiteX4" fmla="*/ 5496848 w 5496848"/>
                <a:gd name="connsiteY4" fmla="*/ 1001749 h 1245889"/>
                <a:gd name="connsiteX5" fmla="*/ 5385852 w 5496848"/>
                <a:gd name="connsiteY5" fmla="*/ 1069680 h 1245889"/>
                <a:gd name="connsiteX6" fmla="*/ 5160533 w 5496848"/>
                <a:gd name="connsiteY6" fmla="*/ 1201317 h 1245889"/>
                <a:gd name="connsiteX7" fmla="*/ 5080484 w 5496848"/>
                <a:gd name="connsiteY7" fmla="*/ 1245889 h 1245889"/>
                <a:gd name="connsiteX8" fmla="*/ 0 w 5496848"/>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848" h="1245889">
                  <a:moveTo>
                    <a:pt x="0" y="0"/>
                  </a:moveTo>
                  <a:lnTo>
                    <a:pt x="4572001" y="0"/>
                  </a:lnTo>
                  <a:lnTo>
                    <a:pt x="4592436" y="202711"/>
                  </a:lnTo>
                  <a:cubicBezTo>
                    <a:pt x="4679528" y="628316"/>
                    <a:pt x="5035426" y="956005"/>
                    <a:pt x="5475001" y="1000646"/>
                  </a:cubicBezTo>
                  <a:lnTo>
                    <a:pt x="5496848" y="1001749"/>
                  </a:lnTo>
                  <a:lnTo>
                    <a:pt x="5385852" y="1069680"/>
                  </a:lnTo>
                  <a:cubicBezTo>
                    <a:pt x="5310415" y="1114794"/>
                    <a:pt x="5235303" y="1158665"/>
                    <a:pt x="5160533" y="1201317"/>
                  </a:cubicBezTo>
                  <a:lnTo>
                    <a:pt x="5080484" y="1245889"/>
                  </a:lnTo>
                  <a:lnTo>
                    <a:pt x="0" y="1245889"/>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347FE7FB-1968-4258-861E-80D8F67A6BA3}"/>
                </a:ext>
              </a:extLst>
            </p:cNvPr>
            <p:cNvSpPr txBox="1"/>
            <p:nvPr/>
          </p:nvSpPr>
          <p:spPr>
            <a:xfrm>
              <a:off x="914400" y="354776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3" name="Freeform 61">
            <a:extLst>
              <a:ext uri="{FF2B5EF4-FFF2-40B4-BE49-F238E27FC236}">
                <a16:creationId xmlns:a16="http://schemas.microsoft.com/office/drawing/2014/main" id="{52563DF8-E24C-409F-8C09-2BBBAB9AC350}"/>
              </a:ext>
            </a:extLst>
          </p:cNvPr>
          <p:cNvSpPr>
            <a:spLocks noChangeAspect="1" noEditPoints="1"/>
          </p:cNvSpPr>
          <p:nvPr/>
        </p:nvSpPr>
        <p:spPr bwMode="auto">
          <a:xfrm>
            <a:off x="4741155" y="2044849"/>
            <a:ext cx="2743200" cy="274320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1270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 name="Group 12">
            <a:extLst>
              <a:ext uri="{FF2B5EF4-FFF2-40B4-BE49-F238E27FC236}">
                <a16:creationId xmlns:a16="http://schemas.microsoft.com/office/drawing/2014/main" id="{5C74564A-C290-4B9A-83DA-3D256EB36A5B}"/>
              </a:ext>
            </a:extLst>
          </p:cNvPr>
          <p:cNvGrpSpPr/>
          <p:nvPr/>
        </p:nvGrpSpPr>
        <p:grpSpPr>
          <a:xfrm>
            <a:off x="5285232" y="2587752"/>
            <a:ext cx="1693818" cy="1664205"/>
            <a:chOff x="5285232" y="2587752"/>
            <a:chExt cx="1693818" cy="1664205"/>
          </a:xfrm>
        </p:grpSpPr>
        <p:sp>
          <p:nvSpPr>
            <p:cNvPr id="54" name="Oval 53">
              <a:extLst>
                <a:ext uri="{FF2B5EF4-FFF2-40B4-BE49-F238E27FC236}">
                  <a16:creationId xmlns:a16="http://schemas.microsoft.com/office/drawing/2014/main" id="{6DEDA773-5CE5-4201-A77A-CD93BF11756E}"/>
                </a:ext>
              </a:extLst>
            </p:cNvPr>
            <p:cNvSpPr>
              <a:spLocks noChangeAspect="1"/>
            </p:cNvSpPr>
            <p:nvPr/>
          </p:nvSpPr>
          <p:spPr>
            <a:xfrm>
              <a:off x="5285232" y="2587752"/>
              <a:ext cx="1664209" cy="1664205"/>
            </a:xfrm>
            <a:prstGeom prst="ellipse">
              <a:avLst/>
            </a:prstGeom>
            <a:solidFill>
              <a:schemeClr val="bg1"/>
            </a:solidFill>
            <a:ln>
              <a:noFill/>
            </a:ln>
            <a:effectLst>
              <a:innerShdw blurRad="1016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Microscope">
              <a:extLst>
                <a:ext uri="{FF2B5EF4-FFF2-40B4-BE49-F238E27FC236}">
                  <a16:creationId xmlns:a16="http://schemas.microsoft.com/office/drawing/2014/main" id="{722ECFBE-C648-4F67-AE64-6739EAA014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1189" y="2697442"/>
              <a:ext cx="449862" cy="449862"/>
            </a:xfrm>
            <a:prstGeom prst="rect">
              <a:avLst/>
            </a:prstGeom>
          </p:spPr>
        </p:pic>
        <p:sp>
          <p:nvSpPr>
            <p:cNvPr id="56" name="TextBox 55">
              <a:extLst>
                <a:ext uri="{FF2B5EF4-FFF2-40B4-BE49-F238E27FC236}">
                  <a16:creationId xmlns:a16="http://schemas.microsoft.com/office/drawing/2014/main" id="{700E8976-0E3F-49E8-857E-D9AA0A4ABAFC}"/>
                </a:ext>
              </a:extLst>
            </p:cNvPr>
            <p:cNvSpPr txBox="1"/>
            <p:nvPr/>
          </p:nvSpPr>
          <p:spPr>
            <a:xfrm>
              <a:off x="5335091" y="3197772"/>
              <a:ext cx="1643959" cy="874862"/>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DOLOR</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Tree>
    <p:extLst>
      <p:ext uri="{BB962C8B-B14F-4D97-AF65-F5344CB8AC3E}">
        <p14:creationId xmlns:p14="http://schemas.microsoft.com/office/powerpoint/2010/main" val="41011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fade">
                                      <p:cBhvr>
                                        <p:cTn id="13" dur="750"/>
                                        <p:tgtEl>
                                          <p:spTgt spid="50">
                                            <p:txEl>
                                              <p:pRg st="0" end="0"/>
                                            </p:txEl>
                                          </p:spTgt>
                                        </p:tgtEl>
                                      </p:cBhvr>
                                    </p:animEffect>
                                    <p:anim calcmode="lin" valueType="num">
                                      <p:cBhvr>
                                        <p:cTn id="14"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Effect transition="in" filter="fade">
                                      <p:cBhvr>
                                        <p:cTn id="19" dur="750"/>
                                        <p:tgtEl>
                                          <p:spTgt spid="50">
                                            <p:txEl>
                                              <p:pRg st="2" end="2"/>
                                            </p:txEl>
                                          </p:spTgt>
                                        </p:tgtEl>
                                      </p:cBhvr>
                                    </p:animEffect>
                                    <p:anim calcmode="lin" valueType="num">
                                      <p:cBhvr>
                                        <p:cTn id="20" dur="75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Effect transition="in" filter="fade">
                                      <p:cBhvr>
                                        <p:cTn id="25" dur="750"/>
                                        <p:tgtEl>
                                          <p:spTgt spid="50">
                                            <p:txEl>
                                              <p:pRg st="4" end="4"/>
                                            </p:txEl>
                                          </p:spTgt>
                                        </p:tgtEl>
                                      </p:cBhvr>
                                    </p:animEffect>
                                    <p:anim calcmode="lin" valueType="num">
                                      <p:cBhvr>
                                        <p:cTn id="26" dur="75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7" dur="75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0">
                                            <p:txEl>
                                              <p:pRg st="5" end="5"/>
                                            </p:txEl>
                                          </p:spTgt>
                                        </p:tgtEl>
                                        <p:attrNameLst>
                                          <p:attrName>style.visibility</p:attrName>
                                        </p:attrNameLst>
                                      </p:cBhvr>
                                      <p:to>
                                        <p:strVal val="visible"/>
                                      </p:to>
                                    </p:set>
                                    <p:animEffect transition="in" filter="fade">
                                      <p:cBhvr>
                                        <p:cTn id="31" dur="750"/>
                                        <p:tgtEl>
                                          <p:spTgt spid="50">
                                            <p:txEl>
                                              <p:pRg st="5" end="5"/>
                                            </p:txEl>
                                          </p:spTgt>
                                        </p:tgtEl>
                                      </p:cBhvr>
                                    </p:animEffect>
                                    <p:anim calcmode="lin" valueType="num">
                                      <p:cBhvr>
                                        <p:cTn id="32" dur="750" fill="hold"/>
                                        <p:tgtEl>
                                          <p:spTgt spid="50">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50">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Effect transition="in" filter="fade">
                                      <p:cBhvr>
                                        <p:cTn id="37" dur="750"/>
                                        <p:tgtEl>
                                          <p:spTgt spid="50">
                                            <p:txEl>
                                              <p:pRg st="6" end="6"/>
                                            </p:txEl>
                                          </p:spTgt>
                                        </p:tgtEl>
                                      </p:cBhvr>
                                    </p:animEffect>
                                    <p:anim calcmode="lin" valueType="num">
                                      <p:cBhvr>
                                        <p:cTn id="38" dur="75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1500"/>
                                        <p:tgtEl>
                                          <p:spTgt spid="13"/>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1500" fill="hold"/>
                                        <p:tgtEl>
                                          <p:spTgt spid="63"/>
                                        </p:tgtEl>
                                        <p:attrNameLst>
                                          <p:attrName>ppt_w</p:attrName>
                                        </p:attrNameLst>
                                      </p:cBhvr>
                                      <p:tavLst>
                                        <p:tav tm="0">
                                          <p:val>
                                            <p:fltVal val="0"/>
                                          </p:val>
                                        </p:tav>
                                        <p:tav tm="100000">
                                          <p:val>
                                            <p:strVal val="#ppt_w"/>
                                          </p:val>
                                        </p:tav>
                                      </p:tavLst>
                                    </p:anim>
                                    <p:anim calcmode="lin" valueType="num">
                                      <p:cBhvr>
                                        <p:cTn id="47" dur="1500" fill="hold"/>
                                        <p:tgtEl>
                                          <p:spTgt spid="63"/>
                                        </p:tgtEl>
                                        <p:attrNameLst>
                                          <p:attrName>ppt_h</p:attrName>
                                        </p:attrNameLst>
                                      </p:cBhvr>
                                      <p:tavLst>
                                        <p:tav tm="0">
                                          <p:val>
                                            <p:fltVal val="0"/>
                                          </p:val>
                                        </p:tav>
                                        <p:tav tm="100000">
                                          <p:val>
                                            <p:strVal val="#ppt_h"/>
                                          </p:val>
                                        </p:tav>
                                      </p:tavLst>
                                    </p:anim>
                                    <p:anim calcmode="lin" valueType="num">
                                      <p:cBhvr>
                                        <p:cTn id="48" dur="1500" fill="hold"/>
                                        <p:tgtEl>
                                          <p:spTgt spid="63"/>
                                        </p:tgtEl>
                                        <p:attrNameLst>
                                          <p:attrName>style.rotation</p:attrName>
                                        </p:attrNameLst>
                                      </p:cBhvr>
                                      <p:tavLst>
                                        <p:tav tm="0">
                                          <p:val>
                                            <p:fltVal val="360"/>
                                          </p:val>
                                        </p:tav>
                                        <p:tav tm="100000">
                                          <p:val>
                                            <p:fltVal val="0"/>
                                          </p:val>
                                        </p:tav>
                                      </p:tavLst>
                                    </p:anim>
                                    <p:animEffect transition="in" filter="fade">
                                      <p:cBhvr>
                                        <p:cTn id="49" dur="1500"/>
                                        <p:tgtEl>
                                          <p:spTgt spid="63"/>
                                        </p:tgtEl>
                                      </p:cBhvr>
                                    </p:animEffect>
                                  </p:childTnLst>
                                </p:cTn>
                              </p:par>
                            </p:childTnLst>
                          </p:cTn>
                        </p:par>
                        <p:par>
                          <p:cTn id="50" fill="hold">
                            <p:stCondLst>
                              <p:cond delay="625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1000"/>
                                        <p:tgtEl>
                                          <p:spTgt spid="7"/>
                                        </p:tgtEl>
                                      </p:cBhvr>
                                    </p:animEffect>
                                  </p:childTnLst>
                                </p:cTn>
                              </p:par>
                            </p:childTnLst>
                          </p:cTn>
                        </p:par>
                        <p:par>
                          <p:cTn id="54" fill="hold">
                            <p:stCondLst>
                              <p:cond delay="725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1000"/>
                                        <p:tgtEl>
                                          <p:spTgt spid="8"/>
                                        </p:tgtEl>
                                      </p:cBhvr>
                                    </p:animEffect>
                                  </p:childTnLst>
                                </p:cTn>
                              </p:par>
                            </p:childTnLst>
                          </p:cTn>
                        </p:par>
                        <p:par>
                          <p:cTn id="58" fill="hold">
                            <p:stCondLst>
                              <p:cond delay="82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1000"/>
                                        <p:tgtEl>
                                          <p:spTgt spid="9"/>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build="p"/>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34738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569149"/>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356224"/>
            <a:chOff x="1458421" y="1441109"/>
            <a:chExt cx="1187189" cy="1356224"/>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189A8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1046440"/>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EF9D2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D3413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205F7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205F7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04866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04866C"/>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 </a:t>
            </a:r>
            <a:endParaRPr lang="en-US" sz="1500" dirty="0">
              <a:solidFill>
                <a:srgbClr val="34738D"/>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 </a:t>
            </a:r>
            <a:endParaRPr lang="en-US" sz="1500" dirty="0">
              <a:solidFill>
                <a:srgbClr val="189A80"/>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 </a:t>
            </a:r>
            <a:endParaRPr lang="en-US" sz="1500" dirty="0">
              <a:solidFill>
                <a:srgbClr val="EF9D27"/>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 </a:t>
            </a:r>
            <a:endParaRPr lang="en-US" sz="1500" dirty="0">
              <a:solidFill>
                <a:srgbClr val="D34132"/>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205F7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205F79"/>
                </a:solidFill>
                <a:latin typeface="Bernard MT Condensed" panose="02050806060905020404" pitchFamily="18" charset="0"/>
              </a:rPr>
              <a:t>LOREM IPSUM DOLOR </a:t>
            </a:r>
            <a:endParaRPr lang="en-US" sz="1500" dirty="0">
              <a:solidFill>
                <a:srgbClr val="205F7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4738D"/>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189A80"/>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EF9D27"/>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D34132"/>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205F79"/>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D34132"/>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EF9D27"/>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189A80"/>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4738D"/>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 </a:t>
            </a:r>
            <a:endParaRPr lang="en-US" sz="1500" dirty="0">
              <a:solidFill>
                <a:srgbClr val="189A80"/>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 </a:t>
            </a:r>
            <a:endParaRPr lang="en-US" sz="1500" dirty="0">
              <a:solidFill>
                <a:srgbClr val="34738D"/>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205F79"/>
                </a:solidFill>
                <a:latin typeface="Bernard MT Condensed" panose="02050806060905020404" pitchFamily="18" charset="0"/>
              </a:rPr>
              <a:t>LOREM IPSUM DOLOR </a:t>
            </a:r>
            <a:endParaRPr lang="en-US" sz="1500" dirty="0">
              <a:solidFill>
                <a:srgbClr val="205F7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 </a:t>
            </a:r>
            <a:endParaRPr lang="en-US" sz="1500" dirty="0">
              <a:solidFill>
                <a:srgbClr val="D34132"/>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 </a:t>
            </a:r>
            <a:endParaRPr lang="en-US" sz="1500" dirty="0">
              <a:solidFill>
                <a:srgbClr val="EF9D27"/>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lumMod val="85000"/>
            </a:schemeClr>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 </a:t>
            </a:r>
            <a:endParaRPr lang="en-US" sz="1500" dirty="0">
              <a:solidFill>
                <a:srgbClr val="189A80"/>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 </a:t>
            </a:r>
            <a:endParaRPr lang="en-US" sz="1500" dirty="0">
              <a:solidFill>
                <a:srgbClr val="34738D"/>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 </a:t>
            </a:r>
            <a:endParaRPr lang="en-US" sz="1500" dirty="0">
              <a:solidFill>
                <a:srgbClr val="D34132"/>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 </a:t>
            </a:r>
            <a:endParaRPr lang="en-US" sz="1500" dirty="0">
              <a:solidFill>
                <a:srgbClr val="EF9D27"/>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D50C3-C559-464B-9AB6-2B1470DF1756}"/>
              </a:ext>
            </a:extLst>
          </p:cNvPr>
          <p:cNvSpPr/>
          <p:nvPr/>
        </p:nvSpPr>
        <p:spPr>
          <a:xfrm>
            <a:off x="1391501" y="2380964"/>
            <a:ext cx="2077123" cy="907334"/>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a:extLst>
              <a:ext uri="{FF2B5EF4-FFF2-40B4-BE49-F238E27FC236}">
                <a16:creationId xmlns:a16="http://schemas.microsoft.com/office/drawing/2014/main" id="{1968F2B3-542A-45F5-B13F-DD2CEB6AF01D}"/>
              </a:ext>
            </a:extLst>
          </p:cNvPr>
          <p:cNvSpPr txBox="1">
            <a:spLocks noChangeArrowheads="1"/>
          </p:cNvSpPr>
          <p:nvPr/>
        </p:nvSpPr>
        <p:spPr bwMode="auto">
          <a:xfrm>
            <a:off x="1424223"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27" name="Group 26">
            <a:extLst>
              <a:ext uri="{FF2B5EF4-FFF2-40B4-BE49-F238E27FC236}">
                <a16:creationId xmlns:a16="http://schemas.microsoft.com/office/drawing/2014/main" id="{22C3C0D2-89FC-4104-AE79-2C861A7B6EF4}"/>
              </a:ext>
            </a:extLst>
          </p:cNvPr>
          <p:cNvGrpSpPr/>
          <p:nvPr/>
        </p:nvGrpSpPr>
        <p:grpSpPr>
          <a:xfrm>
            <a:off x="967023" y="1524000"/>
            <a:ext cx="2926080" cy="907334"/>
            <a:chOff x="990600" y="1436102"/>
            <a:chExt cx="2926080" cy="907334"/>
          </a:xfrm>
        </p:grpSpPr>
        <p:sp>
          <p:nvSpPr>
            <p:cNvPr id="21" name="Freeform: Shape 20">
              <a:extLst>
                <a:ext uri="{FF2B5EF4-FFF2-40B4-BE49-F238E27FC236}">
                  <a16:creationId xmlns:a16="http://schemas.microsoft.com/office/drawing/2014/main" id="{23D32DA9-4EDD-4DD1-B514-D92A503207F6}"/>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A092D666-1008-4392-83E5-F9FB21512285}"/>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34738D"/>
                  </a:solidFill>
                  <a:latin typeface="Bernard MT Condensed" panose="02050806060905020404" pitchFamily="18" charset="0"/>
                </a:rPr>
                <a:t>LOREM IPSUM DOLOR</a:t>
              </a:r>
            </a:p>
          </p:txBody>
        </p:sp>
      </p:grpSp>
      <p:grpSp>
        <p:nvGrpSpPr>
          <p:cNvPr id="29" name="Group 28">
            <a:extLst>
              <a:ext uri="{FF2B5EF4-FFF2-40B4-BE49-F238E27FC236}">
                <a16:creationId xmlns:a16="http://schemas.microsoft.com/office/drawing/2014/main" id="{533982BB-ECCC-4F25-A25C-31C5DB3C1601}"/>
              </a:ext>
            </a:extLst>
          </p:cNvPr>
          <p:cNvGrpSpPr/>
          <p:nvPr/>
        </p:nvGrpSpPr>
        <p:grpSpPr>
          <a:xfrm>
            <a:off x="967023" y="3185930"/>
            <a:ext cx="2926080" cy="3226568"/>
            <a:chOff x="990600" y="3098032"/>
            <a:chExt cx="2926080" cy="3226568"/>
          </a:xfrm>
        </p:grpSpPr>
        <p:sp>
          <p:nvSpPr>
            <p:cNvPr id="20" name="Freeform: Shape 19">
              <a:extLst>
                <a:ext uri="{FF2B5EF4-FFF2-40B4-BE49-F238E27FC236}">
                  <a16:creationId xmlns:a16="http://schemas.microsoft.com/office/drawing/2014/main" id="{463640ED-21CF-4C56-97BD-6BDC329751AC}"/>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E4196D-9F54-41C1-9DDC-24EBBA4067FF}"/>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pic>
        <p:nvPicPr>
          <p:cNvPr id="22" name="Graphic 21" descr="Microscope">
            <a:extLst>
              <a:ext uri="{FF2B5EF4-FFF2-40B4-BE49-F238E27FC236}">
                <a16:creationId xmlns:a16="http://schemas.microsoft.com/office/drawing/2014/main" id="{5156A029-C02A-46B8-8138-C4D9C3CD93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1911" y="3288298"/>
            <a:ext cx="457200" cy="457200"/>
          </a:xfrm>
          <a:prstGeom prst="rect">
            <a:avLst/>
          </a:prstGeom>
        </p:spPr>
      </p:pic>
      <p:sp>
        <p:nvSpPr>
          <p:cNvPr id="25" name="Text Box 10">
            <a:extLst>
              <a:ext uri="{FF2B5EF4-FFF2-40B4-BE49-F238E27FC236}">
                <a16:creationId xmlns:a16="http://schemas.microsoft.com/office/drawing/2014/main" id="{E3CC2BAE-8DFF-4646-A1E2-3B2B292EEB44}"/>
              </a:ext>
            </a:extLst>
          </p:cNvPr>
          <p:cNvSpPr txBox="1">
            <a:spLocks noChangeArrowheads="1"/>
          </p:cNvSpPr>
          <p:nvPr/>
        </p:nvSpPr>
        <p:spPr bwMode="auto">
          <a:xfrm>
            <a:off x="2338623" y="2595599"/>
            <a:ext cx="11887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$21,324</a:t>
            </a:r>
          </a:p>
        </p:txBody>
      </p:sp>
      <p:sp>
        <p:nvSpPr>
          <p:cNvPr id="26" name="Equals 25">
            <a:extLst>
              <a:ext uri="{FF2B5EF4-FFF2-40B4-BE49-F238E27FC236}">
                <a16:creationId xmlns:a16="http://schemas.microsoft.com/office/drawing/2014/main" id="{10935C1D-5D1D-49FD-A80F-8F3C3E4D585C}"/>
              </a:ext>
            </a:extLst>
          </p:cNvPr>
          <p:cNvSpPr/>
          <p:nvPr/>
        </p:nvSpPr>
        <p:spPr>
          <a:xfrm>
            <a:off x="2110023"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B8C06E7-F3C2-406E-B780-4A2A94CF49E7}"/>
              </a:ext>
            </a:extLst>
          </p:cNvPr>
          <p:cNvSpPr/>
          <p:nvPr/>
        </p:nvSpPr>
        <p:spPr>
          <a:xfrm>
            <a:off x="4885847" y="2380964"/>
            <a:ext cx="2077123" cy="907334"/>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9BAA1C47-B59D-4646-8CE7-A03F5317CAC5}"/>
              </a:ext>
            </a:extLst>
          </p:cNvPr>
          <p:cNvSpPr txBox="1">
            <a:spLocks noChangeArrowheads="1"/>
          </p:cNvSpPr>
          <p:nvPr/>
        </p:nvSpPr>
        <p:spPr bwMode="auto">
          <a:xfrm>
            <a:off x="4918569"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32" name="Group 31">
            <a:extLst>
              <a:ext uri="{FF2B5EF4-FFF2-40B4-BE49-F238E27FC236}">
                <a16:creationId xmlns:a16="http://schemas.microsoft.com/office/drawing/2014/main" id="{5A9B0480-8DC3-4517-86E5-0440CBD28F3F}"/>
              </a:ext>
            </a:extLst>
          </p:cNvPr>
          <p:cNvGrpSpPr/>
          <p:nvPr/>
        </p:nvGrpSpPr>
        <p:grpSpPr>
          <a:xfrm>
            <a:off x="4461369" y="1524000"/>
            <a:ext cx="2926080" cy="907334"/>
            <a:chOff x="990600" y="1436102"/>
            <a:chExt cx="2926080" cy="907334"/>
          </a:xfrm>
        </p:grpSpPr>
        <p:sp>
          <p:nvSpPr>
            <p:cNvPr id="33" name="Freeform: Shape 32">
              <a:extLst>
                <a:ext uri="{FF2B5EF4-FFF2-40B4-BE49-F238E27FC236}">
                  <a16:creationId xmlns:a16="http://schemas.microsoft.com/office/drawing/2014/main" id="{74AD37B2-DB93-4681-9501-8FB1CABD2F71}"/>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4059411B-1039-4DBE-8830-A77BC7C19E53}"/>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189A80"/>
                  </a:solidFill>
                  <a:latin typeface="Bernard MT Condensed" panose="02050806060905020404" pitchFamily="18" charset="0"/>
                </a:rPr>
                <a:t>LOREM IPSUM DOLOR</a:t>
              </a:r>
            </a:p>
          </p:txBody>
        </p:sp>
      </p:grpSp>
      <p:grpSp>
        <p:nvGrpSpPr>
          <p:cNvPr id="35" name="Group 34">
            <a:extLst>
              <a:ext uri="{FF2B5EF4-FFF2-40B4-BE49-F238E27FC236}">
                <a16:creationId xmlns:a16="http://schemas.microsoft.com/office/drawing/2014/main" id="{BA8696CE-50A9-48CF-BD54-3D9F4D0D3D15}"/>
              </a:ext>
            </a:extLst>
          </p:cNvPr>
          <p:cNvGrpSpPr/>
          <p:nvPr/>
        </p:nvGrpSpPr>
        <p:grpSpPr>
          <a:xfrm>
            <a:off x="4461369" y="3185930"/>
            <a:ext cx="2926080" cy="3226568"/>
            <a:chOff x="990600" y="3098032"/>
            <a:chExt cx="2926080" cy="3226568"/>
          </a:xfrm>
        </p:grpSpPr>
        <p:sp>
          <p:nvSpPr>
            <p:cNvPr id="36" name="Freeform: Shape 35">
              <a:extLst>
                <a:ext uri="{FF2B5EF4-FFF2-40B4-BE49-F238E27FC236}">
                  <a16:creationId xmlns:a16="http://schemas.microsoft.com/office/drawing/2014/main" id="{63F0E40B-661D-457F-B15F-57F025D5E9B2}"/>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EBC69C-1D87-4838-900C-A53D897B7AC0}"/>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39" name="Text Box 10">
            <a:extLst>
              <a:ext uri="{FF2B5EF4-FFF2-40B4-BE49-F238E27FC236}">
                <a16:creationId xmlns:a16="http://schemas.microsoft.com/office/drawing/2014/main" id="{99FD65E0-6B20-494B-8933-BAE104A8970C}"/>
              </a:ext>
            </a:extLst>
          </p:cNvPr>
          <p:cNvSpPr txBox="1">
            <a:spLocks noChangeArrowheads="1"/>
          </p:cNvSpPr>
          <p:nvPr/>
        </p:nvSpPr>
        <p:spPr bwMode="auto">
          <a:xfrm>
            <a:off x="5832969"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$17,849</a:t>
            </a:r>
          </a:p>
        </p:txBody>
      </p:sp>
      <p:sp>
        <p:nvSpPr>
          <p:cNvPr id="40" name="Equals 39">
            <a:extLst>
              <a:ext uri="{FF2B5EF4-FFF2-40B4-BE49-F238E27FC236}">
                <a16:creationId xmlns:a16="http://schemas.microsoft.com/office/drawing/2014/main" id="{EE66C6D7-9A2D-499A-BED0-F5951367F6EC}"/>
              </a:ext>
            </a:extLst>
          </p:cNvPr>
          <p:cNvSpPr/>
          <p:nvPr/>
        </p:nvSpPr>
        <p:spPr>
          <a:xfrm>
            <a:off x="5604369"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696FA944-CFBD-4BBE-9E27-F5E79C925401}"/>
              </a:ext>
            </a:extLst>
          </p:cNvPr>
          <p:cNvSpPr/>
          <p:nvPr/>
        </p:nvSpPr>
        <p:spPr>
          <a:xfrm>
            <a:off x="8471198" y="2380964"/>
            <a:ext cx="2077123" cy="907334"/>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6C0688CC-4843-4444-A9B2-9E68FC032812}"/>
              </a:ext>
            </a:extLst>
          </p:cNvPr>
          <p:cNvSpPr txBox="1">
            <a:spLocks noChangeArrowheads="1"/>
          </p:cNvSpPr>
          <p:nvPr/>
        </p:nvSpPr>
        <p:spPr bwMode="auto">
          <a:xfrm>
            <a:off x="8503920"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43" name="Group 42">
            <a:extLst>
              <a:ext uri="{FF2B5EF4-FFF2-40B4-BE49-F238E27FC236}">
                <a16:creationId xmlns:a16="http://schemas.microsoft.com/office/drawing/2014/main" id="{1154D0DC-97B0-4E3B-A502-558A7F1B83DC}"/>
              </a:ext>
            </a:extLst>
          </p:cNvPr>
          <p:cNvGrpSpPr/>
          <p:nvPr/>
        </p:nvGrpSpPr>
        <p:grpSpPr>
          <a:xfrm>
            <a:off x="8046720" y="1524000"/>
            <a:ext cx="2926080" cy="907334"/>
            <a:chOff x="990600" y="1436102"/>
            <a:chExt cx="2926080" cy="907334"/>
          </a:xfrm>
        </p:grpSpPr>
        <p:sp>
          <p:nvSpPr>
            <p:cNvPr id="44" name="Freeform: Shape 43">
              <a:extLst>
                <a:ext uri="{FF2B5EF4-FFF2-40B4-BE49-F238E27FC236}">
                  <a16:creationId xmlns:a16="http://schemas.microsoft.com/office/drawing/2014/main" id="{DE1A55FA-CAA1-4C74-B0F1-73E81CA0477F}"/>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25AAEF0A-FF7F-44DD-89DB-51DB1492951F}"/>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EF9D27"/>
                  </a:solidFill>
                  <a:latin typeface="Bernard MT Condensed" panose="02050806060905020404" pitchFamily="18" charset="0"/>
                </a:rPr>
                <a:t>LOREM IPSUM DOLOR</a:t>
              </a:r>
            </a:p>
          </p:txBody>
        </p:sp>
      </p:grpSp>
      <p:grpSp>
        <p:nvGrpSpPr>
          <p:cNvPr id="46" name="Group 45">
            <a:extLst>
              <a:ext uri="{FF2B5EF4-FFF2-40B4-BE49-F238E27FC236}">
                <a16:creationId xmlns:a16="http://schemas.microsoft.com/office/drawing/2014/main" id="{F20F18B3-72AB-45BD-9757-C9322624A9FD}"/>
              </a:ext>
            </a:extLst>
          </p:cNvPr>
          <p:cNvGrpSpPr/>
          <p:nvPr/>
        </p:nvGrpSpPr>
        <p:grpSpPr>
          <a:xfrm>
            <a:off x="8046720" y="3185930"/>
            <a:ext cx="2926080" cy="3226568"/>
            <a:chOff x="990600" y="3098032"/>
            <a:chExt cx="2926080" cy="3226568"/>
          </a:xfrm>
        </p:grpSpPr>
        <p:sp>
          <p:nvSpPr>
            <p:cNvPr id="47" name="Freeform: Shape 46">
              <a:extLst>
                <a:ext uri="{FF2B5EF4-FFF2-40B4-BE49-F238E27FC236}">
                  <a16:creationId xmlns:a16="http://schemas.microsoft.com/office/drawing/2014/main" id="{FA9541FB-67FF-476D-B894-F1DD3CA02D9B}"/>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8C12327-8FED-404C-AFB5-1F15609A9D3B}"/>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50" name="Text Box 10">
            <a:extLst>
              <a:ext uri="{FF2B5EF4-FFF2-40B4-BE49-F238E27FC236}">
                <a16:creationId xmlns:a16="http://schemas.microsoft.com/office/drawing/2014/main" id="{C5D2ABC6-7F95-4878-B2EC-704C738ED75D}"/>
              </a:ext>
            </a:extLst>
          </p:cNvPr>
          <p:cNvSpPr txBox="1">
            <a:spLocks noChangeArrowheads="1"/>
          </p:cNvSpPr>
          <p:nvPr/>
        </p:nvSpPr>
        <p:spPr bwMode="auto">
          <a:xfrm>
            <a:off x="9418320"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$14,048</a:t>
            </a:r>
          </a:p>
        </p:txBody>
      </p:sp>
      <p:sp>
        <p:nvSpPr>
          <p:cNvPr id="51" name="Equals 50">
            <a:extLst>
              <a:ext uri="{FF2B5EF4-FFF2-40B4-BE49-F238E27FC236}">
                <a16:creationId xmlns:a16="http://schemas.microsoft.com/office/drawing/2014/main" id="{4B06C89D-7DB3-4FD4-AEAB-79044F53D26D}"/>
              </a:ext>
            </a:extLst>
          </p:cNvPr>
          <p:cNvSpPr/>
          <p:nvPr/>
        </p:nvSpPr>
        <p:spPr>
          <a:xfrm>
            <a:off x="9189720"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22" descr="Beaker">
            <a:extLst>
              <a:ext uri="{FF2B5EF4-FFF2-40B4-BE49-F238E27FC236}">
                <a16:creationId xmlns:a16="http://schemas.microsoft.com/office/drawing/2014/main" id="{8285DC00-D28C-48A1-BB2E-C209208E54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036" y="3250191"/>
            <a:ext cx="457200" cy="457200"/>
          </a:xfrm>
          <a:prstGeom prst="rect">
            <a:avLst/>
          </a:prstGeom>
        </p:spPr>
      </p:pic>
      <p:pic>
        <p:nvPicPr>
          <p:cNvPr id="24" name="Graphic 23" descr="Medicine">
            <a:extLst>
              <a:ext uri="{FF2B5EF4-FFF2-40B4-BE49-F238E27FC236}">
                <a16:creationId xmlns:a16="http://schemas.microsoft.com/office/drawing/2014/main" id="{C4D8FDA1-91D3-4BD7-8EFE-18D50430FF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4774" y="3289616"/>
            <a:ext cx="457200" cy="457200"/>
          </a:xfrm>
          <a:prstGeom prst="rect">
            <a:avLst/>
          </a:prstGeom>
        </p:spPr>
      </p:pic>
      <p:sp>
        <p:nvSpPr>
          <p:cNvPr id="52" name="TextBox 51">
            <a:extLst>
              <a:ext uri="{FF2B5EF4-FFF2-40B4-BE49-F238E27FC236}">
                <a16:creationId xmlns:a16="http://schemas.microsoft.com/office/drawing/2014/main" id="{51DF22A4-3B31-4A06-AA5A-DC609BBF8DCE}"/>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793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40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par>
                                <p:cTn id="21" presetID="53" presetClass="entr" presetSubtype="1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nodeType="withEffect">
                                  <p:stCondLst>
                                    <p:cond delay="40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000"/>
                                        <p:tgtEl>
                                          <p:spTgt spid="3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Effect transition="in" filter="fade">
                                      <p:cBhvr>
                                        <p:cTn id="57" dur="1000"/>
                                        <p:tgtEl>
                                          <p:spTgt spid="24"/>
                                        </p:tgtEl>
                                      </p:cBhvr>
                                    </p:animEffect>
                                  </p:childTnLst>
                                </p:cTn>
                              </p:par>
                            </p:childTnLst>
                          </p:cTn>
                        </p:par>
                        <p:par>
                          <p:cTn id="58" fill="hold">
                            <p:stCondLst>
                              <p:cond delay="825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750" fill="hold"/>
                                        <p:tgtEl>
                                          <p:spTgt spid="31"/>
                                        </p:tgtEl>
                                        <p:attrNameLst>
                                          <p:attrName>ppt_w</p:attrName>
                                        </p:attrNameLst>
                                      </p:cBhvr>
                                      <p:tavLst>
                                        <p:tav tm="0">
                                          <p:val>
                                            <p:fltVal val="0"/>
                                          </p:val>
                                        </p:tav>
                                        <p:tav tm="100000">
                                          <p:val>
                                            <p:strVal val="#ppt_w"/>
                                          </p:val>
                                        </p:tav>
                                      </p:tavLst>
                                    </p:anim>
                                    <p:anim calcmode="lin" valueType="num">
                                      <p:cBhvr>
                                        <p:cTn id="62" dur="750" fill="hold"/>
                                        <p:tgtEl>
                                          <p:spTgt spid="31"/>
                                        </p:tgtEl>
                                        <p:attrNameLst>
                                          <p:attrName>ppt_h</p:attrName>
                                        </p:attrNameLst>
                                      </p:cBhvr>
                                      <p:tavLst>
                                        <p:tav tm="0">
                                          <p:val>
                                            <p:fltVal val="0"/>
                                          </p:val>
                                        </p:tav>
                                        <p:tav tm="100000">
                                          <p:val>
                                            <p:strVal val="#ppt_h"/>
                                          </p:val>
                                        </p:tav>
                                      </p:tavLst>
                                    </p:anim>
                                    <p:animEffect transition="in" filter="fade">
                                      <p:cBhvr>
                                        <p:cTn id="63" dur="750"/>
                                        <p:tgtEl>
                                          <p:spTgt spid="31"/>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1000"/>
                                        <p:tgtEl>
                                          <p:spTgt spid="39"/>
                                        </p:tgtEl>
                                      </p:cBhvr>
                                    </p:animEffect>
                                  </p:childTnLst>
                                </p:cTn>
                              </p:par>
                            </p:childTnLst>
                          </p:cTn>
                        </p:par>
                        <p:par>
                          <p:cTn id="72" fill="hold">
                            <p:stCondLst>
                              <p:cond delay="10500"/>
                            </p:stCondLst>
                            <p:childTnLst>
                              <p:par>
                                <p:cTn id="73" presetID="42" presetClass="entr" presetSubtype="0" fill="hold"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1"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up)">
                                      <p:cBhvr>
                                        <p:cTn id="81" dur="500"/>
                                        <p:tgtEl>
                                          <p:spTgt spid="41"/>
                                        </p:tgtEl>
                                      </p:cBhvr>
                                    </p:animEffect>
                                  </p:childTnLst>
                                </p:cTn>
                              </p:par>
                              <p:par>
                                <p:cTn id="82" presetID="22" presetClass="entr" presetSubtype="1" fill="hold" nodeType="withEffect">
                                  <p:stCondLst>
                                    <p:cond delay="40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1000"/>
                                        <p:tgtEl>
                                          <p:spTgt spid="46"/>
                                        </p:tgtEl>
                                      </p:cBhvr>
                                    </p:animEffect>
                                  </p:childTnLst>
                                </p:cTn>
                              </p:par>
                              <p:par>
                                <p:cTn id="85" presetID="53" presetClass="entr" presetSubtype="16" fill="hold" nodeType="withEffect">
                                  <p:stCondLst>
                                    <p:cond delay="50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fltVal val="0"/>
                                          </p:val>
                                        </p:tav>
                                        <p:tav tm="100000">
                                          <p:val>
                                            <p:strVal val="#ppt_w"/>
                                          </p:val>
                                        </p:tav>
                                      </p:tavLst>
                                    </p:anim>
                                    <p:anim calcmode="lin" valueType="num">
                                      <p:cBhvr>
                                        <p:cTn id="88" dur="1000" fill="hold"/>
                                        <p:tgtEl>
                                          <p:spTgt spid="23"/>
                                        </p:tgtEl>
                                        <p:attrNameLst>
                                          <p:attrName>ppt_h</p:attrName>
                                        </p:attrNameLst>
                                      </p:cBhvr>
                                      <p:tavLst>
                                        <p:tav tm="0">
                                          <p:val>
                                            <p:fltVal val="0"/>
                                          </p:val>
                                        </p:tav>
                                        <p:tav tm="100000">
                                          <p:val>
                                            <p:strVal val="#ppt_h"/>
                                          </p:val>
                                        </p:tav>
                                      </p:tavLst>
                                    </p:anim>
                                    <p:animEffect transition="in" filter="fade">
                                      <p:cBhvr>
                                        <p:cTn id="89" dur="1000"/>
                                        <p:tgtEl>
                                          <p:spTgt spid="23"/>
                                        </p:tgtEl>
                                      </p:cBhvr>
                                    </p:animEffect>
                                  </p:childTnLst>
                                </p:cTn>
                              </p:par>
                            </p:childTnLst>
                          </p:cTn>
                        </p:par>
                        <p:par>
                          <p:cTn id="90" fill="hold">
                            <p:stCondLst>
                              <p:cond delay="13000"/>
                            </p:stCondLst>
                            <p:childTnLst>
                              <p:par>
                                <p:cTn id="91" presetID="53" presetClass="entr" presetSubtype="16"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750" fill="hold"/>
                                        <p:tgtEl>
                                          <p:spTgt spid="42"/>
                                        </p:tgtEl>
                                        <p:attrNameLst>
                                          <p:attrName>ppt_w</p:attrName>
                                        </p:attrNameLst>
                                      </p:cBhvr>
                                      <p:tavLst>
                                        <p:tav tm="0">
                                          <p:val>
                                            <p:fltVal val="0"/>
                                          </p:val>
                                        </p:tav>
                                        <p:tav tm="100000">
                                          <p:val>
                                            <p:strVal val="#ppt_w"/>
                                          </p:val>
                                        </p:tav>
                                      </p:tavLst>
                                    </p:anim>
                                    <p:anim calcmode="lin" valueType="num">
                                      <p:cBhvr>
                                        <p:cTn id="94" dur="750" fill="hold"/>
                                        <p:tgtEl>
                                          <p:spTgt spid="42"/>
                                        </p:tgtEl>
                                        <p:attrNameLst>
                                          <p:attrName>ppt_h</p:attrName>
                                        </p:attrNameLst>
                                      </p:cBhvr>
                                      <p:tavLst>
                                        <p:tav tm="0">
                                          <p:val>
                                            <p:fltVal val="0"/>
                                          </p:val>
                                        </p:tav>
                                        <p:tav tm="100000">
                                          <p:val>
                                            <p:strVal val="#ppt_h"/>
                                          </p:val>
                                        </p:tav>
                                      </p:tavLst>
                                    </p:anim>
                                    <p:animEffect transition="in" filter="fade">
                                      <p:cBhvr>
                                        <p:cTn id="95" dur="750"/>
                                        <p:tgtEl>
                                          <p:spTgt spid="42"/>
                                        </p:tgtEl>
                                      </p:cBhvr>
                                    </p:animEffect>
                                  </p:childTnLst>
                                </p:cTn>
                              </p:par>
                            </p:childTnLst>
                          </p:cTn>
                        </p:par>
                        <p:par>
                          <p:cTn id="96" fill="hold">
                            <p:stCondLst>
                              <p:cond delay="137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childTnLst>
                          </p:cTn>
                        </p:par>
                        <p:par>
                          <p:cTn id="100" fill="hold">
                            <p:stCondLst>
                              <p:cond delay="14250"/>
                            </p:stCondLst>
                            <p:childTnLst>
                              <p:par>
                                <p:cTn id="101" presetID="22" presetClass="entr" presetSubtype="8"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P spid="26" grpId="0" animBg="1"/>
      <p:bldP spid="30" grpId="0" animBg="1"/>
      <p:bldP spid="31" grpId="0"/>
      <p:bldP spid="39" grpId="0"/>
      <p:bldP spid="40" grpId="0" animBg="1"/>
      <p:bldP spid="41" grpId="0" animBg="1"/>
      <p:bldP spid="42" grpId="0"/>
      <p:bldP spid="50" grpId="0"/>
      <p:bldP spid="51" grpId="0" animBg="1"/>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64486" cy="985884"/>
            <a:chOff x="10033877" y="3688190"/>
            <a:chExt cx="1864486"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97896"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381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381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 </a:t>
            </a:r>
            <a:endParaRPr lang="en-US" sz="1500" dirty="0">
              <a:solidFill>
                <a:srgbClr val="34738D"/>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284795"/>
            <a:ext cx="2743200" cy="233910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 </a:t>
            </a:r>
            <a:endParaRPr lang="en-US" sz="1500" dirty="0">
              <a:solidFill>
                <a:srgbClr val="EF9D27"/>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 </a:t>
            </a:r>
            <a:endParaRPr lang="en-US" sz="1500" dirty="0">
              <a:solidFill>
                <a:srgbClr val="D34132"/>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284795"/>
            <a:ext cx="2743200" cy="233910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 </a:t>
            </a:r>
            <a:endParaRPr lang="en-US" sz="1500" dirty="0">
              <a:solidFill>
                <a:srgbClr val="189A80"/>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381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 </a:t>
            </a:r>
            <a:endParaRPr lang="en-US" sz="1500" dirty="0">
              <a:solidFill>
                <a:srgbClr val="34738D"/>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 </a:t>
            </a:r>
            <a:endParaRPr lang="en-US" sz="1500" dirty="0">
              <a:solidFill>
                <a:srgbClr val="189A80"/>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 </a:t>
            </a:r>
            <a:endParaRPr lang="en-US" sz="1500" dirty="0">
              <a:solidFill>
                <a:srgbClr val="EF9D27"/>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 </a:t>
            </a:r>
            <a:endParaRPr lang="en-US" sz="1500" dirty="0">
              <a:solidFill>
                <a:srgbClr val="D34132"/>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dir="78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03</a:t>
              </a:r>
            </a:p>
            <a:p>
              <a:pPr algn="ctr"/>
              <a:r>
                <a:rPr lang="en-US" sz="900" b="1" dirty="0">
                  <a:solidFill>
                    <a:srgbClr val="4D4D4D"/>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800219"/>
            </a:xfrm>
            <a:prstGeom prst="rect">
              <a:avLst/>
            </a:prstGeom>
            <a:noFill/>
            <a:effectLst/>
          </p:spPr>
          <p:txBody>
            <a:bodyPr wrap="square" rtlCol="0">
              <a:spAutoFit/>
            </a:bodyPr>
            <a:lstStyle/>
            <a:p>
              <a:pPr algn="ctr"/>
              <a:r>
                <a:rPr lang="en-US" sz="2800" dirty="0">
                  <a:solidFill>
                    <a:srgbClr val="4D4D4D"/>
                  </a:solidFill>
                  <a:latin typeface="Bernard MT Condensed" panose="02050806060905020404" pitchFamily="18" charset="0"/>
                </a:rPr>
                <a:t>02</a:t>
              </a:r>
            </a:p>
            <a:p>
              <a:pPr algn="ctr"/>
              <a:r>
                <a:rPr lang="en-US" sz="900" b="1" dirty="0">
                  <a:solidFill>
                    <a:srgbClr val="4D4D4D"/>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01</a:t>
              </a:r>
            </a:p>
            <a:p>
              <a:pPr algn="ctr"/>
              <a:r>
                <a:rPr lang="en-US" sz="900" b="1" dirty="0">
                  <a:solidFill>
                    <a:srgbClr val="4D4D4D"/>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189A80"/>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34738D"/>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34738D"/>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267945"/>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189A80"/>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EF9D27"/>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D3413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205F7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04866C"/>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23914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34738D"/>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EF9D27"/>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189A80"/>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D3413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98F9AD9-3052-4094-AE18-AA779E31A4AA}"/>
              </a:ext>
            </a:extLst>
          </p:cNvPr>
          <p:cNvGrpSpPr/>
          <p:nvPr/>
        </p:nvGrpSpPr>
        <p:grpSpPr>
          <a:xfrm>
            <a:off x="1524000" y="5062838"/>
            <a:ext cx="6858000" cy="1566562"/>
            <a:chOff x="1524000" y="5062838"/>
            <a:chExt cx="6858000" cy="1566562"/>
          </a:xfrm>
        </p:grpSpPr>
        <p:sp>
          <p:nvSpPr>
            <p:cNvPr id="18" name="Freeform: Shape 17">
              <a:extLst>
                <a:ext uri="{FF2B5EF4-FFF2-40B4-BE49-F238E27FC236}">
                  <a16:creationId xmlns:a16="http://schemas.microsoft.com/office/drawing/2014/main" id="{FDF371E1-CC6A-4FDB-90ED-66E5CC3B7B84}"/>
                </a:ext>
              </a:extLst>
            </p:cNvPr>
            <p:cNvSpPr/>
            <p:nvPr/>
          </p:nvSpPr>
          <p:spPr>
            <a:xfrm>
              <a:off x="1524000" y="5062838"/>
              <a:ext cx="6858000" cy="1566562"/>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5001747" y="5370933"/>
              <a:ext cx="1566559" cy="95037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A8F7CF-01F4-4E2B-9745-A8C705D28003}"/>
                </a:ext>
              </a:extLst>
            </p:cNvPr>
            <p:cNvSpPr/>
            <p:nvPr/>
          </p:nvSpPr>
          <p:spPr>
            <a:xfrm rot="16200000">
              <a:off x="6315574" y="4562973"/>
              <a:ext cx="1566559" cy="2566293"/>
            </a:xfrm>
            <a:custGeom>
              <a:avLst/>
              <a:gdLst/>
              <a:ahLst/>
              <a:cxnLst/>
              <a:rect l="l" t="t" r="r" b="b"/>
              <a:pathLst>
                <a:path w="1828801" h="2995899">
                  <a:moveTo>
                    <a:pt x="1189479" y="570446"/>
                  </a:moveTo>
                  <a:cubicBezTo>
                    <a:pt x="1189479" y="579872"/>
                    <a:pt x="1186068" y="586631"/>
                    <a:pt x="1179247" y="590724"/>
                  </a:cubicBezTo>
                  <a:cubicBezTo>
                    <a:pt x="1172425" y="594816"/>
                    <a:pt x="1160209" y="596863"/>
                    <a:pt x="1142598" y="596863"/>
                  </a:cubicBezTo>
                  <a:lnTo>
                    <a:pt x="711740" y="596863"/>
                  </a:lnTo>
                  <a:cubicBezTo>
                    <a:pt x="701819" y="596863"/>
                    <a:pt x="693261" y="594320"/>
                    <a:pt x="686068" y="589235"/>
                  </a:cubicBezTo>
                  <a:cubicBezTo>
                    <a:pt x="678874" y="584150"/>
                    <a:pt x="675278" y="577391"/>
                    <a:pt x="675278" y="568958"/>
                  </a:cubicBezTo>
                  <a:cubicBezTo>
                    <a:pt x="675278" y="551594"/>
                    <a:pt x="687432" y="542913"/>
                    <a:pt x="711740" y="542913"/>
                  </a:cubicBezTo>
                  <a:lnTo>
                    <a:pt x="1142598" y="542913"/>
                  </a:lnTo>
                  <a:cubicBezTo>
                    <a:pt x="1173852" y="542913"/>
                    <a:pt x="1189479" y="552090"/>
                    <a:pt x="1189479" y="570446"/>
                  </a:cubicBezTo>
                  <a:close/>
                  <a:moveTo>
                    <a:pt x="1237848" y="573422"/>
                  </a:moveTo>
                  <a:cubicBezTo>
                    <a:pt x="1237848" y="523813"/>
                    <a:pt x="1212051" y="482699"/>
                    <a:pt x="1160457" y="450081"/>
                  </a:cubicBezTo>
                  <a:cubicBezTo>
                    <a:pt x="1108863" y="417463"/>
                    <a:pt x="1032217" y="401154"/>
                    <a:pt x="930518" y="401154"/>
                  </a:cubicBezTo>
                  <a:cubicBezTo>
                    <a:pt x="828322" y="401154"/>
                    <a:pt x="752420" y="417649"/>
                    <a:pt x="702811" y="450639"/>
                  </a:cubicBezTo>
                  <a:cubicBezTo>
                    <a:pt x="653201" y="483629"/>
                    <a:pt x="628397" y="522945"/>
                    <a:pt x="628397" y="568585"/>
                  </a:cubicBezTo>
                  <a:cubicBezTo>
                    <a:pt x="628397" y="616707"/>
                    <a:pt x="654442" y="657572"/>
                    <a:pt x="706531" y="691183"/>
                  </a:cubicBezTo>
                  <a:cubicBezTo>
                    <a:pt x="758621" y="724793"/>
                    <a:pt x="835268" y="741598"/>
                    <a:pt x="936471" y="741598"/>
                  </a:cubicBezTo>
                  <a:cubicBezTo>
                    <a:pt x="997242" y="741598"/>
                    <a:pt x="1049766" y="734901"/>
                    <a:pt x="1094043" y="721506"/>
                  </a:cubicBezTo>
                  <a:cubicBezTo>
                    <a:pt x="1138319" y="708112"/>
                    <a:pt x="1173356" y="688020"/>
                    <a:pt x="1199153" y="661231"/>
                  </a:cubicBezTo>
                  <a:cubicBezTo>
                    <a:pt x="1224949" y="634442"/>
                    <a:pt x="1237848" y="605172"/>
                    <a:pt x="1237848" y="573422"/>
                  </a:cubicBezTo>
                  <a:close/>
                  <a:moveTo>
                    <a:pt x="1243429" y="954646"/>
                  </a:moveTo>
                  <a:cubicBezTo>
                    <a:pt x="1243429" y="909501"/>
                    <a:pt x="1230530" y="873658"/>
                    <a:pt x="1204734" y="847117"/>
                  </a:cubicBezTo>
                  <a:cubicBezTo>
                    <a:pt x="1178937" y="820576"/>
                    <a:pt x="1148923" y="807306"/>
                    <a:pt x="1114693" y="807306"/>
                  </a:cubicBezTo>
                  <a:cubicBezTo>
                    <a:pt x="1095097" y="807306"/>
                    <a:pt x="1078726" y="811957"/>
                    <a:pt x="1065579" y="821258"/>
                  </a:cubicBezTo>
                  <a:cubicBezTo>
                    <a:pt x="1052433" y="830560"/>
                    <a:pt x="1045860" y="843521"/>
                    <a:pt x="1045860" y="860140"/>
                  </a:cubicBezTo>
                  <a:cubicBezTo>
                    <a:pt x="1045860" y="873534"/>
                    <a:pt x="1050076" y="885068"/>
                    <a:pt x="1058510" y="894742"/>
                  </a:cubicBezTo>
                  <a:cubicBezTo>
                    <a:pt x="1066944" y="904416"/>
                    <a:pt x="1078354" y="909253"/>
                    <a:pt x="1092740" y="909253"/>
                  </a:cubicBezTo>
                  <a:cubicBezTo>
                    <a:pt x="1101422" y="909253"/>
                    <a:pt x="1114320" y="907641"/>
                    <a:pt x="1131436" y="904416"/>
                  </a:cubicBezTo>
                  <a:cubicBezTo>
                    <a:pt x="1143590" y="902184"/>
                    <a:pt x="1152892" y="901067"/>
                    <a:pt x="1159341" y="901067"/>
                  </a:cubicBezTo>
                  <a:cubicBezTo>
                    <a:pt x="1169015" y="901067"/>
                    <a:pt x="1176952" y="904602"/>
                    <a:pt x="1183154" y="911671"/>
                  </a:cubicBezTo>
                  <a:cubicBezTo>
                    <a:pt x="1189355" y="918741"/>
                    <a:pt x="1192455" y="926988"/>
                    <a:pt x="1192455" y="936414"/>
                  </a:cubicBezTo>
                  <a:cubicBezTo>
                    <a:pt x="1192455" y="951793"/>
                    <a:pt x="1184642" y="961963"/>
                    <a:pt x="1169015" y="966924"/>
                  </a:cubicBezTo>
                  <a:cubicBezTo>
                    <a:pt x="1153388" y="971885"/>
                    <a:pt x="1121886" y="974365"/>
                    <a:pt x="1074509" y="974365"/>
                  </a:cubicBezTo>
                  <a:cubicBezTo>
                    <a:pt x="1041023" y="974365"/>
                    <a:pt x="1019319" y="972257"/>
                    <a:pt x="1009397" y="968040"/>
                  </a:cubicBezTo>
                  <a:cubicBezTo>
                    <a:pt x="999475" y="963823"/>
                    <a:pt x="992095" y="955576"/>
                    <a:pt x="987258" y="943297"/>
                  </a:cubicBezTo>
                  <a:cubicBezTo>
                    <a:pt x="982422" y="931019"/>
                    <a:pt x="980003" y="910741"/>
                    <a:pt x="980003" y="882464"/>
                  </a:cubicBezTo>
                  <a:cubicBezTo>
                    <a:pt x="980003" y="871302"/>
                    <a:pt x="974422" y="865721"/>
                    <a:pt x="963260" y="865721"/>
                  </a:cubicBezTo>
                  <a:cubicBezTo>
                    <a:pt x="961524" y="865721"/>
                    <a:pt x="959787" y="865845"/>
                    <a:pt x="958051" y="866093"/>
                  </a:cubicBezTo>
                  <a:lnTo>
                    <a:pt x="941680" y="866837"/>
                  </a:lnTo>
                  <a:cubicBezTo>
                    <a:pt x="934487" y="867333"/>
                    <a:pt x="930890" y="871302"/>
                    <a:pt x="930890" y="878743"/>
                  </a:cubicBezTo>
                  <a:lnTo>
                    <a:pt x="931262" y="889533"/>
                  </a:lnTo>
                  <a:cubicBezTo>
                    <a:pt x="931262" y="909873"/>
                    <a:pt x="930332" y="924694"/>
                    <a:pt x="928471" y="933996"/>
                  </a:cubicBezTo>
                  <a:cubicBezTo>
                    <a:pt x="926611" y="943297"/>
                    <a:pt x="921464" y="952165"/>
                    <a:pt x="913030" y="960599"/>
                  </a:cubicBezTo>
                  <a:cubicBezTo>
                    <a:pt x="904597" y="969032"/>
                    <a:pt x="891326" y="975109"/>
                    <a:pt x="873219" y="978830"/>
                  </a:cubicBezTo>
                  <a:lnTo>
                    <a:pt x="781318" y="983295"/>
                  </a:lnTo>
                  <a:cubicBezTo>
                    <a:pt x="773876" y="983791"/>
                    <a:pt x="766435" y="984039"/>
                    <a:pt x="758993" y="984039"/>
                  </a:cubicBezTo>
                  <a:cubicBezTo>
                    <a:pt x="730220" y="984039"/>
                    <a:pt x="709322" y="980256"/>
                    <a:pt x="696300" y="972691"/>
                  </a:cubicBezTo>
                  <a:cubicBezTo>
                    <a:pt x="683277" y="965126"/>
                    <a:pt x="676766" y="953529"/>
                    <a:pt x="676766" y="937902"/>
                  </a:cubicBezTo>
                  <a:cubicBezTo>
                    <a:pt x="676766" y="925996"/>
                    <a:pt x="680549" y="916694"/>
                    <a:pt x="688114" y="909997"/>
                  </a:cubicBezTo>
                  <a:cubicBezTo>
                    <a:pt x="695679" y="903300"/>
                    <a:pt x="704795" y="899951"/>
                    <a:pt x="715461" y="899951"/>
                  </a:cubicBezTo>
                  <a:cubicBezTo>
                    <a:pt x="721166" y="899951"/>
                    <a:pt x="727491" y="900695"/>
                    <a:pt x="734437" y="902184"/>
                  </a:cubicBezTo>
                  <a:cubicBezTo>
                    <a:pt x="750312" y="904912"/>
                    <a:pt x="761598" y="906276"/>
                    <a:pt x="768295" y="906276"/>
                  </a:cubicBezTo>
                  <a:cubicBezTo>
                    <a:pt x="784666" y="906276"/>
                    <a:pt x="798433" y="901812"/>
                    <a:pt x="809595" y="892882"/>
                  </a:cubicBezTo>
                  <a:cubicBezTo>
                    <a:pt x="820757" y="883952"/>
                    <a:pt x="826338" y="871302"/>
                    <a:pt x="826338" y="854931"/>
                  </a:cubicBezTo>
                  <a:cubicBezTo>
                    <a:pt x="826338" y="838064"/>
                    <a:pt x="820013" y="825041"/>
                    <a:pt x="807362" y="815863"/>
                  </a:cubicBezTo>
                  <a:cubicBezTo>
                    <a:pt x="794712" y="806686"/>
                    <a:pt x="779457" y="802097"/>
                    <a:pt x="761598" y="802097"/>
                  </a:cubicBezTo>
                  <a:cubicBezTo>
                    <a:pt x="726127" y="802097"/>
                    <a:pt x="695059" y="815181"/>
                    <a:pt x="668394" y="841350"/>
                  </a:cubicBezTo>
                  <a:cubicBezTo>
                    <a:pt x="641729" y="867519"/>
                    <a:pt x="628397" y="902308"/>
                    <a:pt x="628397" y="945716"/>
                  </a:cubicBezTo>
                  <a:cubicBezTo>
                    <a:pt x="628397" y="977962"/>
                    <a:pt x="635528" y="1008410"/>
                    <a:pt x="649791" y="1037059"/>
                  </a:cubicBezTo>
                  <a:cubicBezTo>
                    <a:pt x="664053" y="1065709"/>
                    <a:pt x="684207" y="1088219"/>
                    <a:pt x="710252" y="1104590"/>
                  </a:cubicBezTo>
                  <a:cubicBezTo>
                    <a:pt x="736297" y="1120961"/>
                    <a:pt x="766559" y="1129147"/>
                    <a:pt x="801037" y="1129147"/>
                  </a:cubicBezTo>
                  <a:cubicBezTo>
                    <a:pt x="882149" y="1129147"/>
                    <a:pt x="934238" y="1084746"/>
                    <a:pt x="957307" y="995945"/>
                  </a:cubicBezTo>
                  <a:lnTo>
                    <a:pt x="960655" y="1007108"/>
                  </a:lnTo>
                  <a:cubicBezTo>
                    <a:pt x="970825" y="1042082"/>
                    <a:pt x="987631" y="1068747"/>
                    <a:pt x="1011071" y="1087103"/>
                  </a:cubicBezTo>
                  <a:cubicBezTo>
                    <a:pt x="1034511" y="1105458"/>
                    <a:pt x="1061114" y="1114636"/>
                    <a:pt x="1090880" y="1114636"/>
                  </a:cubicBezTo>
                  <a:cubicBezTo>
                    <a:pt x="1129079" y="1114636"/>
                    <a:pt x="1164054" y="1100993"/>
                    <a:pt x="1195804" y="1073708"/>
                  </a:cubicBezTo>
                  <a:cubicBezTo>
                    <a:pt x="1227554" y="1046423"/>
                    <a:pt x="1243429" y="1006735"/>
                    <a:pt x="1243429" y="954646"/>
                  </a:cubicBez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1739968" y="5160648"/>
            <a:ext cx="3645931"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6868728" y="5915974"/>
            <a:ext cx="1387051" cy="290007"/>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6" name="Group 45">
            <a:extLst>
              <a:ext uri="{FF2B5EF4-FFF2-40B4-BE49-F238E27FC236}">
                <a16:creationId xmlns:a16="http://schemas.microsoft.com/office/drawing/2014/main" id="{32628282-3235-4E7A-807C-0F37367678A2}"/>
              </a:ext>
            </a:extLst>
          </p:cNvPr>
          <p:cNvGrpSpPr/>
          <p:nvPr/>
        </p:nvGrpSpPr>
        <p:grpSpPr>
          <a:xfrm>
            <a:off x="1524000" y="1712976"/>
            <a:ext cx="6845159" cy="1563624"/>
            <a:chOff x="1524000" y="1712976"/>
            <a:chExt cx="6845159" cy="1563624"/>
          </a:xfrm>
        </p:grpSpPr>
        <p:sp>
          <p:nvSpPr>
            <p:cNvPr id="31" name="Freeform: Shape 30">
              <a:extLst>
                <a:ext uri="{FF2B5EF4-FFF2-40B4-BE49-F238E27FC236}">
                  <a16:creationId xmlns:a16="http://schemas.microsoft.com/office/drawing/2014/main" id="{674C0B37-20EB-4058-A456-1041382625AF}"/>
                </a:ext>
              </a:extLst>
            </p:cNvPr>
            <p:cNvSpPr/>
            <p:nvPr/>
          </p:nvSpPr>
          <p:spPr>
            <a:xfrm>
              <a:off x="1524000" y="1712976"/>
              <a:ext cx="6845159" cy="156362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4995238" y="2020491"/>
              <a:ext cx="1563621" cy="948597"/>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6306604" y="1214044"/>
              <a:ext cx="1563621" cy="2561488"/>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1739564" y="1810602"/>
            <a:ext cx="3639105"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7301324" y="2069263"/>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6858721" y="2564512"/>
            <a:ext cx="1384454" cy="289463"/>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7" name="Group 46">
            <a:extLst>
              <a:ext uri="{FF2B5EF4-FFF2-40B4-BE49-F238E27FC236}">
                <a16:creationId xmlns:a16="http://schemas.microsoft.com/office/drawing/2014/main" id="{8C361776-5BAE-4850-B011-62353607C09C}"/>
              </a:ext>
            </a:extLst>
          </p:cNvPr>
          <p:cNvGrpSpPr/>
          <p:nvPr/>
        </p:nvGrpSpPr>
        <p:grpSpPr>
          <a:xfrm>
            <a:off x="4267200" y="3402075"/>
            <a:ext cx="6789567" cy="1556297"/>
            <a:chOff x="4267200" y="3402075"/>
            <a:chExt cx="6789567" cy="1556297"/>
          </a:xfrm>
        </p:grpSpPr>
        <p:sp>
          <p:nvSpPr>
            <p:cNvPr id="38" name="Freeform: Shape 37">
              <a:extLst>
                <a:ext uri="{FF2B5EF4-FFF2-40B4-BE49-F238E27FC236}">
                  <a16:creationId xmlns:a16="http://schemas.microsoft.com/office/drawing/2014/main" id="{CCC4F81D-81DD-460F-BDBB-D54FE6E2F23B}"/>
                </a:ext>
              </a:extLst>
            </p:cNvPr>
            <p:cNvSpPr/>
            <p:nvPr/>
          </p:nvSpPr>
          <p:spPr>
            <a:xfrm>
              <a:off x="4267200" y="3402075"/>
              <a:ext cx="6789567" cy="1550925"/>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6071616" y="3712464"/>
              <a:ext cx="1550923" cy="940893"/>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FBB5E26-02F6-434A-9035-0765C59A2D9B}"/>
                </a:ext>
              </a:extLst>
            </p:cNvPr>
            <p:cNvSpPr/>
            <p:nvPr/>
          </p:nvSpPr>
          <p:spPr>
            <a:xfrm rot="5400000" flipH="1">
              <a:off x="4763495" y="2907196"/>
              <a:ext cx="1550923" cy="2540685"/>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7399364" y="3494577"/>
            <a:ext cx="3609550"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4281480" y="4344886"/>
            <a:ext cx="1373210" cy="287112"/>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43" name="Freeform 4">
            <a:extLst>
              <a:ext uri="{FF2B5EF4-FFF2-40B4-BE49-F238E27FC236}">
                <a16:creationId xmlns:a16="http://schemas.microsoft.com/office/drawing/2014/main" id="{A167A715-2263-453A-9110-92B6EEED9DE2}"/>
              </a:ext>
            </a:extLst>
          </p:cNvPr>
          <p:cNvSpPr>
            <a:spLocks noChangeAspect="1" noChangeArrowheads="1"/>
          </p:cNvSpPr>
          <p:nvPr/>
        </p:nvSpPr>
        <p:spPr bwMode="auto">
          <a:xfrm>
            <a:off x="4812993" y="3805152"/>
            <a:ext cx="310184" cy="368054"/>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9CD8579F-7F9A-4B6D-8471-41A38CCA9207}"/>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45" name="Freeform 5">
            <a:extLst>
              <a:ext uri="{FF2B5EF4-FFF2-40B4-BE49-F238E27FC236}">
                <a16:creationId xmlns:a16="http://schemas.microsoft.com/office/drawing/2014/main" id="{A54EF197-0B3D-4F4B-AA01-2312F334F050}"/>
              </a:ext>
            </a:extLst>
          </p:cNvPr>
          <p:cNvSpPr>
            <a:spLocks noChangeAspect="1" noChangeArrowheads="1"/>
          </p:cNvSpPr>
          <p:nvPr/>
        </p:nvSpPr>
        <p:spPr bwMode="auto">
          <a:xfrm>
            <a:off x="7330753" y="5441950"/>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1025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000"/>
                                        <p:tgtEl>
                                          <p:spTgt spid="4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43" grpId="0" animBg="1"/>
      <p:bldP spid="44" grpId="0"/>
      <p:bldP spid="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B6DADD-6402-4740-864B-629E644C2C32}"/>
              </a:ext>
            </a:extLst>
          </p:cNvPr>
          <p:cNvGrpSpPr/>
          <p:nvPr/>
        </p:nvGrpSpPr>
        <p:grpSpPr>
          <a:xfrm>
            <a:off x="365760" y="5236111"/>
            <a:ext cx="5604207" cy="1280160"/>
            <a:chOff x="365760" y="5236111"/>
            <a:chExt cx="5604207" cy="1280160"/>
          </a:xfrm>
        </p:grpSpPr>
        <p:sp>
          <p:nvSpPr>
            <p:cNvPr id="18" name="Freeform: Shape 17">
              <a:extLst>
                <a:ext uri="{FF2B5EF4-FFF2-40B4-BE49-F238E27FC236}">
                  <a16:creationId xmlns:a16="http://schemas.microsoft.com/office/drawing/2014/main" id="{FDF371E1-CC6A-4FDB-90ED-66E5CC3B7B84}"/>
                </a:ext>
              </a:extLst>
            </p:cNvPr>
            <p:cNvSpPr/>
            <p:nvPr/>
          </p:nvSpPr>
          <p:spPr>
            <a:xfrm>
              <a:off x="365760" y="5236111"/>
              <a:ext cx="5604207"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3207699" y="5487879"/>
              <a:ext cx="1280158" cy="77662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F0ADEAC-280A-43E4-8F68-61B688F9FF7F}"/>
                </a:ext>
              </a:extLst>
            </p:cNvPr>
            <p:cNvSpPr/>
            <p:nvPr/>
          </p:nvSpPr>
          <p:spPr>
            <a:xfrm rot="16200000">
              <a:off x="4281329" y="4827632"/>
              <a:ext cx="1280158" cy="2097119"/>
            </a:xfrm>
            <a:custGeom>
              <a:avLst/>
              <a:gdLst/>
              <a:ahLst/>
              <a:cxnLst/>
              <a:rect l="l" t="t" r="r" b="b"/>
              <a:pathLst>
                <a:path w="1280158" h="2097119">
                  <a:moveTo>
                    <a:pt x="845140" y="408816"/>
                  </a:moveTo>
                  <a:cubicBezTo>
                    <a:pt x="845140" y="415768"/>
                    <a:pt x="842625" y="420753"/>
                    <a:pt x="837594" y="423771"/>
                  </a:cubicBezTo>
                  <a:cubicBezTo>
                    <a:pt x="832563" y="426790"/>
                    <a:pt x="823554" y="428299"/>
                    <a:pt x="810565" y="428299"/>
                  </a:cubicBezTo>
                  <a:lnTo>
                    <a:pt x="492808" y="428299"/>
                  </a:lnTo>
                  <a:cubicBezTo>
                    <a:pt x="485491" y="428299"/>
                    <a:pt x="479179" y="426424"/>
                    <a:pt x="473874" y="422674"/>
                  </a:cubicBezTo>
                  <a:cubicBezTo>
                    <a:pt x="468569" y="418923"/>
                    <a:pt x="465917" y="413938"/>
                    <a:pt x="465917" y="407719"/>
                  </a:cubicBezTo>
                  <a:cubicBezTo>
                    <a:pt x="465917" y="394913"/>
                    <a:pt x="474880" y="388511"/>
                    <a:pt x="492808" y="388511"/>
                  </a:cubicBezTo>
                  <a:lnTo>
                    <a:pt x="810565" y="388511"/>
                  </a:lnTo>
                  <a:cubicBezTo>
                    <a:pt x="833615" y="388511"/>
                    <a:pt x="845140" y="395279"/>
                    <a:pt x="845140" y="408816"/>
                  </a:cubicBezTo>
                  <a:close/>
                  <a:moveTo>
                    <a:pt x="880812" y="411012"/>
                  </a:moveTo>
                  <a:cubicBezTo>
                    <a:pt x="880812" y="374425"/>
                    <a:pt x="861787" y="344103"/>
                    <a:pt x="823737" y="320047"/>
                  </a:cubicBezTo>
                  <a:cubicBezTo>
                    <a:pt x="785686" y="295991"/>
                    <a:pt x="729159" y="283963"/>
                    <a:pt x="654156" y="283963"/>
                  </a:cubicBezTo>
                  <a:cubicBezTo>
                    <a:pt x="578787" y="283963"/>
                    <a:pt x="522809" y="296128"/>
                    <a:pt x="486222" y="320459"/>
                  </a:cubicBezTo>
                  <a:cubicBezTo>
                    <a:pt x="449635" y="344789"/>
                    <a:pt x="431342" y="373784"/>
                    <a:pt x="431342" y="407444"/>
                  </a:cubicBezTo>
                  <a:cubicBezTo>
                    <a:pt x="431342" y="442934"/>
                    <a:pt x="450550" y="473072"/>
                    <a:pt x="488966" y="497860"/>
                  </a:cubicBezTo>
                  <a:cubicBezTo>
                    <a:pt x="527383" y="522647"/>
                    <a:pt x="583909" y="535041"/>
                    <a:pt x="658547" y="535041"/>
                  </a:cubicBezTo>
                  <a:cubicBezTo>
                    <a:pt x="703366" y="535041"/>
                    <a:pt x="742102" y="530102"/>
                    <a:pt x="774756" y="520223"/>
                  </a:cubicBezTo>
                  <a:cubicBezTo>
                    <a:pt x="807410" y="510345"/>
                    <a:pt x="833249" y="495527"/>
                    <a:pt x="852274" y="475770"/>
                  </a:cubicBezTo>
                  <a:cubicBezTo>
                    <a:pt x="871300" y="456013"/>
                    <a:pt x="880812" y="434427"/>
                    <a:pt x="880812" y="411012"/>
                  </a:cubicBezTo>
                  <a:close/>
                  <a:moveTo>
                    <a:pt x="885203" y="776808"/>
                  </a:moveTo>
                  <a:cubicBezTo>
                    <a:pt x="885203" y="771869"/>
                    <a:pt x="884882" y="768622"/>
                    <a:pt x="884242" y="767067"/>
                  </a:cubicBezTo>
                  <a:cubicBezTo>
                    <a:pt x="883602" y="765512"/>
                    <a:pt x="881635" y="763179"/>
                    <a:pt x="878343" y="760069"/>
                  </a:cubicBezTo>
                  <a:cubicBezTo>
                    <a:pt x="875599" y="757508"/>
                    <a:pt x="874227" y="753392"/>
                    <a:pt x="874227" y="747721"/>
                  </a:cubicBezTo>
                  <a:lnTo>
                    <a:pt x="874227" y="616064"/>
                  </a:lnTo>
                  <a:lnTo>
                    <a:pt x="652784" y="602014"/>
                  </a:lnTo>
                  <a:cubicBezTo>
                    <a:pt x="649491" y="601831"/>
                    <a:pt x="647022" y="601739"/>
                    <a:pt x="645375" y="601739"/>
                  </a:cubicBezTo>
                  <a:cubicBezTo>
                    <a:pt x="640070" y="601739"/>
                    <a:pt x="637418" y="605032"/>
                    <a:pt x="637418" y="611618"/>
                  </a:cubicBezTo>
                  <a:lnTo>
                    <a:pt x="637967" y="623966"/>
                  </a:lnTo>
                  <a:cubicBezTo>
                    <a:pt x="638149" y="628722"/>
                    <a:pt x="639064" y="632061"/>
                    <a:pt x="640711" y="633982"/>
                  </a:cubicBezTo>
                  <a:cubicBezTo>
                    <a:pt x="642357" y="635902"/>
                    <a:pt x="646107" y="637778"/>
                    <a:pt x="651961" y="639607"/>
                  </a:cubicBezTo>
                  <a:cubicBezTo>
                    <a:pt x="677023" y="647473"/>
                    <a:pt x="689554" y="661193"/>
                    <a:pt x="689554" y="680767"/>
                  </a:cubicBezTo>
                  <a:cubicBezTo>
                    <a:pt x="689554" y="694670"/>
                    <a:pt x="682603" y="704457"/>
                    <a:pt x="668700" y="710128"/>
                  </a:cubicBezTo>
                  <a:cubicBezTo>
                    <a:pt x="654796" y="715799"/>
                    <a:pt x="629094" y="718635"/>
                    <a:pt x="591593" y="718635"/>
                  </a:cubicBezTo>
                  <a:lnTo>
                    <a:pt x="542475" y="719183"/>
                  </a:lnTo>
                  <a:cubicBezTo>
                    <a:pt x="517596" y="719183"/>
                    <a:pt x="501040" y="718269"/>
                    <a:pt x="492808" y="716439"/>
                  </a:cubicBezTo>
                  <a:cubicBezTo>
                    <a:pt x="484576" y="714610"/>
                    <a:pt x="478219" y="710768"/>
                    <a:pt x="473737" y="704915"/>
                  </a:cubicBezTo>
                  <a:cubicBezTo>
                    <a:pt x="469255" y="699061"/>
                    <a:pt x="467014" y="691835"/>
                    <a:pt x="467014" y="683237"/>
                  </a:cubicBezTo>
                  <a:cubicBezTo>
                    <a:pt x="467014" y="673358"/>
                    <a:pt x="469941" y="665995"/>
                    <a:pt x="475795" y="661147"/>
                  </a:cubicBezTo>
                  <a:cubicBezTo>
                    <a:pt x="481649" y="656300"/>
                    <a:pt x="487686" y="653876"/>
                    <a:pt x="493906" y="653876"/>
                  </a:cubicBezTo>
                  <a:cubicBezTo>
                    <a:pt x="497198" y="653876"/>
                    <a:pt x="504241" y="655065"/>
                    <a:pt x="515034" y="657443"/>
                  </a:cubicBezTo>
                  <a:cubicBezTo>
                    <a:pt x="521437" y="658906"/>
                    <a:pt x="527566" y="659638"/>
                    <a:pt x="533419" y="659638"/>
                  </a:cubicBezTo>
                  <a:cubicBezTo>
                    <a:pt x="546225" y="659638"/>
                    <a:pt x="556378" y="656345"/>
                    <a:pt x="563878" y="649760"/>
                  </a:cubicBezTo>
                  <a:cubicBezTo>
                    <a:pt x="571378" y="643174"/>
                    <a:pt x="575128" y="634302"/>
                    <a:pt x="575128" y="623143"/>
                  </a:cubicBezTo>
                  <a:cubicBezTo>
                    <a:pt x="575128" y="610520"/>
                    <a:pt x="570326" y="600825"/>
                    <a:pt x="560722" y="594056"/>
                  </a:cubicBezTo>
                  <a:cubicBezTo>
                    <a:pt x="551118" y="587288"/>
                    <a:pt x="539914" y="583903"/>
                    <a:pt x="527108" y="583903"/>
                  </a:cubicBezTo>
                  <a:cubicBezTo>
                    <a:pt x="504607" y="583903"/>
                    <a:pt x="483021" y="592776"/>
                    <a:pt x="462349" y="610520"/>
                  </a:cubicBezTo>
                  <a:cubicBezTo>
                    <a:pt x="441678" y="628265"/>
                    <a:pt x="431342" y="653510"/>
                    <a:pt x="431342" y="686255"/>
                  </a:cubicBezTo>
                  <a:cubicBezTo>
                    <a:pt x="431342" y="725769"/>
                    <a:pt x="445428" y="758834"/>
                    <a:pt x="473600" y="785451"/>
                  </a:cubicBezTo>
                  <a:cubicBezTo>
                    <a:pt x="501772" y="812068"/>
                    <a:pt x="538633" y="825377"/>
                    <a:pt x="584184" y="825377"/>
                  </a:cubicBezTo>
                  <a:cubicBezTo>
                    <a:pt x="626259" y="825377"/>
                    <a:pt x="660833" y="813852"/>
                    <a:pt x="687908" y="790802"/>
                  </a:cubicBezTo>
                  <a:cubicBezTo>
                    <a:pt x="714982" y="767753"/>
                    <a:pt x="728519" y="738117"/>
                    <a:pt x="728519" y="701896"/>
                  </a:cubicBezTo>
                  <a:cubicBezTo>
                    <a:pt x="728519" y="679761"/>
                    <a:pt x="722482" y="659730"/>
                    <a:pt x="710409" y="641802"/>
                  </a:cubicBezTo>
                  <a:lnTo>
                    <a:pt x="794924" y="646467"/>
                  </a:lnTo>
                  <a:lnTo>
                    <a:pt x="794924" y="775436"/>
                  </a:lnTo>
                  <a:cubicBezTo>
                    <a:pt x="794924" y="780741"/>
                    <a:pt x="795656" y="784079"/>
                    <a:pt x="797120" y="785451"/>
                  </a:cubicBezTo>
                  <a:cubicBezTo>
                    <a:pt x="798583" y="786823"/>
                    <a:pt x="802150" y="787784"/>
                    <a:pt x="807821" y="788333"/>
                  </a:cubicBezTo>
                  <a:lnTo>
                    <a:pt x="866543" y="793272"/>
                  </a:lnTo>
                  <a:cubicBezTo>
                    <a:pt x="872397" y="793821"/>
                    <a:pt x="875690" y="794095"/>
                    <a:pt x="876422" y="794095"/>
                  </a:cubicBezTo>
                  <a:cubicBezTo>
                    <a:pt x="879897" y="794095"/>
                    <a:pt x="882230" y="793089"/>
                    <a:pt x="883419" y="791077"/>
                  </a:cubicBezTo>
                  <a:cubicBezTo>
                    <a:pt x="884608" y="789064"/>
                    <a:pt x="885203" y="784308"/>
                    <a:pt x="885203" y="776808"/>
                  </a:cubicBezTo>
                  <a:close/>
                  <a:moveTo>
                    <a:pt x="1280158" y="560067"/>
                  </a:moveTo>
                  <a:lnTo>
                    <a:pt x="937984" y="560067"/>
                  </a:lnTo>
                  <a:lnTo>
                    <a:pt x="937984" y="560068"/>
                  </a:lnTo>
                  <a:lnTo>
                    <a:pt x="1280158" y="560068"/>
                  </a:lnTo>
                  <a:lnTo>
                    <a:pt x="1280158" y="2039231"/>
                  </a:lnTo>
                  <a:cubicBezTo>
                    <a:pt x="1280158" y="2071202"/>
                    <a:pt x="1254240" y="2097119"/>
                    <a:pt x="1222269" y="2097119"/>
                  </a:cubicBezTo>
                  <a:lnTo>
                    <a:pt x="57889" y="2097119"/>
                  </a:lnTo>
                  <a:cubicBezTo>
                    <a:pt x="25918" y="2097119"/>
                    <a:pt x="0" y="2071202"/>
                    <a:pt x="0" y="2039231"/>
                  </a:cubicBezTo>
                  <a:lnTo>
                    <a:pt x="0" y="560068"/>
                  </a:lnTo>
                  <a:lnTo>
                    <a:pt x="364527" y="560068"/>
                  </a:lnTo>
                  <a:lnTo>
                    <a:pt x="364527" y="560067"/>
                  </a:lnTo>
                  <a:lnTo>
                    <a:pt x="1" y="560067"/>
                  </a:lnTo>
                  <a:lnTo>
                    <a:pt x="64008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542244" y="5316039"/>
            <a:ext cx="297937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4766077" y="5924083"/>
            <a:ext cx="1133468"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3" name="Group 2">
            <a:extLst>
              <a:ext uri="{FF2B5EF4-FFF2-40B4-BE49-F238E27FC236}">
                <a16:creationId xmlns:a16="http://schemas.microsoft.com/office/drawing/2014/main" id="{DD8EA59D-ED2B-4F5F-A869-C7CC7EFF1D21}"/>
              </a:ext>
            </a:extLst>
          </p:cNvPr>
          <p:cNvGrpSpPr/>
          <p:nvPr/>
        </p:nvGrpSpPr>
        <p:grpSpPr>
          <a:xfrm>
            <a:off x="365760" y="1996343"/>
            <a:ext cx="5604223" cy="1280161"/>
            <a:chOff x="365760" y="1996343"/>
            <a:chExt cx="5604223" cy="1280161"/>
          </a:xfrm>
        </p:grpSpPr>
        <p:sp>
          <p:nvSpPr>
            <p:cNvPr id="31" name="Freeform: Shape 30">
              <a:extLst>
                <a:ext uri="{FF2B5EF4-FFF2-40B4-BE49-F238E27FC236}">
                  <a16:creationId xmlns:a16="http://schemas.microsoft.com/office/drawing/2014/main" id="{674C0B37-20EB-4058-A456-1041382625AF}"/>
                </a:ext>
              </a:extLst>
            </p:cNvPr>
            <p:cNvSpPr/>
            <p:nvPr/>
          </p:nvSpPr>
          <p:spPr>
            <a:xfrm>
              <a:off x="365760" y="1996343"/>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3207709" y="2248110"/>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4281342" y="1587861"/>
              <a:ext cx="1280158" cy="2097125"/>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542245" y="2076271"/>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5145565" y="2348569"/>
            <a:ext cx="339693" cy="292608"/>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4754048" y="2782552"/>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5" name="Group 4">
            <a:extLst>
              <a:ext uri="{FF2B5EF4-FFF2-40B4-BE49-F238E27FC236}">
                <a16:creationId xmlns:a16="http://schemas.microsoft.com/office/drawing/2014/main" id="{82A230E0-A2EC-4CFB-BCD8-01CBD5BF9E21}"/>
              </a:ext>
            </a:extLst>
          </p:cNvPr>
          <p:cNvGrpSpPr/>
          <p:nvPr/>
        </p:nvGrpSpPr>
        <p:grpSpPr>
          <a:xfrm>
            <a:off x="365760" y="3663730"/>
            <a:ext cx="5558709" cy="1269944"/>
            <a:chOff x="365760" y="3663730"/>
            <a:chExt cx="5558709" cy="1269944"/>
          </a:xfrm>
        </p:grpSpPr>
        <p:sp>
          <p:nvSpPr>
            <p:cNvPr id="38" name="Freeform: Shape 37">
              <a:extLst>
                <a:ext uri="{FF2B5EF4-FFF2-40B4-BE49-F238E27FC236}">
                  <a16:creationId xmlns:a16="http://schemas.microsoft.com/office/drawing/2014/main" id="{CCC4F81D-81DD-460F-BDBB-D54FE6E2F23B}"/>
                </a:ext>
              </a:extLst>
            </p:cNvPr>
            <p:cNvSpPr/>
            <p:nvPr/>
          </p:nvSpPr>
          <p:spPr>
            <a:xfrm>
              <a:off x="365760" y="366373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1838682" y="3913632"/>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96FB0A-7EC8-440D-9C82-B0D62D947339}"/>
                </a:ext>
              </a:extLst>
            </p:cNvPr>
            <p:cNvSpPr/>
            <p:nvPr/>
          </p:nvSpPr>
          <p:spPr>
            <a:xfrm rot="5400000" flipH="1">
              <a:off x="772083" y="3258566"/>
              <a:ext cx="1269762" cy="2080093"/>
            </a:xfrm>
            <a:custGeom>
              <a:avLst/>
              <a:gdLst/>
              <a:ahLst/>
              <a:cxnLst/>
              <a:rect l="l" t="t" r="r" b="b"/>
              <a:pathLst>
                <a:path w="1269762" h="2080093">
                  <a:moveTo>
                    <a:pt x="843488" y="711759"/>
                  </a:moveTo>
                  <a:cubicBezTo>
                    <a:pt x="843488" y="704807"/>
                    <a:pt x="840972" y="699822"/>
                    <a:pt x="835942" y="696804"/>
                  </a:cubicBezTo>
                  <a:cubicBezTo>
                    <a:pt x="830911" y="693786"/>
                    <a:pt x="821902" y="692276"/>
                    <a:pt x="808913" y="692276"/>
                  </a:cubicBezTo>
                  <a:lnTo>
                    <a:pt x="491156" y="692276"/>
                  </a:lnTo>
                  <a:cubicBezTo>
                    <a:pt x="483839" y="692276"/>
                    <a:pt x="477527" y="694151"/>
                    <a:pt x="472222" y="697902"/>
                  </a:cubicBezTo>
                  <a:cubicBezTo>
                    <a:pt x="466917" y="701652"/>
                    <a:pt x="464265" y="706637"/>
                    <a:pt x="464265" y="712856"/>
                  </a:cubicBezTo>
                  <a:cubicBezTo>
                    <a:pt x="464265" y="725662"/>
                    <a:pt x="473228" y="732065"/>
                    <a:pt x="491156" y="732065"/>
                  </a:cubicBezTo>
                  <a:lnTo>
                    <a:pt x="808913" y="732065"/>
                  </a:lnTo>
                  <a:cubicBezTo>
                    <a:pt x="831963" y="732065"/>
                    <a:pt x="843488" y="725296"/>
                    <a:pt x="843488" y="711759"/>
                  </a:cubicBezTo>
                  <a:close/>
                  <a:moveTo>
                    <a:pt x="879160" y="709564"/>
                  </a:moveTo>
                  <a:cubicBezTo>
                    <a:pt x="879160" y="746151"/>
                    <a:pt x="860135" y="776472"/>
                    <a:pt x="822084" y="800528"/>
                  </a:cubicBezTo>
                  <a:cubicBezTo>
                    <a:pt x="784034" y="824584"/>
                    <a:pt x="727507" y="836612"/>
                    <a:pt x="652504" y="836612"/>
                  </a:cubicBezTo>
                  <a:cubicBezTo>
                    <a:pt x="577135" y="836612"/>
                    <a:pt x="521157" y="824447"/>
                    <a:pt x="484570" y="800116"/>
                  </a:cubicBezTo>
                  <a:cubicBezTo>
                    <a:pt x="447983" y="775786"/>
                    <a:pt x="429690" y="746791"/>
                    <a:pt x="429690" y="713131"/>
                  </a:cubicBezTo>
                  <a:cubicBezTo>
                    <a:pt x="429690" y="677642"/>
                    <a:pt x="448898" y="647503"/>
                    <a:pt x="487314" y="622715"/>
                  </a:cubicBezTo>
                  <a:cubicBezTo>
                    <a:pt x="525731" y="597928"/>
                    <a:pt x="582257" y="585534"/>
                    <a:pt x="656895" y="585534"/>
                  </a:cubicBezTo>
                  <a:cubicBezTo>
                    <a:pt x="701714" y="585534"/>
                    <a:pt x="740450" y="590473"/>
                    <a:pt x="773104" y="600352"/>
                  </a:cubicBezTo>
                  <a:cubicBezTo>
                    <a:pt x="805758" y="610230"/>
                    <a:pt x="831597" y="625048"/>
                    <a:pt x="850622" y="644805"/>
                  </a:cubicBezTo>
                  <a:cubicBezTo>
                    <a:pt x="869647" y="664562"/>
                    <a:pt x="879160" y="686148"/>
                    <a:pt x="879160" y="709564"/>
                  </a:cubicBezTo>
                  <a:close/>
                  <a:moveTo>
                    <a:pt x="883276" y="421149"/>
                  </a:moveTo>
                  <a:cubicBezTo>
                    <a:pt x="883276" y="454443"/>
                    <a:pt x="873763" y="480877"/>
                    <a:pt x="854738" y="500451"/>
                  </a:cubicBezTo>
                  <a:cubicBezTo>
                    <a:pt x="835713" y="520025"/>
                    <a:pt x="813578" y="529812"/>
                    <a:pt x="788333" y="529812"/>
                  </a:cubicBezTo>
                  <a:cubicBezTo>
                    <a:pt x="773881" y="529812"/>
                    <a:pt x="761808" y="526382"/>
                    <a:pt x="752112" y="519522"/>
                  </a:cubicBezTo>
                  <a:cubicBezTo>
                    <a:pt x="742416" y="512662"/>
                    <a:pt x="737569" y="503103"/>
                    <a:pt x="737569" y="490847"/>
                  </a:cubicBezTo>
                  <a:cubicBezTo>
                    <a:pt x="737569" y="480968"/>
                    <a:pt x="740679" y="472462"/>
                    <a:pt x="746898" y="465327"/>
                  </a:cubicBezTo>
                  <a:cubicBezTo>
                    <a:pt x="753118" y="458193"/>
                    <a:pt x="761533" y="454626"/>
                    <a:pt x="772143" y="454626"/>
                  </a:cubicBezTo>
                  <a:cubicBezTo>
                    <a:pt x="778546" y="454626"/>
                    <a:pt x="788059" y="455815"/>
                    <a:pt x="800681" y="458193"/>
                  </a:cubicBezTo>
                  <a:cubicBezTo>
                    <a:pt x="809645" y="459839"/>
                    <a:pt x="816505" y="460663"/>
                    <a:pt x="821261" y="460663"/>
                  </a:cubicBezTo>
                  <a:cubicBezTo>
                    <a:pt x="828396" y="460663"/>
                    <a:pt x="834250" y="458056"/>
                    <a:pt x="838823" y="452842"/>
                  </a:cubicBezTo>
                  <a:cubicBezTo>
                    <a:pt x="843396" y="447628"/>
                    <a:pt x="845683" y="441546"/>
                    <a:pt x="845683" y="434594"/>
                  </a:cubicBezTo>
                  <a:cubicBezTo>
                    <a:pt x="845683" y="423252"/>
                    <a:pt x="839921" y="415752"/>
                    <a:pt x="828396" y="412093"/>
                  </a:cubicBezTo>
                  <a:cubicBezTo>
                    <a:pt x="816871" y="408435"/>
                    <a:pt x="793638" y="406605"/>
                    <a:pt x="758698" y="406605"/>
                  </a:cubicBezTo>
                  <a:cubicBezTo>
                    <a:pt x="734002" y="406605"/>
                    <a:pt x="717995" y="408160"/>
                    <a:pt x="710677" y="411270"/>
                  </a:cubicBezTo>
                  <a:cubicBezTo>
                    <a:pt x="703360" y="414380"/>
                    <a:pt x="697918" y="420463"/>
                    <a:pt x="694351" y="429518"/>
                  </a:cubicBezTo>
                  <a:cubicBezTo>
                    <a:pt x="690783" y="438573"/>
                    <a:pt x="689000" y="453528"/>
                    <a:pt x="689000" y="474383"/>
                  </a:cubicBezTo>
                  <a:cubicBezTo>
                    <a:pt x="689000" y="482615"/>
                    <a:pt x="684884" y="486731"/>
                    <a:pt x="676652" y="486731"/>
                  </a:cubicBezTo>
                  <a:cubicBezTo>
                    <a:pt x="675371" y="486731"/>
                    <a:pt x="674091" y="486639"/>
                    <a:pt x="672810" y="486456"/>
                  </a:cubicBezTo>
                  <a:lnTo>
                    <a:pt x="660736" y="485908"/>
                  </a:lnTo>
                  <a:cubicBezTo>
                    <a:pt x="655431" y="485542"/>
                    <a:pt x="652779" y="482615"/>
                    <a:pt x="652779" y="477127"/>
                  </a:cubicBezTo>
                  <a:lnTo>
                    <a:pt x="653053" y="469169"/>
                  </a:lnTo>
                  <a:cubicBezTo>
                    <a:pt x="653053" y="454168"/>
                    <a:pt x="652367" y="443238"/>
                    <a:pt x="650995" y="436378"/>
                  </a:cubicBezTo>
                  <a:cubicBezTo>
                    <a:pt x="649623" y="429518"/>
                    <a:pt x="645827" y="422978"/>
                    <a:pt x="639607" y="416758"/>
                  </a:cubicBezTo>
                  <a:cubicBezTo>
                    <a:pt x="633388" y="410538"/>
                    <a:pt x="623601" y="406057"/>
                    <a:pt x="610246" y="403313"/>
                  </a:cubicBezTo>
                  <a:lnTo>
                    <a:pt x="542469" y="400020"/>
                  </a:lnTo>
                  <a:cubicBezTo>
                    <a:pt x="536981" y="399654"/>
                    <a:pt x="531493" y="399471"/>
                    <a:pt x="526005" y="399471"/>
                  </a:cubicBezTo>
                  <a:cubicBezTo>
                    <a:pt x="504785" y="399471"/>
                    <a:pt x="489372" y="402261"/>
                    <a:pt x="479768" y="407840"/>
                  </a:cubicBezTo>
                  <a:cubicBezTo>
                    <a:pt x="470164" y="413420"/>
                    <a:pt x="465362" y="421972"/>
                    <a:pt x="465362" y="433497"/>
                  </a:cubicBezTo>
                  <a:cubicBezTo>
                    <a:pt x="465362" y="442278"/>
                    <a:pt x="468152" y="449138"/>
                    <a:pt x="473731" y="454077"/>
                  </a:cubicBezTo>
                  <a:cubicBezTo>
                    <a:pt x="479311" y="459016"/>
                    <a:pt x="486034" y="461486"/>
                    <a:pt x="493900" y="461486"/>
                  </a:cubicBezTo>
                  <a:cubicBezTo>
                    <a:pt x="498107" y="461486"/>
                    <a:pt x="502772" y="460937"/>
                    <a:pt x="507894" y="459839"/>
                  </a:cubicBezTo>
                  <a:cubicBezTo>
                    <a:pt x="519602" y="457827"/>
                    <a:pt x="527926" y="456821"/>
                    <a:pt x="532865" y="456821"/>
                  </a:cubicBezTo>
                  <a:cubicBezTo>
                    <a:pt x="544939" y="456821"/>
                    <a:pt x="555092" y="460114"/>
                    <a:pt x="563324" y="466699"/>
                  </a:cubicBezTo>
                  <a:cubicBezTo>
                    <a:pt x="571556" y="473285"/>
                    <a:pt x="575672" y="482615"/>
                    <a:pt x="575672" y="494688"/>
                  </a:cubicBezTo>
                  <a:cubicBezTo>
                    <a:pt x="575672" y="507128"/>
                    <a:pt x="571007" y="516732"/>
                    <a:pt x="561677" y="523501"/>
                  </a:cubicBezTo>
                  <a:cubicBezTo>
                    <a:pt x="552348" y="530269"/>
                    <a:pt x="541097" y="533653"/>
                    <a:pt x="527926" y="533653"/>
                  </a:cubicBezTo>
                  <a:cubicBezTo>
                    <a:pt x="501766" y="533653"/>
                    <a:pt x="478854" y="524004"/>
                    <a:pt x="459188" y="504704"/>
                  </a:cubicBezTo>
                  <a:cubicBezTo>
                    <a:pt x="439523" y="485404"/>
                    <a:pt x="429690" y="459748"/>
                    <a:pt x="429690" y="427734"/>
                  </a:cubicBezTo>
                  <a:cubicBezTo>
                    <a:pt x="429690" y="403953"/>
                    <a:pt x="434949" y="381498"/>
                    <a:pt x="445468" y="360369"/>
                  </a:cubicBezTo>
                  <a:cubicBezTo>
                    <a:pt x="455987" y="339240"/>
                    <a:pt x="470850" y="322639"/>
                    <a:pt x="490058" y="310565"/>
                  </a:cubicBezTo>
                  <a:cubicBezTo>
                    <a:pt x="509266" y="298491"/>
                    <a:pt x="531585" y="292454"/>
                    <a:pt x="557012" y="292454"/>
                  </a:cubicBezTo>
                  <a:cubicBezTo>
                    <a:pt x="616832" y="292454"/>
                    <a:pt x="655248" y="325200"/>
                    <a:pt x="672261" y="390690"/>
                  </a:cubicBezTo>
                  <a:lnTo>
                    <a:pt x="674731" y="382458"/>
                  </a:lnTo>
                  <a:cubicBezTo>
                    <a:pt x="682231" y="356664"/>
                    <a:pt x="694625" y="336999"/>
                    <a:pt x="711912" y="323462"/>
                  </a:cubicBezTo>
                  <a:cubicBezTo>
                    <a:pt x="729200" y="309925"/>
                    <a:pt x="748819" y="303156"/>
                    <a:pt x="770771" y="303156"/>
                  </a:cubicBezTo>
                  <a:cubicBezTo>
                    <a:pt x="798943" y="303156"/>
                    <a:pt x="824737" y="313218"/>
                    <a:pt x="848153" y="333340"/>
                  </a:cubicBezTo>
                  <a:cubicBezTo>
                    <a:pt x="871568" y="353463"/>
                    <a:pt x="883276" y="382732"/>
                    <a:pt x="883276" y="421149"/>
                  </a:cubicBezTo>
                  <a:close/>
                  <a:moveTo>
                    <a:pt x="1269762" y="555519"/>
                  </a:moveTo>
                  <a:lnTo>
                    <a:pt x="634882" y="0"/>
                  </a:lnTo>
                  <a:lnTo>
                    <a:pt x="1" y="555519"/>
                  </a:lnTo>
                  <a:lnTo>
                    <a:pt x="291187" y="555519"/>
                  </a:lnTo>
                  <a:lnTo>
                    <a:pt x="291187" y="555520"/>
                  </a:lnTo>
                  <a:lnTo>
                    <a:pt x="0" y="555520"/>
                  </a:lnTo>
                  <a:lnTo>
                    <a:pt x="0" y="2022675"/>
                  </a:lnTo>
                  <a:cubicBezTo>
                    <a:pt x="0" y="2054386"/>
                    <a:pt x="25707" y="2080093"/>
                    <a:pt x="57419" y="2080093"/>
                  </a:cubicBezTo>
                  <a:lnTo>
                    <a:pt x="1212343" y="2080093"/>
                  </a:lnTo>
                  <a:cubicBezTo>
                    <a:pt x="1244055" y="2080093"/>
                    <a:pt x="1269761" y="2054386"/>
                    <a:pt x="1269761" y="2022675"/>
                  </a:cubicBezTo>
                  <a:lnTo>
                    <a:pt x="1269761" y="555520"/>
                  </a:lnTo>
                  <a:lnTo>
                    <a:pt x="939759" y="555520"/>
                  </a:lnTo>
                  <a:lnTo>
                    <a:pt x="939759" y="55551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2930105" y="373946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399930" y="4438219"/>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6" name="Group 5">
            <a:extLst>
              <a:ext uri="{FF2B5EF4-FFF2-40B4-BE49-F238E27FC236}">
                <a16:creationId xmlns:a16="http://schemas.microsoft.com/office/drawing/2014/main" id="{15E08ECA-6C89-4E9A-8A76-C1CA65FBB00F}"/>
              </a:ext>
            </a:extLst>
          </p:cNvPr>
          <p:cNvGrpSpPr/>
          <p:nvPr/>
        </p:nvGrpSpPr>
        <p:grpSpPr>
          <a:xfrm>
            <a:off x="6126480" y="3668144"/>
            <a:ext cx="5604225" cy="1280161"/>
            <a:chOff x="6126480" y="3668144"/>
            <a:chExt cx="5604225" cy="1280161"/>
          </a:xfrm>
        </p:grpSpPr>
        <p:sp>
          <p:nvSpPr>
            <p:cNvPr id="49" name="Freeform: Shape 48">
              <a:extLst>
                <a:ext uri="{FF2B5EF4-FFF2-40B4-BE49-F238E27FC236}">
                  <a16:creationId xmlns:a16="http://schemas.microsoft.com/office/drawing/2014/main" id="{FBBCF1F6-F8D5-4391-ADA5-F0F651C205E6}"/>
                </a:ext>
              </a:extLst>
            </p:cNvPr>
            <p:cNvSpPr/>
            <p:nvPr/>
          </p:nvSpPr>
          <p:spPr>
            <a:xfrm>
              <a:off x="6126480" y="3668144"/>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EDE87944-8968-47B2-8AB7-E7609638620A}"/>
                </a:ext>
              </a:extLst>
            </p:cNvPr>
            <p:cNvSpPr/>
            <p:nvPr/>
          </p:nvSpPr>
          <p:spPr>
            <a:xfrm rot="16200000">
              <a:off x="8968429" y="3919911"/>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926406D7-C5FB-4A4A-8E77-ED03FC020AB5}"/>
                </a:ext>
              </a:extLst>
            </p:cNvPr>
            <p:cNvSpPr/>
            <p:nvPr/>
          </p:nvSpPr>
          <p:spPr>
            <a:xfrm rot="16200000">
              <a:off x="10042063" y="3259661"/>
              <a:ext cx="1280158" cy="2097126"/>
            </a:xfrm>
            <a:custGeom>
              <a:avLst/>
              <a:gdLst/>
              <a:ahLst/>
              <a:cxnLst/>
              <a:rect l="l" t="t" r="r" b="b"/>
              <a:pathLst>
                <a:path w="1280158" h="2097126">
                  <a:moveTo>
                    <a:pt x="729068" y="686360"/>
                  </a:moveTo>
                  <a:lnTo>
                    <a:pt x="594611" y="686360"/>
                  </a:lnTo>
                  <a:lnTo>
                    <a:pt x="594611" y="602118"/>
                  </a:lnTo>
                  <a:close/>
                  <a:moveTo>
                    <a:pt x="845140" y="397122"/>
                  </a:moveTo>
                  <a:cubicBezTo>
                    <a:pt x="845140" y="404073"/>
                    <a:pt x="842624" y="409058"/>
                    <a:pt x="837594" y="412076"/>
                  </a:cubicBezTo>
                  <a:cubicBezTo>
                    <a:pt x="832563" y="415095"/>
                    <a:pt x="823554" y="416604"/>
                    <a:pt x="810565" y="416604"/>
                  </a:cubicBezTo>
                  <a:lnTo>
                    <a:pt x="492808" y="416604"/>
                  </a:lnTo>
                  <a:cubicBezTo>
                    <a:pt x="485491" y="416604"/>
                    <a:pt x="479179" y="414729"/>
                    <a:pt x="473874" y="410979"/>
                  </a:cubicBezTo>
                  <a:cubicBezTo>
                    <a:pt x="468569" y="407229"/>
                    <a:pt x="465917" y="402244"/>
                    <a:pt x="465917" y="396024"/>
                  </a:cubicBezTo>
                  <a:cubicBezTo>
                    <a:pt x="465917" y="383219"/>
                    <a:pt x="474880" y="376816"/>
                    <a:pt x="492808" y="376816"/>
                  </a:cubicBezTo>
                  <a:lnTo>
                    <a:pt x="810565" y="376816"/>
                  </a:lnTo>
                  <a:cubicBezTo>
                    <a:pt x="833615" y="376816"/>
                    <a:pt x="845140" y="383584"/>
                    <a:pt x="845140" y="397122"/>
                  </a:cubicBezTo>
                  <a:close/>
                  <a:moveTo>
                    <a:pt x="880812" y="763968"/>
                  </a:moveTo>
                  <a:cubicBezTo>
                    <a:pt x="880812" y="753518"/>
                    <a:pt x="880040" y="746322"/>
                    <a:pt x="878495" y="742378"/>
                  </a:cubicBezTo>
                  <a:cubicBezTo>
                    <a:pt x="876950" y="738435"/>
                    <a:pt x="873998" y="735089"/>
                    <a:pt x="869639" y="732339"/>
                  </a:cubicBezTo>
                  <a:lnTo>
                    <a:pt x="622922" y="578172"/>
                  </a:lnTo>
                  <a:cubicBezTo>
                    <a:pt x="611211" y="570858"/>
                    <a:pt x="604395" y="566926"/>
                    <a:pt x="602474" y="566378"/>
                  </a:cubicBezTo>
                  <a:cubicBezTo>
                    <a:pt x="600554" y="565829"/>
                    <a:pt x="597947" y="565554"/>
                    <a:pt x="594654" y="565554"/>
                  </a:cubicBezTo>
                  <a:lnTo>
                    <a:pt x="562793" y="565623"/>
                  </a:lnTo>
                  <a:cubicBezTo>
                    <a:pt x="557848" y="565623"/>
                    <a:pt x="554689" y="566172"/>
                    <a:pt x="553316" y="567269"/>
                  </a:cubicBezTo>
                  <a:cubicBezTo>
                    <a:pt x="551942" y="568367"/>
                    <a:pt x="551256" y="571843"/>
                    <a:pt x="551256" y="577697"/>
                  </a:cubicBezTo>
                  <a:lnTo>
                    <a:pt x="551256" y="686360"/>
                  </a:lnTo>
                  <a:lnTo>
                    <a:pt x="489515" y="686360"/>
                  </a:lnTo>
                  <a:cubicBezTo>
                    <a:pt x="482381" y="686360"/>
                    <a:pt x="476801" y="682884"/>
                    <a:pt x="472777" y="675932"/>
                  </a:cubicBezTo>
                  <a:cubicBezTo>
                    <a:pt x="469667" y="670444"/>
                    <a:pt x="464819" y="667700"/>
                    <a:pt x="458233" y="667700"/>
                  </a:cubicBezTo>
                  <a:cubicBezTo>
                    <a:pt x="447257" y="667700"/>
                    <a:pt x="440809" y="668341"/>
                    <a:pt x="438888" y="669621"/>
                  </a:cubicBezTo>
                  <a:cubicBezTo>
                    <a:pt x="436967" y="670902"/>
                    <a:pt x="436007" y="674286"/>
                    <a:pt x="436007" y="679774"/>
                  </a:cubicBezTo>
                  <a:lnTo>
                    <a:pt x="436007" y="795297"/>
                  </a:lnTo>
                  <a:cubicBezTo>
                    <a:pt x="436007" y="800602"/>
                    <a:pt x="436556" y="803987"/>
                    <a:pt x="437653" y="805450"/>
                  </a:cubicBezTo>
                  <a:cubicBezTo>
                    <a:pt x="438751" y="806914"/>
                    <a:pt x="441312" y="807645"/>
                    <a:pt x="445336" y="807645"/>
                  </a:cubicBezTo>
                  <a:lnTo>
                    <a:pt x="457685" y="807645"/>
                  </a:lnTo>
                  <a:cubicBezTo>
                    <a:pt x="465002" y="807645"/>
                    <a:pt x="470124" y="804810"/>
                    <a:pt x="473051" y="799139"/>
                  </a:cubicBezTo>
                  <a:cubicBezTo>
                    <a:pt x="478539" y="788712"/>
                    <a:pt x="487411" y="783498"/>
                    <a:pt x="499668" y="783498"/>
                  </a:cubicBezTo>
                  <a:lnTo>
                    <a:pt x="551256" y="783498"/>
                  </a:lnTo>
                  <a:lnTo>
                    <a:pt x="551256" y="808468"/>
                  </a:lnTo>
                  <a:cubicBezTo>
                    <a:pt x="551256" y="813957"/>
                    <a:pt x="552079" y="817432"/>
                    <a:pt x="553725" y="818896"/>
                  </a:cubicBezTo>
                  <a:cubicBezTo>
                    <a:pt x="555372" y="820359"/>
                    <a:pt x="558573" y="821091"/>
                    <a:pt x="563329" y="821091"/>
                  </a:cubicBezTo>
                  <a:lnTo>
                    <a:pt x="579519" y="821091"/>
                  </a:lnTo>
                  <a:cubicBezTo>
                    <a:pt x="585556" y="821091"/>
                    <a:pt x="589580" y="820176"/>
                    <a:pt x="591593" y="818347"/>
                  </a:cubicBezTo>
                  <a:cubicBezTo>
                    <a:pt x="593605" y="816518"/>
                    <a:pt x="594611" y="812676"/>
                    <a:pt x="594611" y="806822"/>
                  </a:cubicBezTo>
                  <a:lnTo>
                    <a:pt x="594611" y="783498"/>
                  </a:lnTo>
                  <a:lnTo>
                    <a:pt x="869287" y="783498"/>
                  </a:lnTo>
                  <a:cubicBezTo>
                    <a:pt x="874592" y="783498"/>
                    <a:pt x="877839" y="782765"/>
                    <a:pt x="879028" y="781298"/>
                  </a:cubicBezTo>
                  <a:cubicBezTo>
                    <a:pt x="880218" y="779832"/>
                    <a:pt x="880812" y="774055"/>
                    <a:pt x="880812" y="763968"/>
                  </a:cubicBezTo>
                  <a:close/>
                  <a:moveTo>
                    <a:pt x="880812" y="399317"/>
                  </a:moveTo>
                  <a:cubicBezTo>
                    <a:pt x="880812" y="362730"/>
                    <a:pt x="861787" y="332408"/>
                    <a:pt x="823736" y="308353"/>
                  </a:cubicBezTo>
                  <a:cubicBezTo>
                    <a:pt x="785686" y="284297"/>
                    <a:pt x="729159" y="272269"/>
                    <a:pt x="654156" y="272269"/>
                  </a:cubicBezTo>
                  <a:cubicBezTo>
                    <a:pt x="578787" y="272269"/>
                    <a:pt x="522809" y="284434"/>
                    <a:pt x="486222" y="308764"/>
                  </a:cubicBezTo>
                  <a:cubicBezTo>
                    <a:pt x="449635" y="333094"/>
                    <a:pt x="431342" y="362090"/>
                    <a:pt x="431342" y="395750"/>
                  </a:cubicBezTo>
                  <a:cubicBezTo>
                    <a:pt x="431342" y="431239"/>
                    <a:pt x="450550" y="461377"/>
                    <a:pt x="488966" y="486165"/>
                  </a:cubicBezTo>
                  <a:cubicBezTo>
                    <a:pt x="527383" y="510953"/>
                    <a:pt x="583909" y="523346"/>
                    <a:pt x="658547" y="523346"/>
                  </a:cubicBezTo>
                  <a:cubicBezTo>
                    <a:pt x="703366" y="523346"/>
                    <a:pt x="742102" y="518407"/>
                    <a:pt x="774756" y="508529"/>
                  </a:cubicBezTo>
                  <a:cubicBezTo>
                    <a:pt x="807410" y="498650"/>
                    <a:pt x="833249" y="483832"/>
                    <a:pt x="852274" y="464076"/>
                  </a:cubicBezTo>
                  <a:cubicBezTo>
                    <a:pt x="871299" y="444319"/>
                    <a:pt x="880812" y="422732"/>
                    <a:pt x="880812" y="399317"/>
                  </a:cubicBezTo>
                  <a:close/>
                  <a:moveTo>
                    <a:pt x="1280158" y="560070"/>
                  </a:moveTo>
                  <a:lnTo>
                    <a:pt x="1280157" y="560070"/>
                  </a:lnTo>
                  <a:lnTo>
                    <a:pt x="1280157" y="2039238"/>
                  </a:lnTo>
                  <a:cubicBezTo>
                    <a:pt x="1280157" y="2071208"/>
                    <a:pt x="1254240" y="2097126"/>
                    <a:pt x="1222269" y="2097126"/>
                  </a:cubicBezTo>
                  <a:lnTo>
                    <a:pt x="57889" y="2097126"/>
                  </a:lnTo>
                  <a:cubicBezTo>
                    <a:pt x="25918" y="2097126"/>
                    <a:pt x="0" y="2071208"/>
                    <a:pt x="0" y="2039238"/>
                  </a:cubicBezTo>
                  <a:lnTo>
                    <a:pt x="0" y="560070"/>
                  </a:lnTo>
                  <a:lnTo>
                    <a:pt x="1" y="560070"/>
                  </a:lnTo>
                  <a:lnTo>
                    <a:pt x="64008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83F2D31F-1853-4EC5-99FA-16072EE9DC3F}"/>
              </a:ext>
            </a:extLst>
          </p:cNvPr>
          <p:cNvSpPr txBox="1"/>
          <p:nvPr/>
        </p:nvSpPr>
        <p:spPr>
          <a:xfrm>
            <a:off x="6302965" y="3748072"/>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54" name="Text Box 10">
            <a:extLst>
              <a:ext uri="{FF2B5EF4-FFF2-40B4-BE49-F238E27FC236}">
                <a16:creationId xmlns:a16="http://schemas.microsoft.com/office/drawing/2014/main" id="{6DEEC06B-4C4A-4675-B28F-D03EED667BE4}"/>
              </a:ext>
            </a:extLst>
          </p:cNvPr>
          <p:cNvSpPr txBox="1">
            <a:spLocks noChangeArrowheads="1"/>
          </p:cNvSpPr>
          <p:nvPr/>
        </p:nvSpPr>
        <p:spPr bwMode="auto">
          <a:xfrm>
            <a:off x="10515767" y="4360133"/>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4" name="Group 3">
            <a:extLst>
              <a:ext uri="{FF2B5EF4-FFF2-40B4-BE49-F238E27FC236}">
                <a16:creationId xmlns:a16="http://schemas.microsoft.com/office/drawing/2014/main" id="{FBC20F3F-13DB-42E6-9BCD-C65A3EA6226F}"/>
              </a:ext>
            </a:extLst>
          </p:cNvPr>
          <p:cNvGrpSpPr/>
          <p:nvPr/>
        </p:nvGrpSpPr>
        <p:grpSpPr>
          <a:xfrm>
            <a:off x="6129066" y="2006740"/>
            <a:ext cx="5558709" cy="1271870"/>
            <a:chOff x="6129066" y="2006740"/>
            <a:chExt cx="5558709" cy="1271870"/>
          </a:xfrm>
        </p:grpSpPr>
        <p:sp>
          <p:nvSpPr>
            <p:cNvPr id="62" name="Freeform: Shape 61">
              <a:extLst>
                <a:ext uri="{FF2B5EF4-FFF2-40B4-BE49-F238E27FC236}">
                  <a16:creationId xmlns:a16="http://schemas.microsoft.com/office/drawing/2014/main" id="{FE612964-EFF5-4648-AF9A-D9424A86045D}"/>
                </a:ext>
              </a:extLst>
            </p:cNvPr>
            <p:cNvSpPr/>
            <p:nvPr/>
          </p:nvSpPr>
          <p:spPr>
            <a:xfrm>
              <a:off x="6129066" y="200674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ED5F79C-7669-4FFE-8A4D-732B7FDBBC71}"/>
                </a:ext>
              </a:extLst>
            </p:cNvPr>
            <p:cNvSpPr/>
            <p:nvPr/>
          </p:nvSpPr>
          <p:spPr>
            <a:xfrm rot="5400000" flipH="1">
              <a:off x="7601988" y="2258568"/>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546651C-C6A5-46C8-B052-D4A50016B018}"/>
                </a:ext>
              </a:extLst>
            </p:cNvPr>
            <p:cNvSpPr/>
            <p:nvPr/>
          </p:nvSpPr>
          <p:spPr>
            <a:xfrm rot="5400000" flipH="1">
              <a:off x="6535389" y="1601576"/>
              <a:ext cx="1269762" cy="2080093"/>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5611062-A79F-4B6C-9AFE-3C6199DA7368}"/>
              </a:ext>
            </a:extLst>
          </p:cNvPr>
          <p:cNvSpPr txBox="1"/>
          <p:nvPr/>
        </p:nvSpPr>
        <p:spPr>
          <a:xfrm>
            <a:off x="8693411" y="208247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66" name="Text Box 10">
            <a:extLst>
              <a:ext uri="{FF2B5EF4-FFF2-40B4-BE49-F238E27FC236}">
                <a16:creationId xmlns:a16="http://schemas.microsoft.com/office/drawing/2014/main" id="{8BB5CBB1-96DA-44A0-BBF4-C2A7EEDAA688}"/>
              </a:ext>
            </a:extLst>
          </p:cNvPr>
          <p:cNvSpPr txBox="1">
            <a:spLocks noChangeArrowheads="1"/>
          </p:cNvSpPr>
          <p:nvPr/>
        </p:nvSpPr>
        <p:spPr bwMode="auto">
          <a:xfrm>
            <a:off x="6202164" y="2788853"/>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67" name="Freeform 4">
            <a:extLst>
              <a:ext uri="{FF2B5EF4-FFF2-40B4-BE49-F238E27FC236}">
                <a16:creationId xmlns:a16="http://schemas.microsoft.com/office/drawing/2014/main" id="{B14DB887-923F-46EE-AC07-D0075595FE7E}"/>
              </a:ext>
            </a:extLst>
          </p:cNvPr>
          <p:cNvSpPr>
            <a:spLocks noChangeAspect="1" noChangeArrowheads="1"/>
          </p:cNvSpPr>
          <p:nvPr/>
        </p:nvSpPr>
        <p:spPr bwMode="auto">
          <a:xfrm>
            <a:off x="6575914" y="2336745"/>
            <a:ext cx="253952" cy="301331"/>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grpSp>
        <p:nvGrpSpPr>
          <p:cNvPr id="8" name="Group 7">
            <a:extLst>
              <a:ext uri="{FF2B5EF4-FFF2-40B4-BE49-F238E27FC236}">
                <a16:creationId xmlns:a16="http://schemas.microsoft.com/office/drawing/2014/main" id="{E80960DA-E524-46B4-B750-E9FCE5DCEC80}"/>
              </a:ext>
            </a:extLst>
          </p:cNvPr>
          <p:cNvGrpSpPr/>
          <p:nvPr/>
        </p:nvGrpSpPr>
        <p:grpSpPr>
          <a:xfrm>
            <a:off x="6126480" y="5233680"/>
            <a:ext cx="5558709" cy="1272762"/>
            <a:chOff x="6126480" y="5233680"/>
            <a:chExt cx="5558709" cy="1272762"/>
          </a:xfrm>
        </p:grpSpPr>
        <p:sp>
          <p:nvSpPr>
            <p:cNvPr id="69" name="Freeform: Shape 68">
              <a:extLst>
                <a:ext uri="{FF2B5EF4-FFF2-40B4-BE49-F238E27FC236}">
                  <a16:creationId xmlns:a16="http://schemas.microsoft.com/office/drawing/2014/main" id="{55915A00-013C-485A-9ADC-24ED7E2D17CD}"/>
                </a:ext>
              </a:extLst>
            </p:cNvPr>
            <p:cNvSpPr/>
            <p:nvPr/>
          </p:nvSpPr>
          <p:spPr>
            <a:xfrm>
              <a:off x="6126480" y="523368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A25E454F-EE53-4634-AAE2-1B44100AB0CA}"/>
                </a:ext>
              </a:extLst>
            </p:cNvPr>
            <p:cNvSpPr/>
            <p:nvPr/>
          </p:nvSpPr>
          <p:spPr>
            <a:xfrm rot="5400000" flipH="1">
              <a:off x="7599402" y="5486400"/>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21D0A1-9F5E-4941-A422-FA50250737C2}"/>
                </a:ext>
              </a:extLst>
            </p:cNvPr>
            <p:cNvSpPr/>
            <p:nvPr/>
          </p:nvSpPr>
          <p:spPr>
            <a:xfrm rot="5400000" flipH="1">
              <a:off x="6532803" y="4828516"/>
              <a:ext cx="1269762" cy="2080093"/>
            </a:xfrm>
            <a:custGeom>
              <a:avLst/>
              <a:gdLst/>
              <a:ahLst/>
              <a:cxnLst/>
              <a:rect l="l" t="t" r="r" b="b"/>
              <a:pathLst>
                <a:path w="1269762" h="2080093">
                  <a:moveTo>
                    <a:pt x="700874" y="429604"/>
                  </a:moveTo>
                  <a:cubicBezTo>
                    <a:pt x="700874" y="423933"/>
                    <a:pt x="698814" y="419451"/>
                    <a:pt x="694694" y="416158"/>
                  </a:cubicBezTo>
                  <a:cubicBezTo>
                    <a:pt x="690574" y="412865"/>
                    <a:pt x="685491" y="411219"/>
                    <a:pt x="679445" y="411219"/>
                  </a:cubicBezTo>
                  <a:lnTo>
                    <a:pt x="496492" y="411219"/>
                  </a:lnTo>
                  <a:cubicBezTo>
                    <a:pt x="479093" y="411219"/>
                    <a:pt x="467647" y="412957"/>
                    <a:pt x="462153" y="416432"/>
                  </a:cubicBezTo>
                  <a:cubicBezTo>
                    <a:pt x="456660" y="419908"/>
                    <a:pt x="453913" y="424847"/>
                    <a:pt x="453913" y="431250"/>
                  </a:cubicBezTo>
                  <a:cubicBezTo>
                    <a:pt x="453913" y="436555"/>
                    <a:pt x="455744" y="441128"/>
                    <a:pt x="459407" y="444970"/>
                  </a:cubicBezTo>
                  <a:cubicBezTo>
                    <a:pt x="463070" y="448812"/>
                    <a:pt x="467649" y="450733"/>
                    <a:pt x="473142" y="450733"/>
                  </a:cubicBezTo>
                  <a:lnTo>
                    <a:pt x="669284" y="450733"/>
                  </a:lnTo>
                  <a:cubicBezTo>
                    <a:pt x="690344" y="450733"/>
                    <a:pt x="700874" y="443690"/>
                    <a:pt x="700874" y="429604"/>
                  </a:cubicBezTo>
                  <a:close/>
                  <a:moveTo>
                    <a:pt x="832313" y="727348"/>
                  </a:moveTo>
                  <a:cubicBezTo>
                    <a:pt x="832313" y="720397"/>
                    <a:pt x="829798" y="715412"/>
                    <a:pt x="824767" y="712393"/>
                  </a:cubicBezTo>
                  <a:cubicBezTo>
                    <a:pt x="819736" y="709375"/>
                    <a:pt x="810727" y="707866"/>
                    <a:pt x="797738" y="707866"/>
                  </a:cubicBezTo>
                  <a:lnTo>
                    <a:pt x="479981" y="707866"/>
                  </a:lnTo>
                  <a:cubicBezTo>
                    <a:pt x="472664" y="707866"/>
                    <a:pt x="466352" y="709741"/>
                    <a:pt x="461047" y="713491"/>
                  </a:cubicBezTo>
                  <a:cubicBezTo>
                    <a:pt x="455742" y="717241"/>
                    <a:pt x="453090" y="722226"/>
                    <a:pt x="453090" y="728446"/>
                  </a:cubicBezTo>
                  <a:cubicBezTo>
                    <a:pt x="453090" y="741251"/>
                    <a:pt x="462053" y="747654"/>
                    <a:pt x="479981" y="747654"/>
                  </a:cubicBezTo>
                  <a:lnTo>
                    <a:pt x="797738" y="747654"/>
                  </a:lnTo>
                  <a:cubicBezTo>
                    <a:pt x="820788" y="747654"/>
                    <a:pt x="832313" y="740885"/>
                    <a:pt x="832313" y="727348"/>
                  </a:cubicBezTo>
                  <a:close/>
                  <a:moveTo>
                    <a:pt x="867985" y="725153"/>
                  </a:moveTo>
                  <a:cubicBezTo>
                    <a:pt x="867985" y="761740"/>
                    <a:pt x="848960" y="792061"/>
                    <a:pt x="810910" y="816117"/>
                  </a:cubicBezTo>
                  <a:cubicBezTo>
                    <a:pt x="772859" y="840173"/>
                    <a:pt x="716332" y="852201"/>
                    <a:pt x="641329" y="852201"/>
                  </a:cubicBezTo>
                  <a:cubicBezTo>
                    <a:pt x="565960" y="852201"/>
                    <a:pt x="509982" y="840036"/>
                    <a:pt x="473395" y="815706"/>
                  </a:cubicBezTo>
                  <a:cubicBezTo>
                    <a:pt x="436808" y="791375"/>
                    <a:pt x="418515" y="762380"/>
                    <a:pt x="418515" y="728720"/>
                  </a:cubicBezTo>
                  <a:cubicBezTo>
                    <a:pt x="418515" y="693231"/>
                    <a:pt x="437723" y="663092"/>
                    <a:pt x="476139" y="638305"/>
                  </a:cubicBezTo>
                  <a:cubicBezTo>
                    <a:pt x="514556" y="613517"/>
                    <a:pt x="571082" y="601123"/>
                    <a:pt x="645720" y="601123"/>
                  </a:cubicBezTo>
                  <a:cubicBezTo>
                    <a:pt x="690539" y="601123"/>
                    <a:pt x="729275" y="606063"/>
                    <a:pt x="761929" y="615941"/>
                  </a:cubicBezTo>
                  <a:cubicBezTo>
                    <a:pt x="794583" y="625820"/>
                    <a:pt x="820422" y="640637"/>
                    <a:pt x="839447" y="660394"/>
                  </a:cubicBezTo>
                  <a:cubicBezTo>
                    <a:pt x="858473" y="680151"/>
                    <a:pt x="867985" y="701737"/>
                    <a:pt x="867985" y="725153"/>
                  </a:cubicBezTo>
                  <a:close/>
                  <a:moveTo>
                    <a:pt x="868534" y="361826"/>
                  </a:moveTo>
                  <a:cubicBezTo>
                    <a:pt x="868534" y="397133"/>
                    <a:pt x="860617" y="430381"/>
                    <a:pt x="844783" y="461571"/>
                  </a:cubicBezTo>
                  <a:cubicBezTo>
                    <a:pt x="828949" y="492762"/>
                    <a:pt x="803003" y="516680"/>
                    <a:pt x="766943" y="533328"/>
                  </a:cubicBezTo>
                  <a:cubicBezTo>
                    <a:pt x="730884" y="549975"/>
                    <a:pt x="683383" y="558298"/>
                    <a:pt x="624441" y="558298"/>
                  </a:cubicBezTo>
                  <a:cubicBezTo>
                    <a:pt x="575751" y="558298"/>
                    <a:pt x="536168" y="552719"/>
                    <a:pt x="505691" y="541560"/>
                  </a:cubicBezTo>
                  <a:cubicBezTo>
                    <a:pt x="475214" y="530401"/>
                    <a:pt x="453065" y="515720"/>
                    <a:pt x="439245" y="497518"/>
                  </a:cubicBezTo>
                  <a:cubicBezTo>
                    <a:pt x="425425" y="479316"/>
                    <a:pt x="418515" y="457501"/>
                    <a:pt x="418515" y="432073"/>
                  </a:cubicBezTo>
                  <a:cubicBezTo>
                    <a:pt x="418515" y="393657"/>
                    <a:pt x="435268" y="362878"/>
                    <a:pt x="468773" y="339737"/>
                  </a:cubicBezTo>
                  <a:cubicBezTo>
                    <a:pt x="502279" y="316596"/>
                    <a:pt x="544756" y="305025"/>
                    <a:pt x="596203" y="305025"/>
                  </a:cubicBezTo>
                  <a:cubicBezTo>
                    <a:pt x="645269" y="305042"/>
                    <a:pt x="682710" y="314331"/>
                    <a:pt x="708526" y="332890"/>
                  </a:cubicBezTo>
                  <a:cubicBezTo>
                    <a:pt x="734341" y="351449"/>
                    <a:pt x="747248" y="373626"/>
                    <a:pt x="747248" y="399419"/>
                  </a:cubicBezTo>
                  <a:cubicBezTo>
                    <a:pt x="747248" y="418628"/>
                    <a:pt x="737827" y="436555"/>
                    <a:pt x="718985" y="453202"/>
                  </a:cubicBezTo>
                  <a:cubicBezTo>
                    <a:pt x="748437" y="453202"/>
                    <a:pt x="770435" y="449635"/>
                    <a:pt x="784979" y="442500"/>
                  </a:cubicBezTo>
                  <a:cubicBezTo>
                    <a:pt x="799522" y="435366"/>
                    <a:pt x="810772" y="422789"/>
                    <a:pt x="818730" y="404770"/>
                  </a:cubicBezTo>
                  <a:cubicBezTo>
                    <a:pt x="826688" y="386751"/>
                    <a:pt x="830667" y="369235"/>
                    <a:pt x="830667" y="352222"/>
                  </a:cubicBezTo>
                  <a:cubicBezTo>
                    <a:pt x="830667" y="344539"/>
                    <a:pt x="831993" y="340057"/>
                    <a:pt x="834645" y="338777"/>
                  </a:cubicBezTo>
                  <a:cubicBezTo>
                    <a:pt x="837298" y="337496"/>
                    <a:pt x="845484" y="336856"/>
                    <a:pt x="859204" y="336856"/>
                  </a:cubicBezTo>
                  <a:cubicBezTo>
                    <a:pt x="862863" y="336856"/>
                    <a:pt x="865333" y="338639"/>
                    <a:pt x="866613" y="342207"/>
                  </a:cubicBezTo>
                  <a:cubicBezTo>
                    <a:pt x="867894" y="345774"/>
                    <a:pt x="868534" y="352314"/>
                    <a:pt x="868534" y="361826"/>
                  </a:cubicBezTo>
                  <a:close/>
                  <a:moveTo>
                    <a:pt x="1269762" y="2022675"/>
                  </a:moveTo>
                  <a:lnTo>
                    <a:pt x="1269762" y="555520"/>
                  </a:lnTo>
                  <a:lnTo>
                    <a:pt x="634882" y="0"/>
                  </a:lnTo>
                  <a:lnTo>
                    <a:pt x="1" y="555520"/>
                  </a:lnTo>
                  <a:lnTo>
                    <a:pt x="0" y="555520"/>
                  </a:lnTo>
                  <a:lnTo>
                    <a:pt x="0" y="2022675"/>
                  </a:lnTo>
                  <a:cubicBezTo>
                    <a:pt x="0" y="2054386"/>
                    <a:pt x="25707" y="2080093"/>
                    <a:pt x="57419" y="2080093"/>
                  </a:cubicBezTo>
                  <a:lnTo>
                    <a:pt x="1212343" y="2080093"/>
                  </a:lnTo>
                  <a:cubicBezTo>
                    <a:pt x="1244055" y="2080093"/>
                    <a:pt x="1269762" y="2054386"/>
                    <a:pt x="1269762" y="2022675"/>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0F7E4E6B-F8DF-4025-9F04-64A2F18D5555}"/>
              </a:ext>
            </a:extLst>
          </p:cNvPr>
          <p:cNvSpPr txBox="1"/>
          <p:nvPr/>
        </p:nvSpPr>
        <p:spPr>
          <a:xfrm>
            <a:off x="8690825" y="530941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73" name="Text Box 10">
            <a:extLst>
              <a:ext uri="{FF2B5EF4-FFF2-40B4-BE49-F238E27FC236}">
                <a16:creationId xmlns:a16="http://schemas.microsoft.com/office/drawing/2014/main" id="{116F27FA-2585-4C79-9DF9-542073EA3E8E}"/>
              </a:ext>
            </a:extLst>
          </p:cNvPr>
          <p:cNvSpPr txBox="1">
            <a:spLocks noChangeArrowheads="1"/>
          </p:cNvSpPr>
          <p:nvPr/>
        </p:nvSpPr>
        <p:spPr bwMode="auto">
          <a:xfrm>
            <a:off x="6162145" y="5928167"/>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75" name="TextBox 74">
            <a:extLst>
              <a:ext uri="{FF2B5EF4-FFF2-40B4-BE49-F238E27FC236}">
                <a16:creationId xmlns:a16="http://schemas.microsoft.com/office/drawing/2014/main" id="{11708E31-67E5-44E4-B502-EEE4B6BD408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91" name="Freeform 5">
            <a:extLst>
              <a:ext uri="{FF2B5EF4-FFF2-40B4-BE49-F238E27FC236}">
                <a16:creationId xmlns:a16="http://schemas.microsoft.com/office/drawing/2014/main" id="{78FFDDF8-65D3-4BC5-AAD2-E270A7F36242}"/>
              </a:ext>
            </a:extLst>
          </p:cNvPr>
          <p:cNvSpPr>
            <a:spLocks noChangeAspect="1" noChangeArrowheads="1"/>
          </p:cNvSpPr>
          <p:nvPr/>
        </p:nvSpPr>
        <p:spPr bwMode="auto">
          <a:xfrm>
            <a:off x="10940966" y="4008354"/>
            <a:ext cx="274320" cy="243437"/>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
        <p:nvSpPr>
          <p:cNvPr id="92" name="Freeform 7">
            <a:extLst>
              <a:ext uri="{FF2B5EF4-FFF2-40B4-BE49-F238E27FC236}">
                <a16:creationId xmlns:a16="http://schemas.microsoft.com/office/drawing/2014/main" id="{9DE52654-C4A4-449C-8970-ECC5311C972F}"/>
              </a:ext>
            </a:extLst>
          </p:cNvPr>
          <p:cNvSpPr>
            <a:spLocks noChangeAspect="1" noChangeArrowheads="1"/>
          </p:cNvSpPr>
          <p:nvPr/>
        </p:nvSpPr>
        <p:spPr bwMode="auto">
          <a:xfrm>
            <a:off x="6573448" y="5565854"/>
            <a:ext cx="256418" cy="32004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4D4D4D"/>
          </a:solidFill>
          <a:ln>
            <a:noFill/>
          </a:ln>
          <a:effectLst/>
        </p:spPr>
        <p:txBody>
          <a:bodyPr wrap="none" anchor="ctr"/>
          <a:lstStyle/>
          <a:p>
            <a:endParaRPr lang="en-US"/>
          </a:p>
        </p:txBody>
      </p:sp>
      <p:sp>
        <p:nvSpPr>
          <p:cNvPr id="93" name="Freeform 9">
            <a:extLst>
              <a:ext uri="{FF2B5EF4-FFF2-40B4-BE49-F238E27FC236}">
                <a16:creationId xmlns:a16="http://schemas.microsoft.com/office/drawing/2014/main" id="{BF5E9C04-3943-4B36-8719-868F3F2A3A63}"/>
              </a:ext>
            </a:extLst>
          </p:cNvPr>
          <p:cNvSpPr>
            <a:spLocks noChangeAspect="1" noChangeArrowheads="1"/>
          </p:cNvSpPr>
          <p:nvPr/>
        </p:nvSpPr>
        <p:spPr bwMode="auto">
          <a:xfrm>
            <a:off x="5227735" y="5520134"/>
            <a:ext cx="219053" cy="365760"/>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4D4D4D"/>
          </a:solidFill>
          <a:ln>
            <a:noFill/>
          </a:ln>
          <a:effectLst/>
        </p:spPr>
        <p:txBody>
          <a:bodyPr wrap="none" anchor="ctr"/>
          <a:lstStyle/>
          <a:p>
            <a:endParaRPr lang="en-US"/>
          </a:p>
        </p:txBody>
      </p:sp>
      <p:sp>
        <p:nvSpPr>
          <p:cNvPr id="94" name="Freeform 11">
            <a:extLst>
              <a:ext uri="{FF2B5EF4-FFF2-40B4-BE49-F238E27FC236}">
                <a16:creationId xmlns:a16="http://schemas.microsoft.com/office/drawing/2014/main" id="{91B97A26-8DA8-4519-B5D2-C82F31B6E212}"/>
              </a:ext>
            </a:extLst>
          </p:cNvPr>
          <p:cNvSpPr>
            <a:spLocks noChangeAspect="1" noChangeArrowheads="1"/>
          </p:cNvSpPr>
          <p:nvPr/>
        </p:nvSpPr>
        <p:spPr bwMode="auto">
          <a:xfrm>
            <a:off x="818198" y="4075188"/>
            <a:ext cx="317031" cy="301752"/>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1810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par>
                          <p:cTn id="65" fill="hold">
                            <p:stCondLst>
                              <p:cond delay="8500"/>
                            </p:stCondLst>
                            <p:childTnLst>
                              <p:par>
                                <p:cTn id="66" presetID="2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1000"/>
                                        <p:tgtEl>
                                          <p:spTgt spid="91"/>
                                        </p:tgtEl>
                                      </p:cBhvr>
                                    </p:animEffect>
                                    <p:anim calcmode="lin" valueType="num">
                                      <p:cBhvr>
                                        <p:cTn id="73" dur="1000" fill="hold"/>
                                        <p:tgtEl>
                                          <p:spTgt spid="91"/>
                                        </p:tgtEl>
                                        <p:attrNameLst>
                                          <p:attrName>ppt_x</p:attrName>
                                        </p:attrNameLst>
                                      </p:cBhvr>
                                      <p:tavLst>
                                        <p:tav tm="0">
                                          <p:val>
                                            <p:strVal val="#ppt_x"/>
                                          </p:val>
                                        </p:tav>
                                        <p:tav tm="100000">
                                          <p:val>
                                            <p:strVal val="#ppt_x"/>
                                          </p:val>
                                        </p:tav>
                                      </p:tavLst>
                                    </p:anim>
                                    <p:anim calcmode="lin" valueType="num">
                                      <p:cBhvr>
                                        <p:cTn id="74" dur="1000" fill="hold"/>
                                        <p:tgtEl>
                                          <p:spTgt spid="9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par>
                          <p:cTn id="84" fill="hold">
                            <p:stCondLst>
                              <p:cond delay="10500"/>
                            </p:stCondLst>
                            <p:childTnLst>
                              <p:par>
                                <p:cTn id="85" presetID="22" presetClass="entr" presetSubtype="2"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fade">
                                      <p:cBhvr>
                                        <p:cTn id="91" dur="1000"/>
                                        <p:tgtEl>
                                          <p:spTgt spid="93"/>
                                        </p:tgtEl>
                                      </p:cBhvr>
                                    </p:animEffect>
                                    <p:anim calcmode="lin" valueType="num">
                                      <p:cBhvr>
                                        <p:cTn id="92" dur="1000" fill="hold"/>
                                        <p:tgtEl>
                                          <p:spTgt spid="93"/>
                                        </p:tgtEl>
                                        <p:attrNameLst>
                                          <p:attrName>ppt_x</p:attrName>
                                        </p:attrNameLst>
                                      </p:cBhvr>
                                      <p:tavLst>
                                        <p:tav tm="0">
                                          <p:val>
                                            <p:strVal val="#ppt_x"/>
                                          </p:val>
                                        </p:tav>
                                        <p:tav tm="100000">
                                          <p:val>
                                            <p:strVal val="#ppt_x"/>
                                          </p:val>
                                        </p:tav>
                                      </p:tavLst>
                                    </p:anim>
                                    <p:anim calcmode="lin" valueType="num">
                                      <p:cBhvr>
                                        <p:cTn id="93" dur="1000" fill="hold"/>
                                        <p:tgtEl>
                                          <p:spTgt spid="9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par>
                          <p:cTn id="103" fill="hold">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childTnLst>
                          </p:cTn>
                        </p:par>
                        <p:par>
                          <p:cTn id="107" fill="hold">
                            <p:stCondLst>
                              <p:cond delay="13000"/>
                            </p:stCondLst>
                            <p:childTnLst>
                              <p:par>
                                <p:cTn id="108" presetID="42" presetClass="entr" presetSubtype="0"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1000"/>
                                        <p:tgtEl>
                                          <p:spTgt spid="92"/>
                                        </p:tgtEl>
                                      </p:cBhvr>
                                    </p:animEffect>
                                    <p:anim calcmode="lin" valueType="num">
                                      <p:cBhvr>
                                        <p:cTn id="111" dur="1000" fill="hold"/>
                                        <p:tgtEl>
                                          <p:spTgt spid="92"/>
                                        </p:tgtEl>
                                        <p:attrNameLst>
                                          <p:attrName>ppt_x</p:attrName>
                                        </p:attrNameLst>
                                      </p:cBhvr>
                                      <p:tavLst>
                                        <p:tav tm="0">
                                          <p:val>
                                            <p:strVal val="#ppt_x"/>
                                          </p:val>
                                        </p:tav>
                                        <p:tav tm="100000">
                                          <p:val>
                                            <p:strVal val="#ppt_x"/>
                                          </p:val>
                                        </p:tav>
                                      </p:tavLst>
                                    </p:anim>
                                    <p:anim calcmode="lin" valueType="num">
                                      <p:cBhvr>
                                        <p:cTn id="112" dur="1000" fill="hold"/>
                                        <p:tgtEl>
                                          <p:spTgt spid="9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40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52" grpId="0"/>
      <p:bldP spid="54" grpId="0"/>
      <p:bldP spid="65" grpId="0"/>
      <p:bldP spid="66" grpId="0"/>
      <p:bldP spid="67" grpId="0" animBg="1"/>
      <p:bldP spid="72" grpId="0"/>
      <p:bldP spid="73" grpId="0"/>
      <p:bldP spid="75" grpId="0"/>
      <p:bldP spid="91" grpId="0" animBg="1"/>
      <p:bldP spid="92" grpId="0" animBg="1"/>
      <p:bldP spid="93" grpId="0" animBg="1"/>
      <p:bldP spid="9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6035C-C420-41B5-81D3-97DEFF2FA7B0}"/>
              </a:ext>
            </a:extLst>
          </p:cNvPr>
          <p:cNvGrpSpPr/>
          <p:nvPr/>
        </p:nvGrpSpPr>
        <p:grpSpPr>
          <a:xfrm>
            <a:off x="3576349" y="1752600"/>
            <a:ext cx="8006051" cy="1828804"/>
            <a:chOff x="3576349" y="1752600"/>
            <a:chExt cx="8006051" cy="1828804"/>
          </a:xfrm>
        </p:grpSpPr>
        <p:sp>
          <p:nvSpPr>
            <p:cNvPr id="18" name="Freeform: Shape 17">
              <a:extLst>
                <a:ext uri="{FF2B5EF4-FFF2-40B4-BE49-F238E27FC236}">
                  <a16:creationId xmlns:a16="http://schemas.microsoft.com/office/drawing/2014/main" id="{FDF371E1-CC6A-4FDB-90ED-66E5CC3B7B84}"/>
                </a:ext>
              </a:extLst>
            </p:cNvPr>
            <p:cNvSpPr/>
            <p:nvPr/>
          </p:nvSpPr>
          <p:spPr>
            <a:xfrm>
              <a:off x="3576349" y="1752600"/>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7636285" y="2112268"/>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5D022D-9E65-4687-A3B5-F52C0F36446F}"/>
                </a:ext>
              </a:extLst>
            </p:cNvPr>
            <p:cNvSpPr/>
            <p:nvPr/>
          </p:nvSpPr>
          <p:spPr>
            <a:xfrm rot="16200000">
              <a:off x="9170050" y="1169053"/>
              <a:ext cx="1828801" cy="2995899"/>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3828471" y="1866783"/>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5" name="Freeform 3">
            <a:extLst>
              <a:ext uri="{FF2B5EF4-FFF2-40B4-BE49-F238E27FC236}">
                <a16:creationId xmlns:a16="http://schemas.microsoft.com/office/drawing/2014/main" id="{5686CE95-25EB-4231-AA10-80BF5F43C0C1}"/>
              </a:ext>
            </a:extLst>
          </p:cNvPr>
          <p:cNvSpPr>
            <a:spLocks noChangeAspect="1" noChangeArrowheads="1"/>
          </p:cNvSpPr>
          <p:nvPr/>
        </p:nvSpPr>
        <p:spPr bwMode="auto">
          <a:xfrm>
            <a:off x="10400710" y="2194943"/>
            <a:ext cx="457200" cy="393826"/>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9815802" y="2748551"/>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9" name="Group 8">
            <a:extLst>
              <a:ext uri="{FF2B5EF4-FFF2-40B4-BE49-F238E27FC236}">
                <a16:creationId xmlns:a16="http://schemas.microsoft.com/office/drawing/2014/main" id="{3B15973E-E50C-4BDA-97AF-090B408A2F34}"/>
              </a:ext>
            </a:extLst>
          </p:cNvPr>
          <p:cNvGrpSpPr/>
          <p:nvPr/>
        </p:nvGrpSpPr>
        <p:grpSpPr>
          <a:xfrm>
            <a:off x="3573301" y="4205974"/>
            <a:ext cx="8006051" cy="1835162"/>
            <a:chOff x="3573301" y="4205974"/>
            <a:chExt cx="8006051" cy="1835162"/>
          </a:xfrm>
        </p:grpSpPr>
        <p:sp>
          <p:nvSpPr>
            <p:cNvPr id="16" name="Freeform: Shape 15">
              <a:extLst>
                <a:ext uri="{FF2B5EF4-FFF2-40B4-BE49-F238E27FC236}">
                  <a16:creationId xmlns:a16="http://schemas.microsoft.com/office/drawing/2014/main" id="{E8D81482-F411-4B58-AF76-E6339E0BEA02}"/>
                </a:ext>
              </a:extLst>
            </p:cNvPr>
            <p:cNvSpPr/>
            <p:nvPr/>
          </p:nvSpPr>
          <p:spPr>
            <a:xfrm>
              <a:off x="3573301" y="4205974"/>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BC709B8-87C4-4CCC-AD5C-E1EF22F81482}"/>
                </a:ext>
              </a:extLst>
            </p:cNvPr>
            <p:cNvSpPr/>
            <p:nvPr/>
          </p:nvSpPr>
          <p:spPr>
            <a:xfrm rot="5400000" flipH="1">
              <a:off x="5694709" y="4572000"/>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8004476-BA3D-4C2D-A80D-5B8A6070C8A1}"/>
                </a:ext>
              </a:extLst>
            </p:cNvPr>
            <p:cNvSpPr/>
            <p:nvPr/>
          </p:nvSpPr>
          <p:spPr>
            <a:xfrm rot="5400000" flipH="1">
              <a:off x="4158517" y="3622428"/>
              <a:ext cx="1828801" cy="2995899"/>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A94E82B-703F-4E7A-9A9C-1BA886A5515B}"/>
              </a:ext>
            </a:extLst>
          </p:cNvPr>
          <p:cNvSpPr txBox="1"/>
          <p:nvPr/>
        </p:nvSpPr>
        <p:spPr>
          <a:xfrm>
            <a:off x="7266653" y="4315050"/>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Text Box 10">
            <a:extLst>
              <a:ext uri="{FF2B5EF4-FFF2-40B4-BE49-F238E27FC236}">
                <a16:creationId xmlns:a16="http://schemas.microsoft.com/office/drawing/2014/main" id="{1E5F1EEC-2099-4A37-B8D7-8E517B48B435}"/>
              </a:ext>
            </a:extLst>
          </p:cNvPr>
          <p:cNvSpPr txBox="1">
            <a:spLocks noChangeArrowheads="1"/>
          </p:cNvSpPr>
          <p:nvPr/>
        </p:nvSpPr>
        <p:spPr bwMode="auto">
          <a:xfrm>
            <a:off x="3590140" y="5317708"/>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26" name="Freeform 4">
            <a:extLst>
              <a:ext uri="{FF2B5EF4-FFF2-40B4-BE49-F238E27FC236}">
                <a16:creationId xmlns:a16="http://schemas.microsoft.com/office/drawing/2014/main" id="{B9763FA5-0772-492D-B277-DC1D2D5D1898}"/>
              </a:ext>
            </a:extLst>
          </p:cNvPr>
          <p:cNvSpPr>
            <a:spLocks noChangeAspect="1" noChangeArrowheads="1"/>
          </p:cNvSpPr>
          <p:nvPr/>
        </p:nvSpPr>
        <p:spPr bwMode="auto">
          <a:xfrm>
            <a:off x="4216884" y="4681271"/>
            <a:ext cx="365760" cy="433998"/>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29" name="TextBox 28">
            <a:extLst>
              <a:ext uri="{FF2B5EF4-FFF2-40B4-BE49-F238E27FC236}">
                <a16:creationId xmlns:a16="http://schemas.microsoft.com/office/drawing/2014/main" id="{CE96DCE9-9AE5-47C7-A128-A781ADDB674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 .</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p:txBody>
      </p:sp>
      <p:sp>
        <p:nvSpPr>
          <p:cNvPr id="30" name="TextBox 29">
            <a:extLst>
              <a:ext uri="{FF2B5EF4-FFF2-40B4-BE49-F238E27FC236}">
                <a16:creationId xmlns:a16="http://schemas.microsoft.com/office/drawing/2014/main" id="{6C1E814E-2048-4DD6-8EED-7F9C7DF995A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2495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7" grpId="0"/>
      <p:bldP spid="23" grpId="0"/>
      <p:bldP spid="24" grpId="0"/>
      <p:bldP spid="26" grpId="0" animBg="1"/>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8" name="Group 127">
            <a:extLst>
              <a:ext uri="{FF2B5EF4-FFF2-40B4-BE49-F238E27FC236}">
                <a16:creationId xmlns:a16="http://schemas.microsoft.com/office/drawing/2014/main" id="{B614EC68-C630-41F6-8A76-6F774A102654}"/>
              </a:ext>
            </a:extLst>
          </p:cNvPr>
          <p:cNvGrpSpPr/>
          <p:nvPr/>
        </p:nvGrpSpPr>
        <p:grpSpPr>
          <a:xfrm>
            <a:off x="4749246" y="3167260"/>
            <a:ext cx="2194560" cy="276999"/>
            <a:chOff x="4749246" y="3167260"/>
            <a:chExt cx="2194560" cy="276999"/>
          </a:xfrm>
        </p:grpSpPr>
        <p:cxnSp>
          <p:nvCxnSpPr>
            <p:cNvPr id="96" name="Straight Connector 95">
              <a:extLst>
                <a:ext uri="{FF2B5EF4-FFF2-40B4-BE49-F238E27FC236}">
                  <a16:creationId xmlns:a16="http://schemas.microsoft.com/office/drawing/2014/main" id="{BC0E0D4D-7623-4958-A53B-128D3E1C2BB3}"/>
                </a:ext>
              </a:extLst>
            </p:cNvPr>
            <p:cNvCxnSpPr>
              <a:cxnSpLocks/>
            </p:cNvCxnSpPr>
            <p:nvPr/>
          </p:nvCxnSpPr>
          <p:spPr>
            <a:xfrm>
              <a:off x="5126383" y="3309212"/>
              <a:ext cx="1817423" cy="4126"/>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EC2DE599-52B9-4C45-A5A2-8C03266370CD}"/>
                </a:ext>
              </a:extLst>
            </p:cNvPr>
            <p:cNvSpPr txBox="1"/>
            <p:nvPr/>
          </p:nvSpPr>
          <p:spPr>
            <a:xfrm>
              <a:off x="4749246" y="3167260"/>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grpSp>
      <p:grpSp>
        <p:nvGrpSpPr>
          <p:cNvPr id="129" name="Group 128">
            <a:extLst>
              <a:ext uri="{FF2B5EF4-FFF2-40B4-BE49-F238E27FC236}">
                <a16:creationId xmlns:a16="http://schemas.microsoft.com/office/drawing/2014/main" id="{165E7438-D66C-48DF-8427-23D061D17AA4}"/>
              </a:ext>
            </a:extLst>
          </p:cNvPr>
          <p:cNvGrpSpPr/>
          <p:nvPr/>
        </p:nvGrpSpPr>
        <p:grpSpPr>
          <a:xfrm>
            <a:off x="4749246" y="3793451"/>
            <a:ext cx="2194560" cy="276999"/>
            <a:chOff x="4749246" y="3793451"/>
            <a:chExt cx="2194560" cy="276999"/>
          </a:xfrm>
        </p:grpSpPr>
        <p:cxnSp>
          <p:nvCxnSpPr>
            <p:cNvPr id="98" name="Straight Connector 97">
              <a:extLst>
                <a:ext uri="{FF2B5EF4-FFF2-40B4-BE49-F238E27FC236}">
                  <a16:creationId xmlns:a16="http://schemas.microsoft.com/office/drawing/2014/main" id="{C670BAE5-77B1-4D80-8160-A54F6228906F}"/>
                </a:ext>
              </a:extLst>
            </p:cNvPr>
            <p:cNvCxnSpPr>
              <a:cxnSpLocks/>
            </p:cNvCxnSpPr>
            <p:nvPr/>
          </p:nvCxnSpPr>
          <p:spPr>
            <a:xfrm>
              <a:off x="5126383" y="3935402"/>
              <a:ext cx="1817423" cy="4126"/>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4000FD45-40C0-4604-84AC-2EB0CDE20F21}"/>
                </a:ext>
              </a:extLst>
            </p:cNvPr>
            <p:cNvSpPr txBox="1"/>
            <p:nvPr/>
          </p:nvSpPr>
          <p:spPr>
            <a:xfrm>
              <a:off x="4749246" y="3793451"/>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8k</a:t>
              </a:r>
            </a:p>
          </p:txBody>
        </p:sp>
      </p:grpSp>
      <p:grpSp>
        <p:nvGrpSpPr>
          <p:cNvPr id="130" name="Group 129">
            <a:extLst>
              <a:ext uri="{FF2B5EF4-FFF2-40B4-BE49-F238E27FC236}">
                <a16:creationId xmlns:a16="http://schemas.microsoft.com/office/drawing/2014/main" id="{27862C06-90CB-40C6-A4C0-A3F28BB2CE25}"/>
              </a:ext>
            </a:extLst>
          </p:cNvPr>
          <p:cNvGrpSpPr/>
          <p:nvPr/>
        </p:nvGrpSpPr>
        <p:grpSpPr>
          <a:xfrm>
            <a:off x="4749246" y="4419640"/>
            <a:ext cx="2194560" cy="276999"/>
            <a:chOff x="4749246" y="4419640"/>
            <a:chExt cx="2194560" cy="276999"/>
          </a:xfrm>
        </p:grpSpPr>
        <p:cxnSp>
          <p:nvCxnSpPr>
            <p:cNvPr id="100" name="Straight Connector 99">
              <a:extLst>
                <a:ext uri="{FF2B5EF4-FFF2-40B4-BE49-F238E27FC236}">
                  <a16:creationId xmlns:a16="http://schemas.microsoft.com/office/drawing/2014/main" id="{18CC882F-3D1D-468A-935E-074FD5BBFEFF}"/>
                </a:ext>
              </a:extLst>
            </p:cNvPr>
            <p:cNvCxnSpPr>
              <a:cxnSpLocks/>
            </p:cNvCxnSpPr>
            <p:nvPr/>
          </p:nvCxnSpPr>
          <p:spPr>
            <a:xfrm>
              <a:off x="5126383" y="4561592"/>
              <a:ext cx="1817423" cy="4126"/>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3F68183-74A8-4477-AD1D-8AB0BEF324A8}"/>
                </a:ext>
              </a:extLst>
            </p:cNvPr>
            <p:cNvSpPr txBox="1"/>
            <p:nvPr/>
          </p:nvSpPr>
          <p:spPr>
            <a:xfrm>
              <a:off x="4749246" y="4419640"/>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6k</a:t>
              </a:r>
            </a:p>
          </p:txBody>
        </p:sp>
      </p:grpSp>
      <p:grpSp>
        <p:nvGrpSpPr>
          <p:cNvPr id="131" name="Group 130">
            <a:extLst>
              <a:ext uri="{FF2B5EF4-FFF2-40B4-BE49-F238E27FC236}">
                <a16:creationId xmlns:a16="http://schemas.microsoft.com/office/drawing/2014/main" id="{2BB5B2FD-3515-4F25-A712-0114DC67AE28}"/>
              </a:ext>
            </a:extLst>
          </p:cNvPr>
          <p:cNvGrpSpPr/>
          <p:nvPr/>
        </p:nvGrpSpPr>
        <p:grpSpPr>
          <a:xfrm>
            <a:off x="4749246" y="5045831"/>
            <a:ext cx="2194560" cy="276999"/>
            <a:chOff x="4749246" y="5045831"/>
            <a:chExt cx="2194560" cy="276999"/>
          </a:xfrm>
        </p:grpSpPr>
        <p:cxnSp>
          <p:nvCxnSpPr>
            <p:cNvPr id="102" name="Straight Connector 101">
              <a:extLst>
                <a:ext uri="{FF2B5EF4-FFF2-40B4-BE49-F238E27FC236}">
                  <a16:creationId xmlns:a16="http://schemas.microsoft.com/office/drawing/2014/main" id="{3060C1A2-FDF2-4E06-BDCC-F8BCE5852D50}"/>
                </a:ext>
              </a:extLst>
            </p:cNvPr>
            <p:cNvCxnSpPr>
              <a:cxnSpLocks/>
            </p:cNvCxnSpPr>
            <p:nvPr/>
          </p:nvCxnSpPr>
          <p:spPr>
            <a:xfrm>
              <a:off x="5126383" y="5187783"/>
              <a:ext cx="1817423" cy="4126"/>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31830CE0-A0A9-4D13-BA78-82AEF3C21DA5}"/>
                </a:ext>
              </a:extLst>
            </p:cNvPr>
            <p:cNvSpPr txBox="1"/>
            <p:nvPr/>
          </p:nvSpPr>
          <p:spPr>
            <a:xfrm>
              <a:off x="4749246" y="5045831"/>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4k</a:t>
              </a:r>
            </a:p>
          </p:txBody>
        </p:sp>
      </p:grpSp>
      <p:grpSp>
        <p:nvGrpSpPr>
          <p:cNvPr id="132" name="Group 131">
            <a:extLst>
              <a:ext uri="{FF2B5EF4-FFF2-40B4-BE49-F238E27FC236}">
                <a16:creationId xmlns:a16="http://schemas.microsoft.com/office/drawing/2014/main" id="{6A06613E-3E4E-4072-93C1-522DD7BC6A39}"/>
              </a:ext>
            </a:extLst>
          </p:cNvPr>
          <p:cNvGrpSpPr/>
          <p:nvPr/>
        </p:nvGrpSpPr>
        <p:grpSpPr>
          <a:xfrm>
            <a:off x="4749246" y="5672021"/>
            <a:ext cx="2194560" cy="276999"/>
            <a:chOff x="4749246" y="5672021"/>
            <a:chExt cx="2194560" cy="276999"/>
          </a:xfrm>
        </p:grpSpPr>
        <p:cxnSp>
          <p:nvCxnSpPr>
            <p:cNvPr id="104" name="Straight Connector 103">
              <a:extLst>
                <a:ext uri="{FF2B5EF4-FFF2-40B4-BE49-F238E27FC236}">
                  <a16:creationId xmlns:a16="http://schemas.microsoft.com/office/drawing/2014/main" id="{D2C869ED-FD2E-41C5-94A9-DB2A4EDB1356}"/>
                </a:ext>
              </a:extLst>
            </p:cNvPr>
            <p:cNvCxnSpPr>
              <a:cxnSpLocks/>
            </p:cNvCxnSpPr>
            <p:nvPr/>
          </p:nvCxnSpPr>
          <p:spPr>
            <a:xfrm>
              <a:off x="5126383" y="5813973"/>
              <a:ext cx="1817423" cy="4126"/>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34D58A0-2C0C-447D-8C44-DCDA817F0C23}"/>
                </a:ext>
              </a:extLst>
            </p:cNvPr>
            <p:cNvSpPr txBox="1"/>
            <p:nvPr/>
          </p:nvSpPr>
          <p:spPr>
            <a:xfrm>
              <a:off x="4749246" y="5672021"/>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2k</a:t>
              </a:r>
            </a:p>
          </p:txBody>
        </p:sp>
      </p:grpSp>
      <p:grpSp>
        <p:nvGrpSpPr>
          <p:cNvPr id="133" name="Group 132">
            <a:extLst>
              <a:ext uri="{FF2B5EF4-FFF2-40B4-BE49-F238E27FC236}">
                <a16:creationId xmlns:a16="http://schemas.microsoft.com/office/drawing/2014/main" id="{E7AE66C7-D2C2-4245-92E2-4E5F3DCFE5A0}"/>
              </a:ext>
            </a:extLst>
          </p:cNvPr>
          <p:cNvGrpSpPr/>
          <p:nvPr/>
        </p:nvGrpSpPr>
        <p:grpSpPr>
          <a:xfrm>
            <a:off x="5229327" y="6216134"/>
            <a:ext cx="1557567" cy="184666"/>
            <a:chOff x="5229327" y="6216134"/>
            <a:chExt cx="1557567" cy="184666"/>
          </a:xfrm>
        </p:grpSpPr>
        <p:sp>
          <p:nvSpPr>
            <p:cNvPr id="108" name="TextBox 107">
              <a:extLst>
                <a:ext uri="{FF2B5EF4-FFF2-40B4-BE49-F238E27FC236}">
                  <a16:creationId xmlns:a16="http://schemas.microsoft.com/office/drawing/2014/main" id="{0740EA0A-25B2-4C7F-8D05-4668A7A07598}"/>
                </a:ext>
              </a:extLst>
            </p:cNvPr>
            <p:cNvSpPr txBox="1"/>
            <p:nvPr/>
          </p:nvSpPr>
          <p:spPr>
            <a:xfrm>
              <a:off x="5229327" y="6216134"/>
              <a:ext cx="37863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109" name="TextBox 108">
              <a:extLst>
                <a:ext uri="{FF2B5EF4-FFF2-40B4-BE49-F238E27FC236}">
                  <a16:creationId xmlns:a16="http://schemas.microsoft.com/office/drawing/2014/main" id="{C46F7EA3-5B41-4905-9EED-B752682DB532}"/>
                </a:ext>
              </a:extLst>
            </p:cNvPr>
            <p:cNvSpPr txBox="1"/>
            <p:nvPr/>
          </p:nvSpPr>
          <p:spPr>
            <a:xfrm>
              <a:off x="5857340" y="6216134"/>
              <a:ext cx="37863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111" name="TextBox 110">
              <a:extLst>
                <a:ext uri="{FF2B5EF4-FFF2-40B4-BE49-F238E27FC236}">
                  <a16:creationId xmlns:a16="http://schemas.microsoft.com/office/drawing/2014/main" id="{63FA5D89-7C91-406E-80C8-C18356B829B2}"/>
                </a:ext>
              </a:extLst>
            </p:cNvPr>
            <p:cNvSpPr txBox="1"/>
            <p:nvPr/>
          </p:nvSpPr>
          <p:spPr>
            <a:xfrm>
              <a:off x="6408264" y="6216134"/>
              <a:ext cx="37863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2022</a:t>
              </a:r>
            </a:p>
          </p:txBody>
        </p:sp>
      </p:grpSp>
      <p:grpSp>
        <p:nvGrpSpPr>
          <p:cNvPr id="65" name="Group 64">
            <a:extLst>
              <a:ext uri="{FF2B5EF4-FFF2-40B4-BE49-F238E27FC236}">
                <a16:creationId xmlns:a16="http://schemas.microsoft.com/office/drawing/2014/main" id="{769783C5-BF0C-4359-A132-27BC4308BAB7}"/>
              </a:ext>
            </a:extLst>
          </p:cNvPr>
          <p:cNvGrpSpPr>
            <a:grpSpLocks noChangeAspect="1"/>
          </p:cNvGrpSpPr>
          <p:nvPr/>
        </p:nvGrpSpPr>
        <p:grpSpPr>
          <a:xfrm>
            <a:off x="1115659" y="1676930"/>
            <a:ext cx="3291840" cy="2368355"/>
            <a:chOff x="2622364" y="1347193"/>
            <a:chExt cx="6560169" cy="4719772"/>
          </a:xfrm>
        </p:grpSpPr>
        <p:sp>
          <p:nvSpPr>
            <p:cNvPr id="66" name="Freeform: Shape 65">
              <a:extLst>
                <a:ext uri="{FF2B5EF4-FFF2-40B4-BE49-F238E27FC236}">
                  <a16:creationId xmlns:a16="http://schemas.microsoft.com/office/drawing/2014/main" id="{EB89E9C4-9B16-4D7F-AA6F-4F2DEC2FB8F8}"/>
                </a:ext>
              </a:extLst>
            </p:cNvPr>
            <p:cNvSpPr/>
            <p:nvPr/>
          </p:nvSpPr>
          <p:spPr>
            <a:xfrm rot="699430">
              <a:off x="2622364" y="1747230"/>
              <a:ext cx="5302141" cy="3541882"/>
            </a:xfrm>
            <a:custGeom>
              <a:avLst/>
              <a:gdLst>
                <a:gd name="connsiteX0" fmla="*/ 1440208 w 5302141"/>
                <a:gd name="connsiteY0" fmla="*/ 756352 h 3541882"/>
                <a:gd name="connsiteX1" fmla="*/ 1619255 w 5302141"/>
                <a:gd name="connsiteY1" fmla="*/ 722462 h 3541882"/>
                <a:gd name="connsiteX2" fmla="*/ 2052001 w 5302141"/>
                <a:gd name="connsiteY2" fmla="*/ 633182 h 3541882"/>
                <a:gd name="connsiteX3" fmla="*/ 3569587 w 5302141"/>
                <a:gd name="connsiteY3" fmla="*/ 320088 h 3541882"/>
                <a:gd name="connsiteX4" fmla="*/ 3569587 w 5302141"/>
                <a:gd name="connsiteY4" fmla="*/ 320088 h 3541882"/>
                <a:gd name="connsiteX5" fmla="*/ 3574419 w 5302141"/>
                <a:gd name="connsiteY5" fmla="*/ 319091 h 3541882"/>
                <a:gd name="connsiteX6" fmla="*/ 3574419 w 5302141"/>
                <a:gd name="connsiteY6" fmla="*/ 319091 h 3541882"/>
                <a:gd name="connsiteX7" fmla="*/ 3574595 w 5302141"/>
                <a:gd name="connsiteY7" fmla="*/ 319055 h 3541882"/>
                <a:gd name="connsiteX8" fmla="*/ 3574595 w 5302141"/>
                <a:gd name="connsiteY8" fmla="*/ 319055 h 3541882"/>
                <a:gd name="connsiteX9" fmla="*/ 5121078 w 5302141"/>
                <a:gd name="connsiteY9" fmla="*/ 0 h 3541882"/>
                <a:gd name="connsiteX10" fmla="*/ 5302141 w 5302141"/>
                <a:gd name="connsiteY10" fmla="*/ 877630 h 3541882"/>
                <a:gd name="connsiteX11" fmla="*/ 3741299 w 5302141"/>
                <a:gd name="connsiteY11" fmla="*/ 1199648 h 3541882"/>
                <a:gd name="connsiteX12" fmla="*/ 3741299 w 5302141"/>
                <a:gd name="connsiteY12" fmla="*/ 1199648 h 3541882"/>
                <a:gd name="connsiteX13" fmla="*/ 2233065 w 5302141"/>
                <a:gd name="connsiteY13" fmla="*/ 1510812 h 3541882"/>
                <a:gd name="connsiteX14" fmla="*/ 2228233 w 5302141"/>
                <a:gd name="connsiteY14" fmla="*/ 1511809 h 3541882"/>
                <a:gd name="connsiteX15" fmla="*/ 1808263 w 5302141"/>
                <a:gd name="connsiteY15" fmla="*/ 1598453 h 3541882"/>
                <a:gd name="connsiteX16" fmla="*/ 1686108 w 5302141"/>
                <a:gd name="connsiteY16" fmla="*/ 1620021 h 3541882"/>
                <a:gd name="connsiteX17" fmla="*/ 697416 w 5302141"/>
                <a:gd name="connsiteY17" fmla="*/ 2393588 h 3541882"/>
                <a:gd name="connsiteX18" fmla="*/ 1028572 w 5302141"/>
                <a:gd name="connsiteY18" fmla="*/ 3445668 h 3541882"/>
                <a:gd name="connsiteX19" fmla="*/ 1122701 w 5302141"/>
                <a:gd name="connsiteY19" fmla="*/ 3541882 h 3541882"/>
                <a:gd name="connsiteX20" fmla="*/ 1072711 w 5302141"/>
                <a:gd name="connsiteY20" fmla="*/ 3524155 h 3541882"/>
                <a:gd name="connsiteX21" fmla="*/ 0 w 5302141"/>
                <a:gd name="connsiteY21" fmla="*/ 2197392 h 3541882"/>
                <a:gd name="connsiteX22" fmla="*/ 1440208 w 5302141"/>
                <a:gd name="connsiteY22" fmla="*/ 756352 h 35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2141" h="3541882">
                  <a:moveTo>
                    <a:pt x="1440208" y="756352"/>
                  </a:moveTo>
                  <a:lnTo>
                    <a:pt x="1619255" y="722462"/>
                  </a:lnTo>
                  <a:lnTo>
                    <a:pt x="2052001" y="633182"/>
                  </a:lnTo>
                  <a:lnTo>
                    <a:pt x="3569587" y="320088"/>
                  </a:lnTo>
                  <a:lnTo>
                    <a:pt x="3569587" y="320088"/>
                  </a:lnTo>
                  <a:lnTo>
                    <a:pt x="3574419" y="319091"/>
                  </a:lnTo>
                  <a:lnTo>
                    <a:pt x="3574419" y="319091"/>
                  </a:lnTo>
                  <a:lnTo>
                    <a:pt x="3574595" y="319055"/>
                  </a:lnTo>
                  <a:lnTo>
                    <a:pt x="3574595" y="319055"/>
                  </a:lnTo>
                  <a:lnTo>
                    <a:pt x="5121078" y="0"/>
                  </a:lnTo>
                  <a:lnTo>
                    <a:pt x="5302141" y="877630"/>
                  </a:lnTo>
                  <a:lnTo>
                    <a:pt x="3741299" y="1199648"/>
                  </a:lnTo>
                  <a:lnTo>
                    <a:pt x="3741299" y="1199648"/>
                  </a:lnTo>
                  <a:lnTo>
                    <a:pt x="2233065" y="1510812"/>
                  </a:lnTo>
                  <a:lnTo>
                    <a:pt x="2228233" y="1511809"/>
                  </a:lnTo>
                  <a:lnTo>
                    <a:pt x="1808263" y="1598453"/>
                  </a:lnTo>
                  <a:lnTo>
                    <a:pt x="1686108" y="1620021"/>
                  </a:lnTo>
                  <a:cubicBezTo>
                    <a:pt x="1182980" y="1729507"/>
                    <a:pt x="806086" y="2001877"/>
                    <a:pt x="697416" y="2393588"/>
                  </a:cubicBezTo>
                  <a:cubicBezTo>
                    <a:pt x="600820" y="2741775"/>
                    <a:pt x="734444" y="3118331"/>
                    <a:pt x="1028572" y="3445668"/>
                  </a:cubicBezTo>
                  <a:lnTo>
                    <a:pt x="1122701" y="3541882"/>
                  </a:lnTo>
                  <a:lnTo>
                    <a:pt x="1072711" y="3524155"/>
                  </a:lnTo>
                  <a:cubicBezTo>
                    <a:pt x="433756" y="3268643"/>
                    <a:pt x="0" y="2770306"/>
                    <a:pt x="0" y="2197392"/>
                  </a:cubicBezTo>
                  <a:cubicBezTo>
                    <a:pt x="0" y="1520312"/>
                    <a:pt x="605825" y="947393"/>
                    <a:pt x="1440208" y="756352"/>
                  </a:cubicBezTo>
                  <a:close/>
                </a:path>
              </a:pathLst>
            </a:custGeom>
            <a:gradFill flip="none" rotWithShape="0">
              <a:gsLst>
                <a:gs pos="16000">
                  <a:srgbClr val="5C9BB5"/>
                </a:gs>
                <a:gs pos="8000">
                  <a:srgbClr val="205F79"/>
                </a:gs>
                <a:gs pos="0">
                  <a:srgbClr val="0C4B65"/>
                </a:gs>
                <a:gs pos="22000">
                  <a:srgbClr val="34738D"/>
                </a:gs>
                <a:gs pos="100000">
                  <a:srgbClr val="34738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67" name="Freeform: Shape 66">
              <a:extLst>
                <a:ext uri="{FF2B5EF4-FFF2-40B4-BE49-F238E27FC236}">
                  <a16:creationId xmlns:a16="http://schemas.microsoft.com/office/drawing/2014/main" id="{9C1AD830-E11B-439B-91FE-02E3F62C1D34}"/>
                </a:ext>
              </a:extLst>
            </p:cNvPr>
            <p:cNvSpPr/>
            <p:nvPr/>
          </p:nvSpPr>
          <p:spPr>
            <a:xfrm rot="1629748">
              <a:off x="3575304" y="1347193"/>
              <a:ext cx="5607229" cy="4719772"/>
            </a:xfrm>
            <a:custGeom>
              <a:avLst/>
              <a:gdLst>
                <a:gd name="connsiteX0" fmla="*/ 3421758 w 5607229"/>
                <a:gd name="connsiteY0" fmla="*/ 0 h 4719772"/>
                <a:gd name="connsiteX1" fmla="*/ 5607229 w 5607229"/>
                <a:gd name="connsiteY1" fmla="*/ 420246 h 4719772"/>
                <a:gd name="connsiteX2" fmla="*/ 4674070 w 5607229"/>
                <a:gd name="connsiteY2" fmla="*/ 2440668 h 4719772"/>
                <a:gd name="connsiteX3" fmla="*/ 4380966 w 5607229"/>
                <a:gd name="connsiteY3" fmla="*/ 1869429 h 4719772"/>
                <a:gd name="connsiteX4" fmla="*/ 627864 w 5607229"/>
                <a:gd name="connsiteY4" fmla="*/ 3795154 h 4719772"/>
                <a:gd name="connsiteX5" fmla="*/ 623057 w 5607229"/>
                <a:gd name="connsiteY5" fmla="*/ 3800815 h 4719772"/>
                <a:gd name="connsiteX6" fmla="*/ 585418 w 5607229"/>
                <a:gd name="connsiteY6" fmla="*/ 3821245 h 4719772"/>
                <a:gd name="connsiteX7" fmla="*/ 343528 w 5607229"/>
                <a:gd name="connsiteY7" fmla="*/ 4276185 h 4719772"/>
                <a:gd name="connsiteX8" fmla="*/ 504220 w 5607229"/>
                <a:gd name="connsiteY8" fmla="*/ 4664133 h 4719772"/>
                <a:gd name="connsiteX9" fmla="*/ 566152 w 5607229"/>
                <a:gd name="connsiteY9" fmla="*/ 4715231 h 4719772"/>
                <a:gd name="connsiteX10" fmla="*/ 557302 w 5607229"/>
                <a:gd name="connsiteY10" fmla="*/ 4719772 h 4719772"/>
                <a:gd name="connsiteX11" fmla="*/ 350063 w 5607229"/>
                <a:gd name="connsiteY11" fmla="*/ 4559426 h 4719772"/>
                <a:gd name="connsiteX12" fmla="*/ 0 w 5607229"/>
                <a:gd name="connsiteY12" fmla="*/ 3827820 h 4719772"/>
                <a:gd name="connsiteX13" fmla="*/ 745914 w 5607229"/>
                <a:gd name="connsiteY13" fmla="*/ 2818102 h 4719772"/>
                <a:gd name="connsiteX14" fmla="*/ 857857 w 5607229"/>
                <a:gd name="connsiteY14" fmla="*/ 2764664 h 4719772"/>
                <a:gd name="connsiteX15" fmla="*/ 4010345 w 5607229"/>
                <a:gd name="connsiteY15" fmla="*/ 1147115 h 471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29" h="4719772">
                  <a:moveTo>
                    <a:pt x="3421758" y="0"/>
                  </a:moveTo>
                  <a:lnTo>
                    <a:pt x="5607229" y="420246"/>
                  </a:lnTo>
                  <a:lnTo>
                    <a:pt x="4674070" y="2440668"/>
                  </a:lnTo>
                  <a:lnTo>
                    <a:pt x="4380966" y="1869429"/>
                  </a:lnTo>
                  <a:lnTo>
                    <a:pt x="627864" y="3795154"/>
                  </a:lnTo>
                  <a:lnTo>
                    <a:pt x="623057" y="3800815"/>
                  </a:lnTo>
                  <a:lnTo>
                    <a:pt x="585418" y="3821245"/>
                  </a:lnTo>
                  <a:cubicBezTo>
                    <a:pt x="439479" y="3919840"/>
                    <a:pt x="343528" y="4086806"/>
                    <a:pt x="343528" y="4276185"/>
                  </a:cubicBezTo>
                  <a:cubicBezTo>
                    <a:pt x="343528" y="4427688"/>
                    <a:pt x="404936" y="4564848"/>
                    <a:pt x="504220" y="4664133"/>
                  </a:cubicBezTo>
                  <a:lnTo>
                    <a:pt x="566152" y="4715231"/>
                  </a:lnTo>
                  <a:lnTo>
                    <a:pt x="557302" y="4719772"/>
                  </a:lnTo>
                  <a:lnTo>
                    <a:pt x="350063" y="4559426"/>
                  </a:lnTo>
                  <a:cubicBezTo>
                    <a:pt x="129052" y="4350585"/>
                    <a:pt x="0" y="4098823"/>
                    <a:pt x="0" y="3827820"/>
                  </a:cubicBezTo>
                  <a:cubicBezTo>
                    <a:pt x="0" y="3421315"/>
                    <a:pt x="290366" y="3058104"/>
                    <a:pt x="745914" y="2818102"/>
                  </a:cubicBezTo>
                  <a:lnTo>
                    <a:pt x="857857" y="2764664"/>
                  </a:lnTo>
                  <a:lnTo>
                    <a:pt x="4010345" y="1147115"/>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64" name="Group 63">
            <a:extLst>
              <a:ext uri="{FF2B5EF4-FFF2-40B4-BE49-F238E27FC236}">
                <a16:creationId xmlns:a16="http://schemas.microsoft.com/office/drawing/2014/main" id="{664EE732-038D-4DD1-B586-45A1D463DD6A}"/>
              </a:ext>
            </a:extLst>
          </p:cNvPr>
          <p:cNvGrpSpPr>
            <a:grpSpLocks noChangeAspect="1"/>
          </p:cNvGrpSpPr>
          <p:nvPr/>
        </p:nvGrpSpPr>
        <p:grpSpPr>
          <a:xfrm flipH="1">
            <a:off x="7406640" y="1673352"/>
            <a:ext cx="3291840" cy="2368355"/>
            <a:chOff x="2622364" y="1347193"/>
            <a:chExt cx="6560169" cy="4719772"/>
          </a:xfrm>
        </p:grpSpPr>
        <p:sp>
          <p:nvSpPr>
            <p:cNvPr id="63" name="Freeform: Shape 62">
              <a:extLst>
                <a:ext uri="{FF2B5EF4-FFF2-40B4-BE49-F238E27FC236}">
                  <a16:creationId xmlns:a16="http://schemas.microsoft.com/office/drawing/2014/main" id="{95322F01-51A8-4EE9-A33D-FA5CAEAA2ADC}"/>
                </a:ext>
              </a:extLst>
            </p:cNvPr>
            <p:cNvSpPr/>
            <p:nvPr/>
          </p:nvSpPr>
          <p:spPr>
            <a:xfrm rot="699430">
              <a:off x="2622364" y="1747230"/>
              <a:ext cx="5302141" cy="3541882"/>
            </a:xfrm>
            <a:custGeom>
              <a:avLst/>
              <a:gdLst>
                <a:gd name="connsiteX0" fmla="*/ 1440208 w 5302141"/>
                <a:gd name="connsiteY0" fmla="*/ 756352 h 3541882"/>
                <a:gd name="connsiteX1" fmla="*/ 1619255 w 5302141"/>
                <a:gd name="connsiteY1" fmla="*/ 722462 h 3541882"/>
                <a:gd name="connsiteX2" fmla="*/ 2052001 w 5302141"/>
                <a:gd name="connsiteY2" fmla="*/ 633182 h 3541882"/>
                <a:gd name="connsiteX3" fmla="*/ 3569587 w 5302141"/>
                <a:gd name="connsiteY3" fmla="*/ 320088 h 3541882"/>
                <a:gd name="connsiteX4" fmla="*/ 3569587 w 5302141"/>
                <a:gd name="connsiteY4" fmla="*/ 320088 h 3541882"/>
                <a:gd name="connsiteX5" fmla="*/ 3574419 w 5302141"/>
                <a:gd name="connsiteY5" fmla="*/ 319091 h 3541882"/>
                <a:gd name="connsiteX6" fmla="*/ 3574419 w 5302141"/>
                <a:gd name="connsiteY6" fmla="*/ 319091 h 3541882"/>
                <a:gd name="connsiteX7" fmla="*/ 3574595 w 5302141"/>
                <a:gd name="connsiteY7" fmla="*/ 319055 h 3541882"/>
                <a:gd name="connsiteX8" fmla="*/ 3574595 w 5302141"/>
                <a:gd name="connsiteY8" fmla="*/ 319055 h 3541882"/>
                <a:gd name="connsiteX9" fmla="*/ 5121078 w 5302141"/>
                <a:gd name="connsiteY9" fmla="*/ 0 h 3541882"/>
                <a:gd name="connsiteX10" fmla="*/ 5302141 w 5302141"/>
                <a:gd name="connsiteY10" fmla="*/ 877630 h 3541882"/>
                <a:gd name="connsiteX11" fmla="*/ 3741299 w 5302141"/>
                <a:gd name="connsiteY11" fmla="*/ 1199648 h 3541882"/>
                <a:gd name="connsiteX12" fmla="*/ 3741299 w 5302141"/>
                <a:gd name="connsiteY12" fmla="*/ 1199648 h 3541882"/>
                <a:gd name="connsiteX13" fmla="*/ 2233065 w 5302141"/>
                <a:gd name="connsiteY13" fmla="*/ 1510812 h 3541882"/>
                <a:gd name="connsiteX14" fmla="*/ 2228233 w 5302141"/>
                <a:gd name="connsiteY14" fmla="*/ 1511809 h 3541882"/>
                <a:gd name="connsiteX15" fmla="*/ 1808263 w 5302141"/>
                <a:gd name="connsiteY15" fmla="*/ 1598453 h 3541882"/>
                <a:gd name="connsiteX16" fmla="*/ 1686108 w 5302141"/>
                <a:gd name="connsiteY16" fmla="*/ 1620021 h 3541882"/>
                <a:gd name="connsiteX17" fmla="*/ 697416 w 5302141"/>
                <a:gd name="connsiteY17" fmla="*/ 2393588 h 3541882"/>
                <a:gd name="connsiteX18" fmla="*/ 1028572 w 5302141"/>
                <a:gd name="connsiteY18" fmla="*/ 3445668 h 3541882"/>
                <a:gd name="connsiteX19" fmla="*/ 1122701 w 5302141"/>
                <a:gd name="connsiteY19" fmla="*/ 3541882 h 3541882"/>
                <a:gd name="connsiteX20" fmla="*/ 1072711 w 5302141"/>
                <a:gd name="connsiteY20" fmla="*/ 3524155 h 3541882"/>
                <a:gd name="connsiteX21" fmla="*/ 0 w 5302141"/>
                <a:gd name="connsiteY21" fmla="*/ 2197392 h 3541882"/>
                <a:gd name="connsiteX22" fmla="*/ 1440208 w 5302141"/>
                <a:gd name="connsiteY22" fmla="*/ 756352 h 354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2141" h="3541882">
                  <a:moveTo>
                    <a:pt x="1440208" y="756352"/>
                  </a:moveTo>
                  <a:lnTo>
                    <a:pt x="1619255" y="722462"/>
                  </a:lnTo>
                  <a:lnTo>
                    <a:pt x="2052001" y="633182"/>
                  </a:lnTo>
                  <a:lnTo>
                    <a:pt x="3569587" y="320088"/>
                  </a:lnTo>
                  <a:lnTo>
                    <a:pt x="3569587" y="320088"/>
                  </a:lnTo>
                  <a:lnTo>
                    <a:pt x="3574419" y="319091"/>
                  </a:lnTo>
                  <a:lnTo>
                    <a:pt x="3574419" y="319091"/>
                  </a:lnTo>
                  <a:lnTo>
                    <a:pt x="3574595" y="319055"/>
                  </a:lnTo>
                  <a:lnTo>
                    <a:pt x="3574595" y="319055"/>
                  </a:lnTo>
                  <a:lnTo>
                    <a:pt x="5121078" y="0"/>
                  </a:lnTo>
                  <a:lnTo>
                    <a:pt x="5302141" y="877630"/>
                  </a:lnTo>
                  <a:lnTo>
                    <a:pt x="3741299" y="1199648"/>
                  </a:lnTo>
                  <a:lnTo>
                    <a:pt x="3741299" y="1199648"/>
                  </a:lnTo>
                  <a:lnTo>
                    <a:pt x="2233065" y="1510812"/>
                  </a:lnTo>
                  <a:lnTo>
                    <a:pt x="2228233" y="1511809"/>
                  </a:lnTo>
                  <a:lnTo>
                    <a:pt x="1808263" y="1598453"/>
                  </a:lnTo>
                  <a:lnTo>
                    <a:pt x="1686108" y="1620021"/>
                  </a:lnTo>
                  <a:cubicBezTo>
                    <a:pt x="1182980" y="1729507"/>
                    <a:pt x="806086" y="2001877"/>
                    <a:pt x="697416" y="2393588"/>
                  </a:cubicBezTo>
                  <a:cubicBezTo>
                    <a:pt x="600820" y="2741775"/>
                    <a:pt x="734444" y="3118331"/>
                    <a:pt x="1028572" y="3445668"/>
                  </a:cubicBezTo>
                  <a:lnTo>
                    <a:pt x="1122701" y="3541882"/>
                  </a:lnTo>
                  <a:lnTo>
                    <a:pt x="1072711" y="3524155"/>
                  </a:lnTo>
                  <a:cubicBezTo>
                    <a:pt x="433756" y="3268643"/>
                    <a:pt x="0" y="2770306"/>
                    <a:pt x="0" y="2197392"/>
                  </a:cubicBezTo>
                  <a:cubicBezTo>
                    <a:pt x="0" y="1520312"/>
                    <a:pt x="605825" y="947393"/>
                    <a:pt x="1440208" y="756352"/>
                  </a:cubicBezTo>
                  <a:close/>
                </a:path>
              </a:pathLst>
            </a:custGeom>
            <a:gradFill flip="none" rotWithShape="0">
              <a:gsLst>
                <a:gs pos="16000">
                  <a:srgbClr val="40C2A8"/>
                </a:gs>
                <a:gs pos="8000">
                  <a:srgbClr val="04866C"/>
                </a:gs>
                <a:gs pos="0">
                  <a:srgbClr val="007258"/>
                </a:gs>
                <a:gs pos="22000">
                  <a:srgbClr val="189A80"/>
                </a:gs>
                <a:gs pos="100000">
                  <a:srgbClr val="189A8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A6FEFCF2-5C8B-4EBE-93AC-3CFB91F58ABB}"/>
                </a:ext>
              </a:extLst>
            </p:cNvPr>
            <p:cNvSpPr/>
            <p:nvPr/>
          </p:nvSpPr>
          <p:spPr>
            <a:xfrm rot="1629748">
              <a:off x="3575304" y="1347193"/>
              <a:ext cx="5607229" cy="4719772"/>
            </a:xfrm>
            <a:custGeom>
              <a:avLst/>
              <a:gdLst>
                <a:gd name="connsiteX0" fmla="*/ 3421758 w 5607229"/>
                <a:gd name="connsiteY0" fmla="*/ 0 h 4719772"/>
                <a:gd name="connsiteX1" fmla="*/ 5607229 w 5607229"/>
                <a:gd name="connsiteY1" fmla="*/ 420246 h 4719772"/>
                <a:gd name="connsiteX2" fmla="*/ 4674070 w 5607229"/>
                <a:gd name="connsiteY2" fmla="*/ 2440668 h 4719772"/>
                <a:gd name="connsiteX3" fmla="*/ 4380966 w 5607229"/>
                <a:gd name="connsiteY3" fmla="*/ 1869429 h 4719772"/>
                <a:gd name="connsiteX4" fmla="*/ 627864 w 5607229"/>
                <a:gd name="connsiteY4" fmla="*/ 3795154 h 4719772"/>
                <a:gd name="connsiteX5" fmla="*/ 623057 w 5607229"/>
                <a:gd name="connsiteY5" fmla="*/ 3800815 h 4719772"/>
                <a:gd name="connsiteX6" fmla="*/ 585418 w 5607229"/>
                <a:gd name="connsiteY6" fmla="*/ 3821245 h 4719772"/>
                <a:gd name="connsiteX7" fmla="*/ 343528 w 5607229"/>
                <a:gd name="connsiteY7" fmla="*/ 4276185 h 4719772"/>
                <a:gd name="connsiteX8" fmla="*/ 504220 w 5607229"/>
                <a:gd name="connsiteY8" fmla="*/ 4664133 h 4719772"/>
                <a:gd name="connsiteX9" fmla="*/ 566152 w 5607229"/>
                <a:gd name="connsiteY9" fmla="*/ 4715231 h 4719772"/>
                <a:gd name="connsiteX10" fmla="*/ 557302 w 5607229"/>
                <a:gd name="connsiteY10" fmla="*/ 4719772 h 4719772"/>
                <a:gd name="connsiteX11" fmla="*/ 350063 w 5607229"/>
                <a:gd name="connsiteY11" fmla="*/ 4559426 h 4719772"/>
                <a:gd name="connsiteX12" fmla="*/ 0 w 5607229"/>
                <a:gd name="connsiteY12" fmla="*/ 3827820 h 4719772"/>
                <a:gd name="connsiteX13" fmla="*/ 745914 w 5607229"/>
                <a:gd name="connsiteY13" fmla="*/ 2818102 h 4719772"/>
                <a:gd name="connsiteX14" fmla="*/ 857857 w 5607229"/>
                <a:gd name="connsiteY14" fmla="*/ 2764664 h 4719772"/>
                <a:gd name="connsiteX15" fmla="*/ 4010345 w 5607229"/>
                <a:gd name="connsiteY15" fmla="*/ 1147115 h 471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29" h="4719772">
                  <a:moveTo>
                    <a:pt x="3421758" y="0"/>
                  </a:moveTo>
                  <a:lnTo>
                    <a:pt x="5607229" y="420246"/>
                  </a:lnTo>
                  <a:lnTo>
                    <a:pt x="4674070" y="2440668"/>
                  </a:lnTo>
                  <a:lnTo>
                    <a:pt x="4380966" y="1869429"/>
                  </a:lnTo>
                  <a:lnTo>
                    <a:pt x="627864" y="3795154"/>
                  </a:lnTo>
                  <a:lnTo>
                    <a:pt x="623057" y="3800815"/>
                  </a:lnTo>
                  <a:lnTo>
                    <a:pt x="585418" y="3821245"/>
                  </a:lnTo>
                  <a:cubicBezTo>
                    <a:pt x="439479" y="3919840"/>
                    <a:pt x="343528" y="4086806"/>
                    <a:pt x="343528" y="4276185"/>
                  </a:cubicBezTo>
                  <a:cubicBezTo>
                    <a:pt x="343528" y="4427688"/>
                    <a:pt x="404936" y="4564848"/>
                    <a:pt x="504220" y="4664133"/>
                  </a:cubicBezTo>
                  <a:lnTo>
                    <a:pt x="566152" y="4715231"/>
                  </a:lnTo>
                  <a:lnTo>
                    <a:pt x="557302" y="4719772"/>
                  </a:lnTo>
                  <a:lnTo>
                    <a:pt x="350063" y="4559426"/>
                  </a:lnTo>
                  <a:cubicBezTo>
                    <a:pt x="129052" y="4350585"/>
                    <a:pt x="0" y="4098823"/>
                    <a:pt x="0" y="3827820"/>
                  </a:cubicBezTo>
                  <a:cubicBezTo>
                    <a:pt x="0" y="3421315"/>
                    <a:pt x="290366" y="3058104"/>
                    <a:pt x="745914" y="2818102"/>
                  </a:cubicBezTo>
                  <a:lnTo>
                    <a:pt x="857857" y="2764664"/>
                  </a:lnTo>
                  <a:lnTo>
                    <a:pt x="4010345" y="1147115"/>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70" name="TextBox 69">
            <a:extLst>
              <a:ext uri="{FF2B5EF4-FFF2-40B4-BE49-F238E27FC236}">
                <a16:creationId xmlns:a16="http://schemas.microsoft.com/office/drawing/2014/main" id="{E919ACC2-C7D7-4467-882A-ADF80B724A40}"/>
              </a:ext>
            </a:extLst>
          </p:cNvPr>
          <p:cNvSpPr txBox="1"/>
          <p:nvPr/>
        </p:nvSpPr>
        <p:spPr>
          <a:xfrm>
            <a:off x="1005808" y="3294215"/>
            <a:ext cx="3233897" cy="3570208"/>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1300" dirty="0">
              <a:solidFill>
                <a:srgbClr val="454545"/>
              </a:solidFill>
              <a:latin typeface="Candara" panose="020E0502030303020204" pitchFamily="34" charset="0"/>
            </a:endParaRPr>
          </a:p>
          <a:p>
            <a:pPr marL="400050" indent="-40005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endParaRPr lang="en-US" sz="1300" dirty="0">
              <a:solidFill>
                <a:srgbClr val="454545"/>
              </a:solidFill>
              <a:latin typeface="Candara" panose="020E0502030303020204" pitchFamily="34" charset="0"/>
            </a:endParaRPr>
          </a:p>
        </p:txBody>
      </p:sp>
      <p:sp>
        <p:nvSpPr>
          <p:cNvPr id="73" name="TextBox 72">
            <a:extLst>
              <a:ext uri="{FF2B5EF4-FFF2-40B4-BE49-F238E27FC236}">
                <a16:creationId xmlns:a16="http://schemas.microsoft.com/office/drawing/2014/main" id="{34E82D4B-4E74-4CD4-B866-2EB8F4F637B3}"/>
              </a:ext>
            </a:extLst>
          </p:cNvPr>
          <p:cNvSpPr txBox="1"/>
          <p:nvPr/>
        </p:nvSpPr>
        <p:spPr>
          <a:xfrm>
            <a:off x="7564259" y="3294215"/>
            <a:ext cx="3233897" cy="3570208"/>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rgbClr val="454545"/>
              </a:solidFill>
              <a:latin typeface="Candara" panose="020E0502030303020204" pitchFamily="34" charset="0"/>
            </a:endParaRPr>
          </a:p>
          <a:p>
            <a:pPr marL="400050" indent="-40005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endParaRPr lang="en-US" sz="1300" dirty="0">
              <a:solidFill>
                <a:srgbClr val="454545"/>
              </a:solidFill>
              <a:latin typeface="Candara" panose="020E0502030303020204" pitchFamily="34" charset="0"/>
            </a:endParaRPr>
          </a:p>
        </p:txBody>
      </p:sp>
      <p:sp>
        <p:nvSpPr>
          <p:cNvPr id="74" name="TextBox 73">
            <a:extLst>
              <a:ext uri="{FF2B5EF4-FFF2-40B4-BE49-F238E27FC236}">
                <a16:creationId xmlns:a16="http://schemas.microsoft.com/office/drawing/2014/main" id="{D0E0BA39-7517-492E-8FD8-97EBD3716E8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3" name="TextBox 92">
            <a:extLst>
              <a:ext uri="{FF2B5EF4-FFF2-40B4-BE49-F238E27FC236}">
                <a16:creationId xmlns:a16="http://schemas.microsoft.com/office/drawing/2014/main" id="{6757B66E-FCC3-40EA-A2E8-D5BBC5682211}"/>
              </a:ext>
            </a:extLst>
          </p:cNvPr>
          <p:cNvSpPr txBox="1"/>
          <p:nvPr/>
        </p:nvSpPr>
        <p:spPr>
          <a:xfrm>
            <a:off x="2764618" y="2604870"/>
            <a:ext cx="1129988" cy="400110"/>
          </a:xfrm>
          <a:prstGeom prst="rect">
            <a:avLst/>
          </a:prstGeom>
          <a:noFill/>
        </p:spPr>
        <p:txBody>
          <a:bodyPr wrap="square" rtlCol="0">
            <a:spAutoFit/>
          </a:bodyPr>
          <a:lstStyle/>
          <a:p>
            <a:pPr algn="ctr"/>
            <a:r>
              <a:rPr lang="en-US" sz="2000" dirty="0">
                <a:solidFill>
                  <a:srgbClr val="454545"/>
                </a:solidFill>
                <a:latin typeface="Bernard MT Condensed" panose="02050806060905020404" pitchFamily="18" charset="0"/>
              </a:rPr>
              <a:t>$21,174</a:t>
            </a:r>
          </a:p>
        </p:txBody>
      </p:sp>
      <p:sp>
        <p:nvSpPr>
          <p:cNvPr id="94" name="TextBox 93">
            <a:extLst>
              <a:ext uri="{FF2B5EF4-FFF2-40B4-BE49-F238E27FC236}">
                <a16:creationId xmlns:a16="http://schemas.microsoft.com/office/drawing/2014/main" id="{9686338F-E133-438D-86BB-0535DFCFBCD1}"/>
              </a:ext>
            </a:extLst>
          </p:cNvPr>
          <p:cNvSpPr txBox="1"/>
          <p:nvPr/>
        </p:nvSpPr>
        <p:spPr>
          <a:xfrm>
            <a:off x="7935397" y="2591680"/>
            <a:ext cx="1236662" cy="400110"/>
          </a:xfrm>
          <a:prstGeom prst="rect">
            <a:avLst/>
          </a:prstGeom>
          <a:noFill/>
        </p:spPr>
        <p:txBody>
          <a:bodyPr wrap="square" rtlCol="0">
            <a:spAutoFit/>
          </a:bodyPr>
          <a:lstStyle/>
          <a:p>
            <a:pPr algn="ctr"/>
            <a:r>
              <a:rPr lang="en-US" sz="2000" dirty="0">
                <a:solidFill>
                  <a:srgbClr val="454545"/>
                </a:solidFill>
                <a:latin typeface="Bernard MT Condensed" panose="02050806060905020404" pitchFamily="18" charset="0"/>
              </a:rPr>
              <a:t>$16,258</a:t>
            </a:r>
          </a:p>
        </p:txBody>
      </p:sp>
      <p:sp>
        <p:nvSpPr>
          <p:cNvPr id="106" name="Freeform: Shape 105">
            <a:extLst>
              <a:ext uri="{FF2B5EF4-FFF2-40B4-BE49-F238E27FC236}">
                <a16:creationId xmlns:a16="http://schemas.microsoft.com/office/drawing/2014/main" id="{3D1B3FC2-5C55-4C9F-B88B-2AA5AD61731D}"/>
              </a:ext>
            </a:extLst>
          </p:cNvPr>
          <p:cNvSpPr/>
          <p:nvPr/>
        </p:nvSpPr>
        <p:spPr>
          <a:xfrm>
            <a:off x="5274831" y="3795748"/>
            <a:ext cx="182880" cy="2304136"/>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34738D"/>
          </a:solidFill>
          <a:ln w="6350">
            <a:noFill/>
          </a:ln>
          <a:effectLst>
            <a:outerShdw blurRad="381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112" name="Freeform: Shape 111">
            <a:extLst>
              <a:ext uri="{FF2B5EF4-FFF2-40B4-BE49-F238E27FC236}">
                <a16:creationId xmlns:a16="http://schemas.microsoft.com/office/drawing/2014/main" id="{9907A28C-1B8D-4106-9354-C669B066726F}"/>
              </a:ext>
            </a:extLst>
          </p:cNvPr>
          <p:cNvSpPr/>
          <p:nvPr/>
        </p:nvSpPr>
        <p:spPr>
          <a:xfrm>
            <a:off x="5897880" y="4696365"/>
            <a:ext cx="182880" cy="1403519"/>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34738D"/>
          </a:solidFill>
          <a:ln w="6350">
            <a:noFill/>
          </a:ln>
          <a:effectLst>
            <a:outerShdw blurRad="381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113" name="Freeform: Shape 112">
            <a:extLst>
              <a:ext uri="{FF2B5EF4-FFF2-40B4-BE49-F238E27FC236}">
                <a16:creationId xmlns:a16="http://schemas.microsoft.com/office/drawing/2014/main" id="{E791D85D-38F3-48EA-AAC8-37CB4EE2920E}"/>
              </a:ext>
            </a:extLst>
          </p:cNvPr>
          <p:cNvSpPr/>
          <p:nvPr/>
        </p:nvSpPr>
        <p:spPr>
          <a:xfrm>
            <a:off x="6457461" y="4550240"/>
            <a:ext cx="182880" cy="1549645"/>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34738D"/>
          </a:solidFill>
          <a:ln w="6350">
            <a:noFill/>
          </a:ln>
          <a:effectLst>
            <a:outerShdw blurRad="381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116" name="Freeform: Shape 115">
            <a:extLst>
              <a:ext uri="{FF2B5EF4-FFF2-40B4-BE49-F238E27FC236}">
                <a16:creationId xmlns:a16="http://schemas.microsoft.com/office/drawing/2014/main" id="{E6BE0272-9458-4602-BE67-9FD4A49D5630}"/>
              </a:ext>
            </a:extLst>
          </p:cNvPr>
          <p:cNvSpPr/>
          <p:nvPr/>
        </p:nvSpPr>
        <p:spPr>
          <a:xfrm>
            <a:off x="5396751" y="4277509"/>
            <a:ext cx="182880" cy="1828800"/>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189A80"/>
          </a:solidFill>
          <a:ln w="6350">
            <a:noFill/>
          </a:ln>
          <a:effectLst>
            <a:outerShdw blurRad="381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118" name="Freeform: Shape 117">
            <a:extLst>
              <a:ext uri="{FF2B5EF4-FFF2-40B4-BE49-F238E27FC236}">
                <a16:creationId xmlns:a16="http://schemas.microsoft.com/office/drawing/2014/main" id="{4468BC84-C0E4-42C5-A481-04599BFD5CBE}"/>
              </a:ext>
            </a:extLst>
          </p:cNvPr>
          <p:cNvSpPr/>
          <p:nvPr/>
        </p:nvSpPr>
        <p:spPr>
          <a:xfrm>
            <a:off x="5989320" y="5008677"/>
            <a:ext cx="182880" cy="1097280"/>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189A80"/>
          </a:solidFill>
          <a:ln w="6350">
            <a:noFill/>
          </a:ln>
          <a:effectLst>
            <a:outerShdw blurRad="381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119" name="Freeform: Shape 118">
            <a:extLst>
              <a:ext uri="{FF2B5EF4-FFF2-40B4-BE49-F238E27FC236}">
                <a16:creationId xmlns:a16="http://schemas.microsoft.com/office/drawing/2014/main" id="{4363DB46-0171-406A-859D-77F3B82AE64A}"/>
              </a:ext>
            </a:extLst>
          </p:cNvPr>
          <p:cNvSpPr/>
          <p:nvPr/>
        </p:nvSpPr>
        <p:spPr>
          <a:xfrm>
            <a:off x="6566785" y="4728284"/>
            <a:ext cx="182880" cy="1371600"/>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189A80"/>
          </a:solidFill>
          <a:ln w="6350">
            <a:noFill/>
          </a:ln>
          <a:effectLst>
            <a:outerShdw blurRad="381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127" name="TextBox 126">
            <a:extLst>
              <a:ext uri="{FF2B5EF4-FFF2-40B4-BE49-F238E27FC236}">
                <a16:creationId xmlns:a16="http://schemas.microsoft.com/office/drawing/2014/main" id="{1E515E7C-1CB4-45ED-89E6-87CDE8D57894}"/>
              </a:ext>
            </a:extLst>
          </p:cNvPr>
          <p:cNvSpPr txBox="1"/>
          <p:nvPr/>
        </p:nvSpPr>
        <p:spPr>
          <a:xfrm>
            <a:off x="5414806" y="2189371"/>
            <a:ext cx="906965" cy="830997"/>
          </a:xfrm>
          <a:prstGeom prst="rect">
            <a:avLst/>
          </a:prstGeom>
          <a:noFill/>
        </p:spPr>
        <p:txBody>
          <a:bodyPr wrap="square" rtlCol="0">
            <a:spAutoFit/>
          </a:bodyPr>
          <a:lstStyle/>
          <a:p>
            <a:pPr algn="ctr" defTabSz="1219170">
              <a:spcBef>
                <a:spcPct val="20000"/>
              </a:spcBef>
              <a:defRPr/>
            </a:pPr>
            <a:r>
              <a:rPr lang="en-US" sz="4800" dirty="0">
                <a:solidFill>
                  <a:srgbClr val="454545"/>
                </a:solidFill>
                <a:latin typeface="Bernard MT Condensed" panose="02050806060905020404" pitchFamily="18" charset="0"/>
              </a:rPr>
              <a:t>VS</a:t>
            </a:r>
          </a:p>
        </p:txBody>
      </p:sp>
    </p:spTree>
    <p:extLst>
      <p:ext uri="{BB962C8B-B14F-4D97-AF65-F5344CB8AC3E}">
        <p14:creationId xmlns:p14="http://schemas.microsoft.com/office/powerpoint/2010/main" val="17216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3000"/>
                            </p:stCondLst>
                            <p:childTnLst>
                              <p:par>
                                <p:cTn id="22" presetID="49" presetClass="entr" presetSubtype="0" decel="100000" fill="hold" grpId="0" nodeType="afterEffect">
                                  <p:stCondLst>
                                    <p:cond delay="0"/>
                                  </p:stCondLst>
                                  <p:childTnLst>
                                    <p:set>
                                      <p:cBhvr>
                                        <p:cTn id="23" dur="1" fill="hold">
                                          <p:stCondLst>
                                            <p:cond delay="0"/>
                                          </p:stCondLst>
                                        </p:cTn>
                                        <p:tgtEl>
                                          <p:spTgt spid="127"/>
                                        </p:tgtEl>
                                        <p:attrNameLst>
                                          <p:attrName>style.visibility</p:attrName>
                                        </p:attrNameLst>
                                      </p:cBhvr>
                                      <p:to>
                                        <p:strVal val="visible"/>
                                      </p:to>
                                    </p:set>
                                    <p:anim calcmode="lin" valueType="num">
                                      <p:cBhvr>
                                        <p:cTn id="24" dur="500" fill="hold"/>
                                        <p:tgtEl>
                                          <p:spTgt spid="127"/>
                                        </p:tgtEl>
                                        <p:attrNameLst>
                                          <p:attrName>ppt_w</p:attrName>
                                        </p:attrNameLst>
                                      </p:cBhvr>
                                      <p:tavLst>
                                        <p:tav tm="0">
                                          <p:val>
                                            <p:fltVal val="0"/>
                                          </p:val>
                                        </p:tav>
                                        <p:tav tm="100000">
                                          <p:val>
                                            <p:strVal val="#ppt_w"/>
                                          </p:val>
                                        </p:tav>
                                      </p:tavLst>
                                    </p:anim>
                                    <p:anim calcmode="lin" valueType="num">
                                      <p:cBhvr>
                                        <p:cTn id="25" dur="500" fill="hold"/>
                                        <p:tgtEl>
                                          <p:spTgt spid="127"/>
                                        </p:tgtEl>
                                        <p:attrNameLst>
                                          <p:attrName>ppt_h</p:attrName>
                                        </p:attrNameLst>
                                      </p:cBhvr>
                                      <p:tavLst>
                                        <p:tav tm="0">
                                          <p:val>
                                            <p:fltVal val="0"/>
                                          </p:val>
                                        </p:tav>
                                        <p:tav tm="100000">
                                          <p:val>
                                            <p:strVal val="#ppt_h"/>
                                          </p:val>
                                        </p:tav>
                                      </p:tavLst>
                                    </p:anim>
                                    <p:anim calcmode="lin" valueType="num">
                                      <p:cBhvr>
                                        <p:cTn id="26" dur="500" fill="hold"/>
                                        <p:tgtEl>
                                          <p:spTgt spid="127"/>
                                        </p:tgtEl>
                                        <p:attrNameLst>
                                          <p:attrName>style.rotation</p:attrName>
                                        </p:attrNameLst>
                                      </p:cBhvr>
                                      <p:tavLst>
                                        <p:tav tm="0">
                                          <p:val>
                                            <p:fltVal val="360"/>
                                          </p:val>
                                        </p:tav>
                                        <p:tav tm="100000">
                                          <p:val>
                                            <p:fltVal val="0"/>
                                          </p:val>
                                        </p:tav>
                                      </p:tavLst>
                                    </p:anim>
                                    <p:animEffect transition="in" filter="fade">
                                      <p:cBhvr>
                                        <p:cTn id="27" dur="500"/>
                                        <p:tgtEl>
                                          <p:spTgt spid="127"/>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1000"/>
                                        <p:tgtEl>
                                          <p:spTgt spid="73"/>
                                        </p:tgtEl>
                                      </p:cBhvr>
                                    </p:animEffect>
                                    <p:anim calcmode="lin" valueType="num">
                                      <p:cBhvr>
                                        <p:cTn id="32" dur="1000" fill="hold"/>
                                        <p:tgtEl>
                                          <p:spTgt spid="73"/>
                                        </p:tgtEl>
                                        <p:attrNameLst>
                                          <p:attrName>ppt_x</p:attrName>
                                        </p:attrNameLst>
                                      </p:cBhvr>
                                      <p:tavLst>
                                        <p:tav tm="0">
                                          <p:val>
                                            <p:strVal val="#ppt_x"/>
                                          </p:val>
                                        </p:tav>
                                        <p:tav tm="100000">
                                          <p:val>
                                            <p:strVal val="#ppt_x"/>
                                          </p:val>
                                        </p:tav>
                                      </p:tavLst>
                                    </p:anim>
                                    <p:anim calcmode="lin" valueType="num">
                                      <p:cBhvr>
                                        <p:cTn id="33" dur="1000" fill="hold"/>
                                        <p:tgtEl>
                                          <p:spTgt spid="7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31"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1000" fill="hold"/>
                                        <p:tgtEl>
                                          <p:spTgt spid="64"/>
                                        </p:tgtEl>
                                        <p:attrNameLst>
                                          <p:attrName>ppt_w</p:attrName>
                                        </p:attrNameLst>
                                      </p:cBhvr>
                                      <p:tavLst>
                                        <p:tav tm="0">
                                          <p:val>
                                            <p:fltVal val="0"/>
                                          </p:val>
                                        </p:tav>
                                        <p:tav tm="100000">
                                          <p:val>
                                            <p:strVal val="#ppt_w"/>
                                          </p:val>
                                        </p:tav>
                                      </p:tavLst>
                                    </p:anim>
                                    <p:anim calcmode="lin" valueType="num">
                                      <p:cBhvr>
                                        <p:cTn id="38" dur="1000" fill="hold"/>
                                        <p:tgtEl>
                                          <p:spTgt spid="64"/>
                                        </p:tgtEl>
                                        <p:attrNameLst>
                                          <p:attrName>ppt_h</p:attrName>
                                        </p:attrNameLst>
                                      </p:cBhvr>
                                      <p:tavLst>
                                        <p:tav tm="0">
                                          <p:val>
                                            <p:fltVal val="0"/>
                                          </p:val>
                                        </p:tav>
                                        <p:tav tm="100000">
                                          <p:val>
                                            <p:strVal val="#ppt_h"/>
                                          </p:val>
                                        </p:tav>
                                      </p:tavLst>
                                    </p:anim>
                                    <p:anim calcmode="lin" valueType="num">
                                      <p:cBhvr>
                                        <p:cTn id="39" dur="1000" fill="hold"/>
                                        <p:tgtEl>
                                          <p:spTgt spid="64"/>
                                        </p:tgtEl>
                                        <p:attrNameLst>
                                          <p:attrName>style.rotation</p:attrName>
                                        </p:attrNameLst>
                                      </p:cBhvr>
                                      <p:tavLst>
                                        <p:tav tm="0">
                                          <p:val>
                                            <p:fltVal val="90"/>
                                          </p:val>
                                        </p:tav>
                                        <p:tav tm="100000">
                                          <p:val>
                                            <p:fltVal val="0"/>
                                          </p:val>
                                        </p:tav>
                                      </p:tavLst>
                                    </p:anim>
                                    <p:animEffect transition="in" filter="fade">
                                      <p:cBhvr>
                                        <p:cTn id="40" dur="1000"/>
                                        <p:tgtEl>
                                          <p:spTgt spid="64"/>
                                        </p:tgtEl>
                                      </p:cBhvr>
                                    </p:animEffect>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128"/>
                                        </p:tgtEl>
                                        <p:attrNameLst>
                                          <p:attrName>style.visibility</p:attrName>
                                        </p:attrNameLst>
                                      </p:cBhvr>
                                      <p:to>
                                        <p:strVal val="visible"/>
                                      </p:to>
                                    </p:set>
                                    <p:anim calcmode="lin" valueType="num">
                                      <p:cBhvr additive="base">
                                        <p:cTn id="44" dur="500" fill="hold"/>
                                        <p:tgtEl>
                                          <p:spTgt spid="128"/>
                                        </p:tgtEl>
                                        <p:attrNameLst>
                                          <p:attrName>ppt_x</p:attrName>
                                        </p:attrNameLst>
                                      </p:cBhvr>
                                      <p:tavLst>
                                        <p:tav tm="0">
                                          <p:val>
                                            <p:strVal val="#ppt_x"/>
                                          </p:val>
                                        </p:tav>
                                        <p:tav tm="100000">
                                          <p:val>
                                            <p:strVal val="#ppt_x"/>
                                          </p:val>
                                        </p:tav>
                                      </p:tavLst>
                                    </p:anim>
                                    <p:anim calcmode="lin" valueType="num">
                                      <p:cBhvr additive="base">
                                        <p:cTn id="45" dur="500" fill="hold"/>
                                        <p:tgtEl>
                                          <p:spTgt spid="12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29"/>
                                        </p:tgtEl>
                                        <p:attrNameLst>
                                          <p:attrName>style.visibility</p:attrName>
                                        </p:attrNameLst>
                                      </p:cBhvr>
                                      <p:to>
                                        <p:strVal val="visible"/>
                                      </p:to>
                                    </p:set>
                                    <p:anim calcmode="lin" valueType="num">
                                      <p:cBhvr additive="base">
                                        <p:cTn id="48" dur="500" fill="hold"/>
                                        <p:tgtEl>
                                          <p:spTgt spid="129"/>
                                        </p:tgtEl>
                                        <p:attrNameLst>
                                          <p:attrName>ppt_x</p:attrName>
                                        </p:attrNameLst>
                                      </p:cBhvr>
                                      <p:tavLst>
                                        <p:tav tm="0">
                                          <p:val>
                                            <p:strVal val="#ppt_x"/>
                                          </p:val>
                                        </p:tav>
                                        <p:tav tm="100000">
                                          <p:val>
                                            <p:strVal val="#ppt_x"/>
                                          </p:val>
                                        </p:tav>
                                      </p:tavLst>
                                    </p:anim>
                                    <p:anim calcmode="lin" valueType="num">
                                      <p:cBhvr additive="base">
                                        <p:cTn id="49" dur="500" fill="hold"/>
                                        <p:tgtEl>
                                          <p:spTgt spid="129"/>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30"/>
                                        </p:tgtEl>
                                        <p:attrNameLst>
                                          <p:attrName>style.visibility</p:attrName>
                                        </p:attrNameLst>
                                      </p:cBhvr>
                                      <p:to>
                                        <p:strVal val="visible"/>
                                      </p:to>
                                    </p:set>
                                    <p:anim calcmode="lin" valueType="num">
                                      <p:cBhvr additive="base">
                                        <p:cTn id="52" dur="500" fill="hold"/>
                                        <p:tgtEl>
                                          <p:spTgt spid="130"/>
                                        </p:tgtEl>
                                        <p:attrNameLst>
                                          <p:attrName>ppt_x</p:attrName>
                                        </p:attrNameLst>
                                      </p:cBhvr>
                                      <p:tavLst>
                                        <p:tav tm="0">
                                          <p:val>
                                            <p:strVal val="#ppt_x"/>
                                          </p:val>
                                        </p:tav>
                                        <p:tav tm="100000">
                                          <p:val>
                                            <p:strVal val="#ppt_x"/>
                                          </p:val>
                                        </p:tav>
                                      </p:tavLst>
                                    </p:anim>
                                    <p:anim calcmode="lin" valueType="num">
                                      <p:cBhvr additive="base">
                                        <p:cTn id="53" dur="500" fill="hold"/>
                                        <p:tgtEl>
                                          <p:spTgt spid="13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31"/>
                                        </p:tgtEl>
                                        <p:attrNameLst>
                                          <p:attrName>style.visibility</p:attrName>
                                        </p:attrNameLst>
                                      </p:cBhvr>
                                      <p:to>
                                        <p:strVal val="visible"/>
                                      </p:to>
                                    </p:set>
                                    <p:anim calcmode="lin" valueType="num">
                                      <p:cBhvr additive="base">
                                        <p:cTn id="56" dur="500" fill="hold"/>
                                        <p:tgtEl>
                                          <p:spTgt spid="131"/>
                                        </p:tgtEl>
                                        <p:attrNameLst>
                                          <p:attrName>ppt_x</p:attrName>
                                        </p:attrNameLst>
                                      </p:cBhvr>
                                      <p:tavLst>
                                        <p:tav tm="0">
                                          <p:val>
                                            <p:strVal val="#ppt_x"/>
                                          </p:val>
                                        </p:tav>
                                        <p:tav tm="100000">
                                          <p:val>
                                            <p:strVal val="#ppt_x"/>
                                          </p:val>
                                        </p:tav>
                                      </p:tavLst>
                                    </p:anim>
                                    <p:anim calcmode="lin" valueType="num">
                                      <p:cBhvr additive="base">
                                        <p:cTn id="57" dur="500" fill="hold"/>
                                        <p:tgtEl>
                                          <p:spTgt spid="131"/>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32"/>
                                        </p:tgtEl>
                                        <p:attrNameLst>
                                          <p:attrName>style.visibility</p:attrName>
                                        </p:attrNameLst>
                                      </p:cBhvr>
                                      <p:to>
                                        <p:strVal val="visible"/>
                                      </p:to>
                                    </p:set>
                                    <p:anim calcmode="lin" valueType="num">
                                      <p:cBhvr additive="base">
                                        <p:cTn id="60" dur="500" fill="hold"/>
                                        <p:tgtEl>
                                          <p:spTgt spid="132"/>
                                        </p:tgtEl>
                                        <p:attrNameLst>
                                          <p:attrName>ppt_x</p:attrName>
                                        </p:attrNameLst>
                                      </p:cBhvr>
                                      <p:tavLst>
                                        <p:tav tm="0">
                                          <p:val>
                                            <p:strVal val="#ppt_x"/>
                                          </p:val>
                                        </p:tav>
                                        <p:tav tm="100000">
                                          <p:val>
                                            <p:strVal val="#ppt_x"/>
                                          </p:val>
                                        </p:tav>
                                      </p:tavLst>
                                    </p:anim>
                                    <p:anim calcmode="lin" valueType="num">
                                      <p:cBhvr additive="base">
                                        <p:cTn id="61" dur="500" fill="hold"/>
                                        <p:tgtEl>
                                          <p:spTgt spid="132"/>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33"/>
                                        </p:tgtEl>
                                        <p:attrNameLst>
                                          <p:attrName>style.visibility</p:attrName>
                                        </p:attrNameLst>
                                      </p:cBhvr>
                                      <p:to>
                                        <p:strVal val="visible"/>
                                      </p:to>
                                    </p:set>
                                    <p:anim calcmode="lin" valueType="num">
                                      <p:cBhvr additive="base">
                                        <p:cTn id="64" dur="500" fill="hold"/>
                                        <p:tgtEl>
                                          <p:spTgt spid="133"/>
                                        </p:tgtEl>
                                        <p:attrNameLst>
                                          <p:attrName>ppt_x</p:attrName>
                                        </p:attrNameLst>
                                      </p:cBhvr>
                                      <p:tavLst>
                                        <p:tav tm="0">
                                          <p:val>
                                            <p:strVal val="#ppt_x"/>
                                          </p:val>
                                        </p:tav>
                                        <p:tav tm="100000">
                                          <p:val>
                                            <p:strVal val="#ppt_x"/>
                                          </p:val>
                                        </p:tav>
                                      </p:tavLst>
                                    </p:anim>
                                    <p:anim calcmode="lin" valueType="num">
                                      <p:cBhvr additive="base">
                                        <p:cTn id="65" dur="500" fill="hold"/>
                                        <p:tgtEl>
                                          <p:spTgt spid="133"/>
                                        </p:tgtEl>
                                        <p:attrNameLst>
                                          <p:attrName>ppt_y</p:attrName>
                                        </p:attrNameLst>
                                      </p:cBhvr>
                                      <p:tavLst>
                                        <p:tav tm="0">
                                          <p:val>
                                            <p:strVal val="1+#ppt_h/2"/>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wipe(left)">
                                      <p:cBhvr>
                                        <p:cTn id="69" dur="500"/>
                                        <p:tgtEl>
                                          <p:spTgt spid="93"/>
                                        </p:tgtEl>
                                      </p:cBhvr>
                                    </p:animEffect>
                                  </p:childTnLst>
                                </p:cTn>
                              </p:par>
                            </p:childTnLst>
                          </p:cTn>
                        </p:par>
                        <p:par>
                          <p:cTn id="70" fill="hold">
                            <p:stCondLst>
                              <p:cond delay="6500"/>
                            </p:stCondLst>
                            <p:childTnLst>
                              <p:par>
                                <p:cTn id="71" presetID="22" presetClass="entr" presetSubtype="4" fill="hold" grpId="0" nodeType="after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down)">
                                      <p:cBhvr>
                                        <p:cTn id="73" dur="500"/>
                                        <p:tgtEl>
                                          <p:spTgt spid="106"/>
                                        </p:tgtEl>
                                      </p:cBhvr>
                                    </p:animEffect>
                                  </p:childTnLst>
                                </p:cTn>
                              </p:par>
                            </p:childTnLst>
                          </p:cTn>
                        </p:par>
                        <p:par>
                          <p:cTn id="74" fill="hold">
                            <p:stCondLst>
                              <p:cond delay="7000"/>
                            </p:stCondLst>
                            <p:childTnLst>
                              <p:par>
                                <p:cTn id="75" presetID="22" presetClass="entr" presetSubtype="4" fill="hold" grpId="0" nodeType="after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wipe(down)">
                                      <p:cBhvr>
                                        <p:cTn id="77" dur="500"/>
                                        <p:tgtEl>
                                          <p:spTgt spid="112"/>
                                        </p:tgtEl>
                                      </p:cBhvr>
                                    </p:animEffect>
                                  </p:childTnLst>
                                </p:cTn>
                              </p:par>
                            </p:childTnLst>
                          </p:cTn>
                        </p:par>
                        <p:par>
                          <p:cTn id="78" fill="hold">
                            <p:stCondLst>
                              <p:cond delay="7500"/>
                            </p:stCondLst>
                            <p:childTnLst>
                              <p:par>
                                <p:cTn id="79" presetID="22" presetClass="entr" presetSubtype="4" fill="hold" grpId="0" nodeType="afterEffect">
                                  <p:stCondLst>
                                    <p:cond delay="0"/>
                                  </p:stCondLst>
                                  <p:childTnLst>
                                    <p:set>
                                      <p:cBhvr>
                                        <p:cTn id="80" dur="1" fill="hold">
                                          <p:stCondLst>
                                            <p:cond delay="0"/>
                                          </p:stCondLst>
                                        </p:cTn>
                                        <p:tgtEl>
                                          <p:spTgt spid="113"/>
                                        </p:tgtEl>
                                        <p:attrNameLst>
                                          <p:attrName>style.visibility</p:attrName>
                                        </p:attrNameLst>
                                      </p:cBhvr>
                                      <p:to>
                                        <p:strVal val="visible"/>
                                      </p:to>
                                    </p:set>
                                    <p:animEffect transition="in" filter="wipe(down)">
                                      <p:cBhvr>
                                        <p:cTn id="81" dur="500"/>
                                        <p:tgtEl>
                                          <p:spTgt spid="113"/>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94"/>
                                        </p:tgtEl>
                                        <p:attrNameLst>
                                          <p:attrName>style.visibility</p:attrName>
                                        </p:attrNameLst>
                                      </p:cBhvr>
                                      <p:to>
                                        <p:strVal val="visible"/>
                                      </p:to>
                                    </p:set>
                                    <p:animEffect transition="in" filter="wipe(left)">
                                      <p:cBhvr>
                                        <p:cTn id="85" dur="500"/>
                                        <p:tgtEl>
                                          <p:spTgt spid="94"/>
                                        </p:tgtEl>
                                      </p:cBhvr>
                                    </p:animEffect>
                                  </p:childTnLst>
                                </p:cTn>
                              </p:par>
                            </p:childTnLst>
                          </p:cTn>
                        </p:par>
                        <p:par>
                          <p:cTn id="86" fill="hold">
                            <p:stCondLst>
                              <p:cond delay="8500"/>
                            </p:stCondLst>
                            <p:childTnLst>
                              <p:par>
                                <p:cTn id="87" presetID="2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down)">
                                      <p:cBhvr>
                                        <p:cTn id="89" dur="500"/>
                                        <p:tgtEl>
                                          <p:spTgt spid="116"/>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down)">
                                      <p:cBhvr>
                                        <p:cTn id="93" dur="500"/>
                                        <p:tgtEl>
                                          <p:spTgt spid="11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119"/>
                                        </p:tgtEl>
                                        <p:attrNameLst>
                                          <p:attrName>style.visibility</p:attrName>
                                        </p:attrNameLst>
                                      </p:cBhvr>
                                      <p:to>
                                        <p:strVal val="visible"/>
                                      </p:to>
                                    </p:set>
                                    <p:animEffect transition="in" filter="wipe(down)">
                                      <p:cBhvr>
                                        <p:cTn id="9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3" grpId="0"/>
      <p:bldP spid="74" grpId="0"/>
      <p:bldP spid="93" grpId="0"/>
      <p:bldP spid="94" grpId="0"/>
      <p:bldP spid="106" grpId="0" animBg="1"/>
      <p:bldP spid="112" grpId="0" animBg="1"/>
      <p:bldP spid="113" grpId="0" animBg="1"/>
      <p:bldP spid="116" grpId="0" animBg="1"/>
      <p:bldP spid="118" grpId="0" animBg="1"/>
      <p:bldP spid="119" grpId="0" animBg="1"/>
      <p:bldP spid="1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64640"/>
            <a:chOff x="7060821" y="1325971"/>
            <a:chExt cx="729867" cy="4132131"/>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64640"/>
            <a:chOff x="7060821" y="1325971"/>
            <a:chExt cx="729867" cy="4132131"/>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64640"/>
            <a:chOff x="7060821" y="1325971"/>
            <a:chExt cx="729867" cy="4132131"/>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64640"/>
            <a:chOff x="7060821" y="1325971"/>
            <a:chExt cx="729867" cy="4132131"/>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AA749C1-781F-404E-A05C-21FDF75798A4}"/>
              </a:ext>
            </a:extLst>
          </p:cNvPr>
          <p:cNvSpPr/>
          <p:nvPr/>
        </p:nvSpPr>
        <p:spPr>
          <a:xfrm>
            <a:off x="5097140" y="3167970"/>
            <a:ext cx="2031569" cy="2680029"/>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CD7B595-7182-42D9-88A9-19C4A5C4B7A4}"/>
              </a:ext>
            </a:extLst>
          </p:cNvPr>
          <p:cNvSpPr/>
          <p:nvPr/>
        </p:nvSpPr>
        <p:spPr>
          <a:xfrm>
            <a:off x="9497177" y="3167970"/>
            <a:ext cx="2031569" cy="2680029"/>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CC88707-516D-498D-B4B7-B484E22F2A4D}"/>
              </a:ext>
            </a:extLst>
          </p:cNvPr>
          <p:cNvSpPr/>
          <p:nvPr/>
        </p:nvSpPr>
        <p:spPr>
          <a:xfrm>
            <a:off x="7297159" y="3167970"/>
            <a:ext cx="2031569" cy="2680029"/>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08F56CB3-B88F-4971-ACEC-0B5146B38CA5}"/>
              </a:ext>
            </a:extLst>
          </p:cNvPr>
          <p:cNvSpPr txBox="1"/>
          <p:nvPr/>
        </p:nvSpPr>
        <p:spPr>
          <a:xfrm>
            <a:off x="5097141" y="3566160"/>
            <a:ext cx="2031568" cy="203132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26FDEC28-B348-4E8C-B5F4-B6D5D7D866FA}"/>
              </a:ext>
            </a:extLst>
          </p:cNvPr>
          <p:cNvSpPr txBox="1"/>
          <p:nvPr/>
        </p:nvSpPr>
        <p:spPr>
          <a:xfrm>
            <a:off x="7259658" y="3566160"/>
            <a:ext cx="2031568" cy="203132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322B9AC7-81BD-4D8D-8E9A-68767457E23B}"/>
              </a:ext>
            </a:extLst>
          </p:cNvPr>
          <p:cNvSpPr txBox="1"/>
          <p:nvPr/>
        </p:nvSpPr>
        <p:spPr>
          <a:xfrm>
            <a:off x="9475014" y="3566160"/>
            <a:ext cx="2031568" cy="203132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1" name="Freeform: Shape 10">
            <a:extLst>
              <a:ext uri="{FF2B5EF4-FFF2-40B4-BE49-F238E27FC236}">
                <a16:creationId xmlns:a16="http://schemas.microsoft.com/office/drawing/2014/main" id="{83F47970-2C18-4BBA-9825-FA49E36CC044}"/>
              </a:ext>
            </a:extLst>
          </p:cNvPr>
          <p:cNvSpPr/>
          <p:nvPr/>
        </p:nvSpPr>
        <p:spPr>
          <a:xfrm>
            <a:off x="9497177" y="2057400"/>
            <a:ext cx="2031569" cy="641579"/>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15193C-4AD4-469D-B4AA-3F38E8D259F4}"/>
              </a:ext>
            </a:extLst>
          </p:cNvPr>
          <p:cNvSpPr/>
          <p:nvPr/>
        </p:nvSpPr>
        <p:spPr>
          <a:xfrm>
            <a:off x="7297159" y="2057400"/>
            <a:ext cx="2031569" cy="641579"/>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712E804-D56A-4423-818B-D7F476FA0AAE}"/>
              </a:ext>
            </a:extLst>
          </p:cNvPr>
          <p:cNvSpPr txBox="1"/>
          <p:nvPr/>
        </p:nvSpPr>
        <p:spPr>
          <a:xfrm>
            <a:off x="7433877" y="2216798"/>
            <a:ext cx="1758134" cy="335756"/>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 02</a:t>
            </a:r>
          </a:p>
        </p:txBody>
      </p:sp>
      <p:sp>
        <p:nvSpPr>
          <p:cNvPr id="15" name="TextBox 14">
            <a:extLst>
              <a:ext uri="{FF2B5EF4-FFF2-40B4-BE49-F238E27FC236}">
                <a16:creationId xmlns:a16="http://schemas.microsoft.com/office/drawing/2014/main" id="{C7A93999-9A94-4654-9AAF-E04005EA420F}"/>
              </a:ext>
            </a:extLst>
          </p:cNvPr>
          <p:cNvSpPr txBox="1"/>
          <p:nvPr/>
        </p:nvSpPr>
        <p:spPr>
          <a:xfrm>
            <a:off x="9633895" y="2216798"/>
            <a:ext cx="1758134" cy="335756"/>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 03</a:t>
            </a:r>
          </a:p>
        </p:txBody>
      </p:sp>
      <p:sp>
        <p:nvSpPr>
          <p:cNvPr id="10" name="Freeform: Shape 9">
            <a:extLst>
              <a:ext uri="{FF2B5EF4-FFF2-40B4-BE49-F238E27FC236}">
                <a16:creationId xmlns:a16="http://schemas.microsoft.com/office/drawing/2014/main" id="{6E28C7F8-500D-4A9E-8C93-9110E6A340C2}"/>
              </a:ext>
            </a:extLst>
          </p:cNvPr>
          <p:cNvSpPr/>
          <p:nvPr/>
        </p:nvSpPr>
        <p:spPr>
          <a:xfrm>
            <a:off x="5097140" y="2057400"/>
            <a:ext cx="2031569" cy="641579"/>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EA8E4F6-1117-49C1-8495-1B975B9D7C0C}"/>
              </a:ext>
            </a:extLst>
          </p:cNvPr>
          <p:cNvSpPr txBox="1"/>
          <p:nvPr/>
        </p:nvSpPr>
        <p:spPr>
          <a:xfrm>
            <a:off x="5233858" y="2219335"/>
            <a:ext cx="1758134" cy="335756"/>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 01</a:t>
            </a:r>
          </a:p>
        </p:txBody>
      </p:sp>
      <p:sp>
        <p:nvSpPr>
          <p:cNvPr id="74" name="Freeform: Shape 73">
            <a:extLst>
              <a:ext uri="{FF2B5EF4-FFF2-40B4-BE49-F238E27FC236}">
                <a16:creationId xmlns:a16="http://schemas.microsoft.com/office/drawing/2014/main" id="{AAA2B9CA-5416-4628-B4E8-4DFEA6818B61}"/>
              </a:ext>
            </a:extLst>
          </p:cNvPr>
          <p:cNvSpPr/>
          <p:nvPr/>
        </p:nvSpPr>
        <p:spPr>
          <a:xfrm>
            <a:off x="1" y="2675159"/>
            <a:ext cx="11811000" cy="399577"/>
          </a:xfrm>
          <a:custGeom>
            <a:avLst/>
            <a:gdLst>
              <a:gd name="connsiteX0" fmla="*/ 0 w 7992116"/>
              <a:gd name="connsiteY0" fmla="*/ 0 h 228600"/>
              <a:gd name="connsiteX1" fmla="*/ 7992116 w 7992116"/>
              <a:gd name="connsiteY1" fmla="*/ 0 h 228600"/>
              <a:gd name="connsiteX2" fmla="*/ 7992116 w 7992116"/>
              <a:gd name="connsiteY2" fmla="*/ 228600 h 228600"/>
              <a:gd name="connsiteX3" fmla="*/ 0 w 7992116"/>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7992116" h="228600">
                <a:moveTo>
                  <a:pt x="0" y="0"/>
                </a:moveTo>
                <a:lnTo>
                  <a:pt x="7992116" y="0"/>
                </a:lnTo>
                <a:lnTo>
                  <a:pt x="7992116" y="228600"/>
                </a:lnTo>
                <a:lnTo>
                  <a:pt x="0" y="228600"/>
                </a:lnTo>
                <a:close/>
              </a:path>
            </a:pathLst>
          </a:custGeom>
          <a:solidFill>
            <a:schemeClr val="bg1">
              <a:lumMod val="6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A4125E6E-3113-43A8-8A3C-2E7A9A70E789}"/>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22" name="Group 21">
            <a:extLst>
              <a:ext uri="{FF2B5EF4-FFF2-40B4-BE49-F238E27FC236}">
                <a16:creationId xmlns:a16="http://schemas.microsoft.com/office/drawing/2014/main" id="{B155A301-389A-4B78-943D-DE08C8FB06EB}"/>
              </a:ext>
            </a:extLst>
          </p:cNvPr>
          <p:cNvGrpSpPr/>
          <p:nvPr/>
        </p:nvGrpSpPr>
        <p:grpSpPr>
          <a:xfrm>
            <a:off x="5558319" y="2880275"/>
            <a:ext cx="1118812" cy="435662"/>
            <a:chOff x="2596134" y="4587088"/>
            <a:chExt cx="1280160" cy="498490"/>
          </a:xfrm>
        </p:grpSpPr>
        <p:grpSp>
          <p:nvGrpSpPr>
            <p:cNvPr id="23" name="Group 22">
              <a:extLst>
                <a:ext uri="{FF2B5EF4-FFF2-40B4-BE49-F238E27FC236}">
                  <a16:creationId xmlns:a16="http://schemas.microsoft.com/office/drawing/2014/main" id="{D85E6330-4772-418C-9B7C-C4E8E0034A80}"/>
                </a:ext>
              </a:extLst>
            </p:cNvPr>
            <p:cNvGrpSpPr>
              <a:grpSpLocks noChangeAspect="1"/>
            </p:cNvGrpSpPr>
            <p:nvPr/>
          </p:nvGrpSpPr>
          <p:grpSpPr>
            <a:xfrm>
              <a:off x="2596134" y="4983480"/>
              <a:ext cx="1280160" cy="102098"/>
              <a:chOff x="914400" y="1066800"/>
              <a:chExt cx="1490472" cy="118872"/>
            </a:xfrm>
          </p:grpSpPr>
          <p:sp>
            <p:nvSpPr>
              <p:cNvPr id="34" name="Oval 33">
                <a:extLst>
                  <a:ext uri="{FF2B5EF4-FFF2-40B4-BE49-F238E27FC236}">
                    <a16:creationId xmlns:a16="http://schemas.microsoft.com/office/drawing/2014/main" id="{5B6C7CEF-15D0-4C87-9901-565B186C1C6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B090377-5AD8-4FFE-B4C7-535EE25E493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88B7DB1-AF52-484E-BA0B-BC4DA326710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2D961A-A9C2-400F-AD66-D8AC7743771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665D2F7-EA22-41A0-88B5-142FFA3F3F05}"/>
                </a:ext>
              </a:extLst>
            </p:cNvPr>
            <p:cNvGrpSpPr>
              <a:grpSpLocks noChangeAspect="1"/>
            </p:cNvGrpSpPr>
            <p:nvPr/>
          </p:nvGrpSpPr>
          <p:grpSpPr>
            <a:xfrm>
              <a:off x="2596134" y="4587088"/>
              <a:ext cx="1280160" cy="102098"/>
              <a:chOff x="914400" y="1066800"/>
              <a:chExt cx="1490472" cy="118872"/>
            </a:xfrm>
          </p:grpSpPr>
          <p:sp>
            <p:nvSpPr>
              <p:cNvPr id="30" name="Oval 29">
                <a:extLst>
                  <a:ext uri="{FF2B5EF4-FFF2-40B4-BE49-F238E27FC236}">
                    <a16:creationId xmlns:a16="http://schemas.microsoft.com/office/drawing/2014/main" id="{ACB96A0F-A790-4C06-9D00-5E99F7C4E10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2B0EE52-B096-4EFF-8F39-2476DE91BC2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AA67812-2A4F-4FE5-8D78-FEEF52EA91B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C9840BF-DFFA-49EE-AA5B-ED142E7643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E36E86C8-A3CB-4DC3-9F33-61A8B60D28D4}"/>
                </a:ext>
              </a:extLst>
            </p:cNvPr>
            <p:cNvGrpSpPr/>
            <p:nvPr/>
          </p:nvGrpSpPr>
          <p:grpSpPr>
            <a:xfrm>
              <a:off x="2624328" y="4617720"/>
              <a:ext cx="1225296" cy="441364"/>
              <a:chOff x="2624328" y="4617720"/>
              <a:chExt cx="1225296" cy="441364"/>
            </a:xfrm>
          </p:grpSpPr>
          <p:sp>
            <p:nvSpPr>
              <p:cNvPr id="26" name="Freeform: Shape 25">
                <a:extLst>
                  <a:ext uri="{FF2B5EF4-FFF2-40B4-BE49-F238E27FC236}">
                    <a16:creationId xmlns:a16="http://schemas.microsoft.com/office/drawing/2014/main" id="{81952F7B-D1A6-4417-9031-A6BA5C2AB6C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F9BEFB4-16F3-4DC5-93BA-387F7DB38FB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01C053-6B72-4641-ABCE-48F4A39B619D}"/>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B208CE2-A69D-49A6-9789-B37BDF4DF4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BB9DCFEF-F7AB-47C3-97BD-7823FDB50C6F}"/>
              </a:ext>
            </a:extLst>
          </p:cNvPr>
          <p:cNvGrpSpPr/>
          <p:nvPr/>
        </p:nvGrpSpPr>
        <p:grpSpPr>
          <a:xfrm>
            <a:off x="7762454" y="2880275"/>
            <a:ext cx="1118812" cy="435662"/>
            <a:chOff x="2596134" y="4587088"/>
            <a:chExt cx="1280160" cy="498490"/>
          </a:xfrm>
        </p:grpSpPr>
        <p:grpSp>
          <p:nvGrpSpPr>
            <p:cNvPr id="39" name="Group 38">
              <a:extLst>
                <a:ext uri="{FF2B5EF4-FFF2-40B4-BE49-F238E27FC236}">
                  <a16:creationId xmlns:a16="http://schemas.microsoft.com/office/drawing/2014/main" id="{E36712B9-8F15-4FBC-9D6E-060290EF8FEB}"/>
                </a:ext>
              </a:extLst>
            </p:cNvPr>
            <p:cNvGrpSpPr>
              <a:grpSpLocks noChangeAspect="1"/>
            </p:cNvGrpSpPr>
            <p:nvPr/>
          </p:nvGrpSpPr>
          <p:grpSpPr>
            <a:xfrm>
              <a:off x="2596134" y="4983480"/>
              <a:ext cx="1280160" cy="102098"/>
              <a:chOff x="914400" y="1066800"/>
              <a:chExt cx="1490472" cy="118872"/>
            </a:xfrm>
          </p:grpSpPr>
          <p:sp>
            <p:nvSpPr>
              <p:cNvPr id="50" name="Oval 49">
                <a:extLst>
                  <a:ext uri="{FF2B5EF4-FFF2-40B4-BE49-F238E27FC236}">
                    <a16:creationId xmlns:a16="http://schemas.microsoft.com/office/drawing/2014/main" id="{78D13025-AB77-4FB0-8376-6F2694E19D6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366F4B6-63E3-4A95-8333-C5F9D2C6237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B370209-7E71-4E20-A1F8-29DCD2E2E7F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8AC9232-50D9-4937-BF38-6A02520B188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D320ED2-0CBA-40BE-B695-0B344623AE42}"/>
                </a:ext>
              </a:extLst>
            </p:cNvPr>
            <p:cNvGrpSpPr>
              <a:grpSpLocks noChangeAspect="1"/>
            </p:cNvGrpSpPr>
            <p:nvPr/>
          </p:nvGrpSpPr>
          <p:grpSpPr>
            <a:xfrm>
              <a:off x="2596134" y="4587088"/>
              <a:ext cx="1280160" cy="102098"/>
              <a:chOff x="914400" y="1066800"/>
              <a:chExt cx="1490472" cy="118872"/>
            </a:xfrm>
          </p:grpSpPr>
          <p:sp>
            <p:nvSpPr>
              <p:cNvPr id="46" name="Oval 45">
                <a:extLst>
                  <a:ext uri="{FF2B5EF4-FFF2-40B4-BE49-F238E27FC236}">
                    <a16:creationId xmlns:a16="http://schemas.microsoft.com/office/drawing/2014/main" id="{D9684E6B-C67F-4242-8172-DEB0EE47278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6A65B11-EEFE-4187-8B44-82F45F42AE9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4619237-F44E-4E1B-BA98-7A98FCC7350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C870AD7-282E-49D7-8772-2A3A075F5F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221FE0A9-9D1A-44C3-955F-F43EB3C3400E}"/>
                </a:ext>
              </a:extLst>
            </p:cNvPr>
            <p:cNvGrpSpPr/>
            <p:nvPr/>
          </p:nvGrpSpPr>
          <p:grpSpPr>
            <a:xfrm>
              <a:off x="2624328" y="4617720"/>
              <a:ext cx="1225296" cy="441364"/>
              <a:chOff x="2624328" y="4617720"/>
              <a:chExt cx="1225296" cy="441364"/>
            </a:xfrm>
          </p:grpSpPr>
          <p:sp>
            <p:nvSpPr>
              <p:cNvPr id="42" name="Freeform: Shape 41">
                <a:extLst>
                  <a:ext uri="{FF2B5EF4-FFF2-40B4-BE49-F238E27FC236}">
                    <a16:creationId xmlns:a16="http://schemas.microsoft.com/office/drawing/2014/main" id="{A0567B4A-F5C9-4631-8275-7224F77E0F8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73D6B37-8B6E-4072-B307-1BAB246B14C2}"/>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72A4360-3566-4B6A-8B23-D2DEDB54FFD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03E2EA8-A91D-4C32-B716-5A79BCE32A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2336858F-F4DA-4C21-9324-343B98C1A876}"/>
              </a:ext>
            </a:extLst>
          </p:cNvPr>
          <p:cNvGrpSpPr/>
          <p:nvPr/>
        </p:nvGrpSpPr>
        <p:grpSpPr>
          <a:xfrm>
            <a:off x="9953556" y="2880275"/>
            <a:ext cx="1118812" cy="435662"/>
            <a:chOff x="2596134" y="4587088"/>
            <a:chExt cx="1280160" cy="498490"/>
          </a:xfrm>
        </p:grpSpPr>
        <p:grpSp>
          <p:nvGrpSpPr>
            <p:cNvPr id="55" name="Group 54">
              <a:extLst>
                <a:ext uri="{FF2B5EF4-FFF2-40B4-BE49-F238E27FC236}">
                  <a16:creationId xmlns:a16="http://schemas.microsoft.com/office/drawing/2014/main" id="{32946EF4-B776-40A5-B3C4-60AE75D80648}"/>
                </a:ext>
              </a:extLst>
            </p:cNvPr>
            <p:cNvGrpSpPr>
              <a:grpSpLocks noChangeAspect="1"/>
            </p:cNvGrpSpPr>
            <p:nvPr/>
          </p:nvGrpSpPr>
          <p:grpSpPr>
            <a:xfrm>
              <a:off x="2596134" y="4983480"/>
              <a:ext cx="1280160" cy="102098"/>
              <a:chOff x="914400" y="1066800"/>
              <a:chExt cx="1490472" cy="118872"/>
            </a:xfrm>
          </p:grpSpPr>
          <p:sp>
            <p:nvSpPr>
              <p:cNvPr id="66" name="Oval 65">
                <a:extLst>
                  <a:ext uri="{FF2B5EF4-FFF2-40B4-BE49-F238E27FC236}">
                    <a16:creationId xmlns:a16="http://schemas.microsoft.com/office/drawing/2014/main" id="{AA346F53-893E-45C5-A98B-2C7D2F27FBD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5D9B7D0-C1B9-4322-8610-B6706689621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0831BDA-1E8A-4292-86DB-F7D83FCE9D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FA362AB-8A15-4609-9245-E9F34F727348}"/>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74EEA0D7-AD01-431A-ACEF-C222198D344A}"/>
                </a:ext>
              </a:extLst>
            </p:cNvPr>
            <p:cNvGrpSpPr>
              <a:grpSpLocks noChangeAspect="1"/>
            </p:cNvGrpSpPr>
            <p:nvPr/>
          </p:nvGrpSpPr>
          <p:grpSpPr>
            <a:xfrm>
              <a:off x="2596134" y="4587088"/>
              <a:ext cx="1280160" cy="102098"/>
              <a:chOff x="914400" y="1066800"/>
              <a:chExt cx="1490472" cy="118872"/>
            </a:xfrm>
          </p:grpSpPr>
          <p:sp>
            <p:nvSpPr>
              <p:cNvPr id="62" name="Oval 61">
                <a:extLst>
                  <a:ext uri="{FF2B5EF4-FFF2-40B4-BE49-F238E27FC236}">
                    <a16:creationId xmlns:a16="http://schemas.microsoft.com/office/drawing/2014/main" id="{C1BAE3C1-8A02-4D03-B7EA-4BA12E1834B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7126281-3E3A-40CB-9CDE-CDE3AFDA8A06}"/>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FB3E213-331A-40B8-8858-B6A5309790E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8E4214E-AB17-49F2-B6A4-6D08A6E0E76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2CD92C39-BB99-49C9-A4B6-4A2549EF19CE}"/>
                </a:ext>
              </a:extLst>
            </p:cNvPr>
            <p:cNvGrpSpPr/>
            <p:nvPr/>
          </p:nvGrpSpPr>
          <p:grpSpPr>
            <a:xfrm>
              <a:off x="2624328" y="4617720"/>
              <a:ext cx="1225296" cy="441364"/>
              <a:chOff x="2624328" y="4617720"/>
              <a:chExt cx="1225296" cy="441364"/>
            </a:xfrm>
          </p:grpSpPr>
          <p:sp>
            <p:nvSpPr>
              <p:cNvPr id="58" name="Freeform: Shape 57">
                <a:extLst>
                  <a:ext uri="{FF2B5EF4-FFF2-40B4-BE49-F238E27FC236}">
                    <a16:creationId xmlns:a16="http://schemas.microsoft.com/office/drawing/2014/main" id="{0E00EE58-4452-4980-9499-E362EB42C7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7B8176A-70A5-44F5-99D4-18102FB7DAF8}"/>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FF466860-40EB-485C-9A08-7AD7088BC31B}"/>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F0E8C3B-E4EF-435A-A116-7FECE74C8C2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a:extLst>
              <a:ext uri="{FF2B5EF4-FFF2-40B4-BE49-F238E27FC236}">
                <a16:creationId xmlns:a16="http://schemas.microsoft.com/office/drawing/2014/main" id="{33CE2BBC-DDBF-4C99-826E-7AA4EA16D842}"/>
              </a:ext>
            </a:extLst>
          </p:cNvPr>
          <p:cNvSpPr/>
          <p:nvPr/>
        </p:nvSpPr>
        <p:spPr>
          <a:xfrm>
            <a:off x="1371600" y="1517539"/>
            <a:ext cx="1524000" cy="271881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9CCD7F-8753-4F1E-AD59-D001B5ED7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04" y="1014669"/>
            <a:ext cx="4191955" cy="584333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1557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750"/>
                                        <p:tgtEl>
                                          <p:spTgt spid="74"/>
                                        </p:tgtEl>
                                      </p:cBhvr>
                                    </p:animEffect>
                                  </p:childTnLst>
                                </p:cTn>
                              </p:par>
                            </p:childTnLst>
                          </p:cTn>
                        </p:par>
                        <p:par>
                          <p:cTn id="22" fill="hold">
                            <p:stCondLst>
                              <p:cond delay="3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4250"/>
                            </p:stCondLst>
                            <p:childTnLst>
                              <p:par>
                                <p:cTn id="30" presetID="2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par>
                                <p:cTn id="33" presetID="22" presetClass="entr" presetSubtype="1" fill="hold" grpId="0" nodeType="withEffect">
                                  <p:stCondLst>
                                    <p:cond delay="40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1000"/>
                                        <p:tgtEl>
                                          <p:spTgt spid="16"/>
                                        </p:tgtEl>
                                      </p:cBhvr>
                                    </p:animEffect>
                                  </p:childTnLst>
                                </p:cTn>
                              </p:par>
                              <p:par>
                                <p:cTn id="36" presetID="22" presetClass="entr" presetSubtype="1" fill="hold" grpId="0" nodeType="withEffect">
                                  <p:stCondLst>
                                    <p:cond delay="400"/>
                                  </p:stCondLst>
                                  <p:childTnLst>
                                    <p:set>
                                      <p:cBhvr>
                                        <p:cTn id="37" dur="1" fill="hold">
                                          <p:stCondLst>
                                            <p:cond delay="0"/>
                                          </p:stCondLst>
                                        </p:cTn>
                                        <p:tgtEl>
                                          <p:spTgt spid="70"/>
                                        </p:tgtEl>
                                        <p:attrNameLst>
                                          <p:attrName>style.visibility</p:attrName>
                                        </p:attrNameLst>
                                      </p:cBhvr>
                                      <p:to>
                                        <p:strVal val="visible"/>
                                      </p:to>
                                    </p:set>
                                    <p:animEffect transition="in" filter="wipe(up)">
                                      <p:cBhvr>
                                        <p:cTn id="38" dur="1000"/>
                                        <p:tgtEl>
                                          <p:spTgt spid="70"/>
                                        </p:tgtEl>
                                      </p:cBhvr>
                                    </p:animEffect>
                                  </p:childTnLst>
                                </p:cTn>
                              </p:par>
                            </p:childTnLst>
                          </p:cTn>
                        </p:par>
                        <p:par>
                          <p:cTn id="39" fill="hold">
                            <p:stCondLst>
                              <p:cond delay="565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615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40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1000"/>
                                        <p:tgtEl>
                                          <p:spTgt spid="18"/>
                                        </p:tgtEl>
                                      </p:cBhvr>
                                    </p:animEffect>
                                  </p:childTnLst>
                                </p:cTn>
                              </p:par>
                              <p:par>
                                <p:cTn id="53" presetID="22" presetClass="entr" presetSubtype="1" fill="hold" grpId="0" nodeType="withEffect">
                                  <p:stCondLst>
                                    <p:cond delay="4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000"/>
                                        <p:tgtEl>
                                          <p:spTgt spid="71"/>
                                        </p:tgtEl>
                                      </p:cBhvr>
                                    </p:animEffect>
                                  </p:childTnLst>
                                </p:cTn>
                              </p:par>
                            </p:childTnLst>
                          </p:cTn>
                        </p:par>
                        <p:par>
                          <p:cTn id="56" fill="hold">
                            <p:stCondLst>
                              <p:cond delay="7550"/>
                            </p:stCondLst>
                            <p:childTnLst>
                              <p:par>
                                <p:cTn id="57" presetID="22" presetClass="entr" presetSubtype="1"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par>
                          <p:cTn id="63" fill="hold">
                            <p:stCondLst>
                              <p:cond delay="8050"/>
                            </p:stCondLst>
                            <p:childTnLst>
                              <p:par>
                                <p:cTn id="64" presetID="22" presetClass="entr" presetSubtype="1"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cTn>
                              </p:par>
                              <p:par>
                                <p:cTn id="67" presetID="22" presetClass="entr" presetSubtype="1" fill="hold" grpId="0" nodeType="withEffect">
                                  <p:stCondLst>
                                    <p:cond delay="40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1000"/>
                                        <p:tgtEl>
                                          <p:spTgt spid="17"/>
                                        </p:tgtEl>
                                      </p:cBhvr>
                                    </p:animEffect>
                                  </p:childTnLst>
                                </p:cTn>
                              </p:par>
                              <p:par>
                                <p:cTn id="70" presetID="22" presetClass="entr" presetSubtype="1" fill="hold" grpId="0" nodeType="withEffect">
                                  <p:stCondLst>
                                    <p:cond delay="400"/>
                                  </p:stCondLst>
                                  <p:childTnLst>
                                    <p:set>
                                      <p:cBhvr>
                                        <p:cTn id="71" dur="1" fill="hold">
                                          <p:stCondLst>
                                            <p:cond delay="0"/>
                                          </p:stCondLst>
                                        </p:cTn>
                                        <p:tgtEl>
                                          <p:spTgt spid="72"/>
                                        </p:tgtEl>
                                        <p:attrNameLst>
                                          <p:attrName>style.visibility</p:attrName>
                                        </p:attrNameLst>
                                      </p:cBhvr>
                                      <p:to>
                                        <p:strVal val="visible"/>
                                      </p:to>
                                    </p:set>
                                    <p:animEffect transition="in" filter="wipe(up)">
                                      <p:cBhvr>
                                        <p:cTn id="72"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70" grpId="0"/>
      <p:bldP spid="71" grpId="0"/>
      <p:bldP spid="72" grpId="0"/>
      <p:bldP spid="11" grpId="0" animBg="1"/>
      <p:bldP spid="12" grpId="0" animBg="1"/>
      <p:bldP spid="14" grpId="0"/>
      <p:bldP spid="15" grpId="0"/>
      <p:bldP spid="10" grpId="0" animBg="1"/>
      <p:bldP spid="13" grpId="0"/>
      <p:bldP spid="74" grpId="0" animBg="1"/>
      <p:bldP spid="8"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a:effectLst/>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D4D4D"/>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 </a:t>
            </a:r>
            <a:r>
              <a:rPr lang="en-US" sz="1500" dirty="0">
                <a:solidFill>
                  <a:srgbClr val="34738D"/>
                </a:solidFill>
                <a:latin typeface="Bernard MT Condensed" panose="02050806060905020404" pitchFamily="18" charset="0"/>
              </a:rPr>
              <a:t>01</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 </a:t>
            </a:r>
            <a:r>
              <a:rPr lang="en-US" sz="1500" dirty="0">
                <a:solidFill>
                  <a:srgbClr val="189A80"/>
                </a:solidFill>
                <a:latin typeface="Bernard MT Condensed" panose="02050806060905020404" pitchFamily="18" charset="0"/>
              </a:rPr>
              <a:t>02</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 </a:t>
            </a:r>
            <a:r>
              <a:rPr lang="en-US" sz="1500" dirty="0">
                <a:solidFill>
                  <a:srgbClr val="EF9D27"/>
                </a:solidFill>
                <a:latin typeface="Bernard MT Condensed" panose="02050806060905020404" pitchFamily="18" charset="0"/>
              </a:rPr>
              <a:t>03</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 </a:t>
            </a:r>
            <a:r>
              <a:rPr lang="en-US" sz="1500" dirty="0">
                <a:solidFill>
                  <a:srgbClr val="D34132"/>
                </a:solidFill>
                <a:latin typeface="Bernard MT Condensed" panose="02050806060905020404" pitchFamily="18" charset="0"/>
              </a:rPr>
              <a:t>04</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1C5B75"/>
                </a:solidFill>
                <a:latin typeface="Bernard MT Condensed" panose="02050806060905020404" pitchFamily="18" charset="0"/>
              </a:rPr>
              <a:t>LOREM IPSUM DOLOR </a:t>
            </a:r>
            <a:r>
              <a:rPr lang="en-US" sz="1500" dirty="0">
                <a:solidFill>
                  <a:srgbClr val="1C5B75"/>
                </a:solidFill>
                <a:latin typeface="Bernard MT Condensed" panose="02050806060905020404" pitchFamily="18" charset="0"/>
              </a:rPr>
              <a:t>05</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a:effectLst>
            <a:outerShdw blurRad="63500" sx="102000" sy="102000" algn="ctr" rotWithShape="0">
              <a:prstClr val="black">
                <a:alpha val="40000"/>
              </a:prstClr>
            </a:outerShdw>
          </a:effectLst>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D4D4D"/>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D4D4D"/>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1C5B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D4D4D"/>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D4D4D"/>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a:effectLst>
            <a:outerShdw blurRad="63500" sx="102000" sy="102000" algn="ctr" rotWithShape="0">
              <a:prstClr val="black">
                <a:alpha val="40000"/>
              </a:prstClr>
            </a:outerShdw>
          </a:effectLst>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a:effectLst>
            <a:outerShdw blurRad="63500" sx="102000" sy="102000" algn="ctr" rotWithShape="0">
              <a:prstClr val="black">
                <a:alpha val="40000"/>
              </a:prstClr>
            </a:outerShdw>
          </a:effectLst>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a:effectLst>
            <a:outerShdw blurRad="63500" sx="102000" sy="102000" algn="ctr" rotWithShape="0">
              <a:prstClr val="black">
                <a:alpha val="40000"/>
              </a:prstClr>
            </a:outerShdw>
          </a:effectLst>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1C5B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33A43CD-5935-4671-9662-EA66BA5148B5}"/>
              </a:ext>
            </a:extLst>
          </p:cNvPr>
          <p:cNvSpPr>
            <a:spLocks noChangeAspect="1"/>
          </p:cNvSpPr>
          <p:nvPr/>
        </p:nvSpPr>
        <p:spPr>
          <a:xfrm rot="14820000">
            <a:off x="6437376" y="2298092"/>
            <a:ext cx="1823068" cy="1986729"/>
          </a:xfrm>
          <a:custGeom>
            <a:avLst/>
            <a:gdLst>
              <a:gd name="connsiteX0" fmla="*/ 1823068 w 1823068"/>
              <a:gd name="connsiteY0" fmla="*/ 1825011 h 1986729"/>
              <a:gd name="connsiteX1" fmla="*/ 1636646 w 1823068"/>
              <a:gd name="connsiteY1" fmla="*/ 1890172 h 1986729"/>
              <a:gd name="connsiteX2" fmla="*/ 63317 w 1823068"/>
              <a:gd name="connsiteY2" fmla="*/ 1800768 h 1986729"/>
              <a:gd name="connsiteX3" fmla="*/ 0 w 1823068"/>
              <a:gd name="connsiteY3" fmla="*/ 1770036 h 1986729"/>
              <a:gd name="connsiteX4" fmla="*/ 728839 w 1823068"/>
              <a:gd name="connsiteY4" fmla="*/ 0 h 1986729"/>
              <a:gd name="connsiteX5" fmla="*/ 732883 w 1823068"/>
              <a:gd name="connsiteY5" fmla="*/ 2219 h 1986729"/>
              <a:gd name="connsiteX6" fmla="*/ 998696 w 1823068"/>
              <a:gd name="connsiteY6" fmla="*/ 30225 h 1986729"/>
              <a:gd name="connsiteX7" fmla="*/ 1066820 w 1823068"/>
              <a:gd name="connsiteY7" fmla="*/ 10013 h 19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068" h="1986729">
                <a:moveTo>
                  <a:pt x="1823068" y="1825011"/>
                </a:moveTo>
                <a:lnTo>
                  <a:pt x="1636646" y="1890172"/>
                </a:lnTo>
                <a:cubicBezTo>
                  <a:pt x="1135659" y="2038876"/>
                  <a:pt x="581931" y="2020906"/>
                  <a:pt x="63317" y="1800768"/>
                </a:cubicBezTo>
                <a:lnTo>
                  <a:pt x="0" y="1770036"/>
                </a:lnTo>
                <a:lnTo>
                  <a:pt x="728839" y="0"/>
                </a:lnTo>
                <a:lnTo>
                  <a:pt x="732883" y="2219"/>
                </a:lnTo>
                <a:cubicBezTo>
                  <a:pt x="820045" y="39217"/>
                  <a:pt x="912265" y="47092"/>
                  <a:pt x="998696" y="30225"/>
                </a:cubicBezTo>
                <a:lnTo>
                  <a:pt x="1066820" y="10013"/>
                </a:lnTo>
                <a:close/>
              </a:path>
            </a:pathLst>
          </a:custGeom>
          <a:solidFill>
            <a:srgbClr val="189A80"/>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BFBB8605-8907-40DD-8D6D-9B7969C795CE}"/>
              </a:ext>
            </a:extLst>
          </p:cNvPr>
          <p:cNvSpPr>
            <a:spLocks noChangeAspect="1"/>
          </p:cNvSpPr>
          <p:nvPr/>
        </p:nvSpPr>
        <p:spPr>
          <a:xfrm rot="17520000">
            <a:off x="6446520" y="3387962"/>
            <a:ext cx="1774276" cy="1915953"/>
          </a:xfrm>
          <a:custGeom>
            <a:avLst/>
            <a:gdLst>
              <a:gd name="connsiteX0" fmla="*/ 1774276 w 1774276"/>
              <a:gd name="connsiteY0" fmla="*/ 1768590 h 1915953"/>
              <a:gd name="connsiteX1" fmla="*/ 1615225 w 1774276"/>
              <a:gd name="connsiteY1" fmla="*/ 1823695 h 1915953"/>
              <a:gd name="connsiteX2" fmla="*/ 56226 w 1774276"/>
              <a:gd name="connsiteY2" fmla="*/ 1729975 h 1915953"/>
              <a:gd name="connsiteX3" fmla="*/ 0 w 1774276"/>
              <a:gd name="connsiteY3" fmla="*/ 1702875 h 1915953"/>
              <a:gd name="connsiteX4" fmla="*/ 701183 w 1774276"/>
              <a:gd name="connsiteY4" fmla="*/ 0 h 1915953"/>
              <a:gd name="connsiteX5" fmla="*/ 776207 w 1774276"/>
              <a:gd name="connsiteY5" fmla="*/ 23691 h 1915953"/>
              <a:gd name="connsiteX6" fmla="*/ 953556 w 1774276"/>
              <a:gd name="connsiteY6" fmla="*/ 26234 h 1915953"/>
              <a:gd name="connsiteX7" fmla="*/ 1038039 w 1774276"/>
              <a:gd name="connsiteY7" fmla="*/ 1620 h 191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76" h="1915953">
                <a:moveTo>
                  <a:pt x="1774276" y="1768590"/>
                </a:moveTo>
                <a:lnTo>
                  <a:pt x="1615225" y="1823695"/>
                </a:lnTo>
                <a:cubicBezTo>
                  <a:pt x="1085605" y="1977575"/>
                  <a:pt x="536865" y="1933994"/>
                  <a:pt x="56226" y="1729975"/>
                </a:cubicBezTo>
                <a:lnTo>
                  <a:pt x="0" y="1702875"/>
                </a:lnTo>
                <a:lnTo>
                  <a:pt x="701183" y="0"/>
                </a:lnTo>
                <a:lnTo>
                  <a:pt x="776207" y="23691"/>
                </a:lnTo>
                <a:cubicBezTo>
                  <a:pt x="833622" y="35940"/>
                  <a:pt x="893802" y="37239"/>
                  <a:pt x="953556" y="26234"/>
                </a:cubicBezTo>
                <a:lnTo>
                  <a:pt x="1038039" y="1620"/>
                </a:lnTo>
                <a:close/>
              </a:path>
            </a:pathLst>
          </a:custGeom>
          <a:solidFill>
            <a:srgbClr val="EF9D27"/>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54DD255E-1DC8-418D-95EF-C464D76D9377}"/>
              </a:ext>
            </a:extLst>
          </p:cNvPr>
          <p:cNvSpPr>
            <a:spLocks noChangeAspect="1"/>
          </p:cNvSpPr>
          <p:nvPr/>
        </p:nvSpPr>
        <p:spPr>
          <a:xfrm rot="20220000">
            <a:off x="5742206" y="4135785"/>
            <a:ext cx="1721983" cy="1849720"/>
          </a:xfrm>
          <a:custGeom>
            <a:avLst/>
            <a:gdLst>
              <a:gd name="connsiteX0" fmla="*/ 1013679 w 1721983"/>
              <a:gd name="connsiteY0" fmla="*/ 0 h 1849720"/>
              <a:gd name="connsiteX1" fmla="*/ 1721983 w 1721983"/>
              <a:gd name="connsiteY1" fmla="*/ 1699927 h 1849720"/>
              <a:gd name="connsiteX2" fmla="*/ 1569679 w 1721983"/>
              <a:gd name="connsiteY2" fmla="*/ 1753163 h 1849720"/>
              <a:gd name="connsiteX3" fmla="*/ 220507 w 1721983"/>
              <a:gd name="connsiteY3" fmla="*/ 1745829 h 1849720"/>
              <a:gd name="connsiteX4" fmla="*/ 0 w 1721983"/>
              <a:gd name="connsiteY4" fmla="*/ 1665095 h 1849720"/>
              <a:gd name="connsiteX5" fmla="*/ 681830 w 1721983"/>
              <a:gd name="connsiteY5" fmla="*/ 9218 h 1849720"/>
              <a:gd name="connsiteX6" fmla="*/ 744187 w 1721983"/>
              <a:gd name="connsiteY6" fmla="*/ 28572 h 1849720"/>
              <a:gd name="connsiteX7" fmla="*/ 1005653 w 1721983"/>
              <a:gd name="connsiteY7" fmla="*/ 4174 h 184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983" h="1849720">
                <a:moveTo>
                  <a:pt x="1013679" y="0"/>
                </a:moveTo>
                <a:lnTo>
                  <a:pt x="1721983" y="1699927"/>
                </a:lnTo>
                <a:lnTo>
                  <a:pt x="1569679" y="1753163"/>
                </a:lnTo>
                <a:cubicBezTo>
                  <a:pt x="1140261" y="1880623"/>
                  <a:pt x="672095" y="1885629"/>
                  <a:pt x="220507" y="1745829"/>
                </a:cubicBezTo>
                <a:lnTo>
                  <a:pt x="0" y="1665095"/>
                </a:lnTo>
                <a:lnTo>
                  <a:pt x="681830" y="9218"/>
                </a:lnTo>
                <a:lnTo>
                  <a:pt x="744187" y="28572"/>
                </a:lnTo>
                <a:cubicBezTo>
                  <a:pt x="833516" y="46641"/>
                  <a:pt x="924287" y="37047"/>
                  <a:pt x="1005653" y="4174"/>
                </a:cubicBezTo>
                <a:close/>
              </a:path>
            </a:pathLst>
          </a:custGeom>
          <a:solidFill>
            <a:srgbClr val="D34132"/>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B91AEB9-1E31-4F83-BACD-2E3535CA7B57}"/>
              </a:ext>
            </a:extLst>
          </p:cNvPr>
          <p:cNvSpPr>
            <a:spLocks noChangeAspect="1"/>
          </p:cNvSpPr>
          <p:nvPr/>
        </p:nvSpPr>
        <p:spPr>
          <a:xfrm rot="1320000">
            <a:off x="4728704" y="4163217"/>
            <a:ext cx="1710857" cy="1825047"/>
          </a:xfrm>
          <a:custGeom>
            <a:avLst/>
            <a:gdLst>
              <a:gd name="connsiteX0" fmla="*/ 678684 w 1710857"/>
              <a:gd name="connsiteY0" fmla="*/ 19353 h 1825047"/>
              <a:gd name="connsiteX1" fmla="*/ 731667 w 1710857"/>
              <a:gd name="connsiteY1" fmla="*/ 36084 h 1825047"/>
              <a:gd name="connsiteX2" fmla="*/ 997928 w 1710857"/>
              <a:gd name="connsiteY2" fmla="*/ 12722 h 1825047"/>
              <a:gd name="connsiteX3" fmla="*/ 1022102 w 1710857"/>
              <a:gd name="connsiteY3" fmla="*/ 0 h 1825047"/>
              <a:gd name="connsiteX4" fmla="*/ 1710857 w 1710857"/>
              <a:gd name="connsiteY4" fmla="*/ 1653008 h 1825047"/>
              <a:gd name="connsiteX5" fmla="*/ 1707332 w 1710857"/>
              <a:gd name="connsiteY5" fmla="*/ 1654644 h 1825047"/>
              <a:gd name="connsiteX6" fmla="*/ 132682 w 1710857"/>
              <a:gd name="connsiteY6" fmla="*/ 1716576 h 1825047"/>
              <a:gd name="connsiteX7" fmla="*/ 0 w 1710857"/>
              <a:gd name="connsiteY7" fmla="*/ 1667584 h 18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857" h="1825047">
                <a:moveTo>
                  <a:pt x="678684" y="19353"/>
                </a:moveTo>
                <a:lnTo>
                  <a:pt x="731667" y="36084"/>
                </a:lnTo>
                <a:cubicBezTo>
                  <a:pt x="817790" y="54457"/>
                  <a:pt x="910134" y="48194"/>
                  <a:pt x="997928" y="12722"/>
                </a:cubicBezTo>
                <a:lnTo>
                  <a:pt x="1022102" y="0"/>
                </a:lnTo>
                <a:lnTo>
                  <a:pt x="1710857" y="1653008"/>
                </a:lnTo>
                <a:lnTo>
                  <a:pt x="1707332" y="1654644"/>
                </a:lnTo>
                <a:cubicBezTo>
                  <a:pt x="1184956" y="1865697"/>
                  <a:pt x="630998" y="1874000"/>
                  <a:pt x="132682" y="1716576"/>
                </a:cubicBezTo>
                <a:lnTo>
                  <a:pt x="0" y="1667584"/>
                </a:lnTo>
                <a:close/>
              </a:path>
            </a:pathLst>
          </a:custGeom>
          <a:solidFill>
            <a:srgbClr val="1C5B75"/>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0AEA69-A2B1-475C-BDA0-A64A580D9EBD}"/>
              </a:ext>
            </a:extLst>
          </p:cNvPr>
          <p:cNvSpPr>
            <a:spLocks noChangeAspect="1"/>
          </p:cNvSpPr>
          <p:nvPr/>
        </p:nvSpPr>
        <p:spPr>
          <a:xfrm rot="4020000">
            <a:off x="3959352" y="3451644"/>
            <a:ext cx="1744099" cy="1850207"/>
          </a:xfrm>
          <a:custGeom>
            <a:avLst/>
            <a:gdLst>
              <a:gd name="connsiteX0" fmla="*/ 697012 w 1744099"/>
              <a:gd name="connsiteY0" fmla="*/ 17039 h 1850207"/>
              <a:gd name="connsiteX1" fmla="*/ 768527 w 1744099"/>
              <a:gd name="connsiteY1" fmla="*/ 39236 h 1850207"/>
              <a:gd name="connsiteX2" fmla="*/ 1029993 w 1744099"/>
              <a:gd name="connsiteY2" fmla="*/ 14838 h 1850207"/>
              <a:gd name="connsiteX3" fmla="*/ 1058526 w 1744099"/>
              <a:gd name="connsiteY3" fmla="*/ 0 h 1850207"/>
              <a:gd name="connsiteX4" fmla="*/ 1744099 w 1744099"/>
              <a:gd name="connsiteY4" fmla="*/ 1645377 h 1850207"/>
              <a:gd name="connsiteX5" fmla="*/ 1669333 w 1744099"/>
              <a:gd name="connsiteY5" fmla="*/ 1679818 h 1850207"/>
              <a:gd name="connsiteX6" fmla="*/ 108936 w 1744099"/>
              <a:gd name="connsiteY6" fmla="*/ 1746316 h 1850207"/>
              <a:gd name="connsiteX7" fmla="*/ 0 w 1744099"/>
              <a:gd name="connsiteY7" fmla="*/ 1706431 h 1850207"/>
              <a:gd name="connsiteX8" fmla="*/ 579761 w 1744099"/>
              <a:gd name="connsiteY8" fmla="*/ 298442 h 18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099" h="1850207">
                <a:moveTo>
                  <a:pt x="697012" y="17039"/>
                </a:moveTo>
                <a:lnTo>
                  <a:pt x="768527" y="39236"/>
                </a:lnTo>
                <a:cubicBezTo>
                  <a:pt x="857856" y="57305"/>
                  <a:pt x="948627" y="47711"/>
                  <a:pt x="1029993" y="14838"/>
                </a:cubicBezTo>
                <a:lnTo>
                  <a:pt x="1058526" y="0"/>
                </a:lnTo>
                <a:lnTo>
                  <a:pt x="1744099" y="1645377"/>
                </a:lnTo>
                <a:lnTo>
                  <a:pt x="1669333" y="1679818"/>
                </a:lnTo>
                <a:cubicBezTo>
                  <a:pt x="1185207" y="1875418"/>
                  <a:pt x="635790" y="1909416"/>
                  <a:pt x="108936" y="1746316"/>
                </a:cubicBezTo>
                <a:lnTo>
                  <a:pt x="0" y="1706431"/>
                </a:lnTo>
                <a:lnTo>
                  <a:pt x="579761" y="298442"/>
                </a:lnTo>
                <a:close/>
              </a:path>
            </a:pathLst>
          </a:custGeom>
          <a:solidFill>
            <a:srgbClr val="008268"/>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4CF42B1-987C-407B-A507-24696566C86A}"/>
              </a:ext>
            </a:extLst>
          </p:cNvPr>
          <p:cNvSpPr>
            <a:spLocks noChangeAspect="1"/>
          </p:cNvSpPr>
          <p:nvPr/>
        </p:nvSpPr>
        <p:spPr>
          <a:xfrm rot="6720000">
            <a:off x="3895344" y="2378745"/>
            <a:ext cx="1769835" cy="1908892"/>
          </a:xfrm>
          <a:custGeom>
            <a:avLst/>
            <a:gdLst>
              <a:gd name="connsiteX0" fmla="*/ 0 w 1769835"/>
              <a:gd name="connsiteY0" fmla="*/ 1769448 h 1908892"/>
              <a:gd name="connsiteX1" fmla="*/ 723916 w 1769835"/>
              <a:gd name="connsiteY1" fmla="*/ 11364 h 1908892"/>
              <a:gd name="connsiteX2" fmla="*/ 786168 w 1769835"/>
              <a:gd name="connsiteY2" fmla="*/ 31021 h 1908892"/>
              <a:gd name="connsiteX3" fmla="*/ 1052429 w 1769835"/>
              <a:gd name="connsiteY3" fmla="*/ 7659 h 1908892"/>
              <a:gd name="connsiteX4" fmla="*/ 1066984 w 1769835"/>
              <a:gd name="connsiteY4" fmla="*/ 0 h 1908892"/>
              <a:gd name="connsiteX5" fmla="*/ 1769835 w 1769835"/>
              <a:gd name="connsiteY5" fmla="*/ 1686846 h 1908892"/>
              <a:gd name="connsiteX6" fmla="*/ 1658532 w 1769835"/>
              <a:gd name="connsiteY6" fmla="*/ 1738489 h 1908892"/>
              <a:gd name="connsiteX7" fmla="*/ 83882 w 1769835"/>
              <a:gd name="connsiteY7" fmla="*/ 1800421 h 19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35" h="1908892">
                <a:moveTo>
                  <a:pt x="0" y="1769448"/>
                </a:moveTo>
                <a:lnTo>
                  <a:pt x="723916" y="11364"/>
                </a:lnTo>
                <a:lnTo>
                  <a:pt x="786168" y="31021"/>
                </a:lnTo>
                <a:cubicBezTo>
                  <a:pt x="872291" y="49394"/>
                  <a:pt x="964635" y="43131"/>
                  <a:pt x="1052429" y="7659"/>
                </a:cubicBezTo>
                <a:lnTo>
                  <a:pt x="1066984" y="0"/>
                </a:lnTo>
                <a:lnTo>
                  <a:pt x="1769835" y="1686846"/>
                </a:lnTo>
                <a:lnTo>
                  <a:pt x="1658532" y="1738489"/>
                </a:lnTo>
                <a:cubicBezTo>
                  <a:pt x="1136156" y="1949542"/>
                  <a:pt x="582199" y="1957845"/>
                  <a:pt x="83882" y="1800421"/>
                </a:cubicBezTo>
                <a:close/>
              </a:path>
            </a:pathLst>
          </a:custGeom>
          <a:solidFill>
            <a:srgbClr val="D77B0F"/>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6A18F85-1C0B-4557-91F0-D979DC10AED6}"/>
              </a:ext>
            </a:extLst>
          </p:cNvPr>
          <p:cNvSpPr>
            <a:spLocks noChangeAspect="1"/>
          </p:cNvSpPr>
          <p:nvPr/>
        </p:nvSpPr>
        <p:spPr>
          <a:xfrm rot="9420000">
            <a:off x="4582089" y="1566321"/>
            <a:ext cx="1846368" cy="1981634"/>
          </a:xfrm>
          <a:custGeom>
            <a:avLst/>
            <a:gdLst>
              <a:gd name="connsiteX0" fmla="*/ 0 w 1846368"/>
              <a:gd name="connsiteY0" fmla="*/ 1817713 h 1981634"/>
              <a:gd name="connsiteX1" fmla="*/ 745443 w 1846368"/>
              <a:gd name="connsiteY1" fmla="*/ 7351 h 1981634"/>
              <a:gd name="connsiteX2" fmla="*/ 833724 w 1846368"/>
              <a:gd name="connsiteY2" fmla="*/ 34752 h 1981634"/>
              <a:gd name="connsiteX3" fmla="*/ 1095190 w 1846368"/>
              <a:gd name="connsiteY3" fmla="*/ 10354 h 1981634"/>
              <a:gd name="connsiteX4" fmla="*/ 1115100 w 1846368"/>
              <a:gd name="connsiteY4" fmla="*/ 0 h 1981634"/>
              <a:gd name="connsiteX5" fmla="*/ 1846368 w 1846368"/>
              <a:gd name="connsiteY5" fmla="*/ 1755039 h 1981634"/>
              <a:gd name="connsiteX6" fmla="*/ 1724354 w 1846368"/>
              <a:gd name="connsiteY6" fmla="*/ 1811245 h 1981634"/>
              <a:gd name="connsiteX7" fmla="*/ 163957 w 1846368"/>
              <a:gd name="connsiteY7" fmla="*/ 1877743 h 198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368" h="1981634">
                <a:moveTo>
                  <a:pt x="0" y="1817713"/>
                </a:moveTo>
                <a:lnTo>
                  <a:pt x="745443" y="7351"/>
                </a:lnTo>
                <a:lnTo>
                  <a:pt x="833724" y="34752"/>
                </a:lnTo>
                <a:cubicBezTo>
                  <a:pt x="923053" y="52821"/>
                  <a:pt x="1013824" y="43227"/>
                  <a:pt x="1095190" y="10354"/>
                </a:cubicBezTo>
                <a:lnTo>
                  <a:pt x="1115100" y="0"/>
                </a:lnTo>
                <a:lnTo>
                  <a:pt x="1846368" y="1755039"/>
                </a:lnTo>
                <a:lnTo>
                  <a:pt x="1724354" y="1811245"/>
                </a:lnTo>
                <a:cubicBezTo>
                  <a:pt x="1240228" y="2006845"/>
                  <a:pt x="690810" y="2040843"/>
                  <a:pt x="163957" y="1877743"/>
                </a:cubicBezTo>
                <a:close/>
              </a:path>
            </a:pathLst>
          </a:custGeom>
          <a:solidFill>
            <a:srgbClr val="BB291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77944C0-2A3F-468D-9225-29BDD905F5A0}"/>
              </a:ext>
            </a:extLst>
          </p:cNvPr>
          <p:cNvSpPr>
            <a:spLocks noChangeAspect="1"/>
          </p:cNvSpPr>
          <p:nvPr/>
        </p:nvSpPr>
        <p:spPr>
          <a:xfrm rot="12120000">
            <a:off x="5660449" y="1529745"/>
            <a:ext cx="1866375" cy="2015530"/>
          </a:xfrm>
          <a:custGeom>
            <a:avLst/>
            <a:gdLst>
              <a:gd name="connsiteX0" fmla="*/ 1808222 w 1866375"/>
              <a:gd name="connsiteY0" fmla="*/ 1845126 h 2015530"/>
              <a:gd name="connsiteX1" fmla="*/ 23669 w 1866375"/>
              <a:gd name="connsiteY1" fmla="*/ 1829552 h 2015530"/>
              <a:gd name="connsiteX2" fmla="*/ 0 w 1866375"/>
              <a:gd name="connsiteY2" fmla="*/ 1818144 h 2015530"/>
              <a:gd name="connsiteX3" fmla="*/ 748649 w 1866375"/>
              <a:gd name="connsiteY3" fmla="*/ 0 h 2015530"/>
              <a:gd name="connsiteX4" fmla="*/ 763296 w 1866375"/>
              <a:gd name="connsiteY4" fmla="*/ 7944 h 2015530"/>
              <a:gd name="connsiteX5" fmla="*/ 1113209 w 1866375"/>
              <a:gd name="connsiteY5" fmla="*/ 10998 h 2015530"/>
              <a:gd name="connsiteX6" fmla="*/ 1113363 w 1866375"/>
              <a:gd name="connsiteY6" fmla="*/ 10917 h 2015530"/>
              <a:gd name="connsiteX7" fmla="*/ 1866375 w 1866375"/>
              <a:gd name="connsiteY7" fmla="*/ 1818143 h 20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375" h="2015530">
                <a:moveTo>
                  <a:pt x="1808222" y="1845126"/>
                </a:moveTo>
                <a:cubicBezTo>
                  <a:pt x="1211221" y="2086330"/>
                  <a:pt x="572970" y="2062717"/>
                  <a:pt x="23669" y="1829552"/>
                </a:cubicBezTo>
                <a:lnTo>
                  <a:pt x="0" y="1818144"/>
                </a:lnTo>
                <a:lnTo>
                  <a:pt x="748649" y="0"/>
                </a:lnTo>
                <a:lnTo>
                  <a:pt x="763296" y="7944"/>
                </a:lnTo>
                <a:cubicBezTo>
                  <a:pt x="871003" y="53663"/>
                  <a:pt x="996150" y="58293"/>
                  <a:pt x="1113209" y="10998"/>
                </a:cubicBezTo>
                <a:lnTo>
                  <a:pt x="1113363" y="10917"/>
                </a:lnTo>
                <a:lnTo>
                  <a:pt x="1866375" y="1818143"/>
                </a:lnTo>
                <a:close/>
              </a:path>
            </a:pathLst>
          </a:custGeom>
          <a:solidFill>
            <a:srgbClr val="3473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02">
            <a:extLst>
              <a:ext uri="{FF2B5EF4-FFF2-40B4-BE49-F238E27FC236}">
                <a16:creationId xmlns:a16="http://schemas.microsoft.com/office/drawing/2014/main" id="{E628390E-B885-490F-AC9C-AFD54210F159}"/>
              </a:ext>
            </a:extLst>
          </p:cNvPr>
          <p:cNvSpPr>
            <a:spLocks noChangeAspect="1" noEditPoints="1"/>
          </p:cNvSpPr>
          <p:nvPr/>
        </p:nvSpPr>
        <p:spPr bwMode="auto">
          <a:xfrm>
            <a:off x="4327936" y="4244785"/>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A9F2E7D-E6ED-4CB6-9DA0-ECCF5EFCE3D1}"/>
              </a:ext>
            </a:extLst>
          </p:cNvPr>
          <p:cNvSpPr>
            <a:spLocks noChangeAspect="1" noEditPoints="1"/>
          </p:cNvSpPr>
          <p:nvPr/>
        </p:nvSpPr>
        <p:spPr bwMode="auto">
          <a:xfrm>
            <a:off x="5133105" y="5188493"/>
            <a:ext cx="588263" cy="45720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2">
            <a:extLst>
              <a:ext uri="{FF2B5EF4-FFF2-40B4-BE49-F238E27FC236}">
                <a16:creationId xmlns:a16="http://schemas.microsoft.com/office/drawing/2014/main" id="{0BD4D445-0922-4E5D-B908-6510CD8C9A2F}"/>
              </a:ext>
            </a:extLst>
          </p:cNvPr>
          <p:cNvSpPr>
            <a:spLocks noEditPoints="1"/>
          </p:cNvSpPr>
          <p:nvPr/>
        </p:nvSpPr>
        <p:spPr bwMode="auto">
          <a:xfrm>
            <a:off x="5191064" y="2059636"/>
            <a:ext cx="365760"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D891F977-CC93-452F-BD41-3D4628D6DE9A}"/>
              </a:ext>
            </a:extLst>
          </p:cNvPr>
          <p:cNvGrpSpPr>
            <a:grpSpLocks noChangeAspect="1"/>
          </p:cNvGrpSpPr>
          <p:nvPr/>
        </p:nvGrpSpPr>
        <p:grpSpPr>
          <a:xfrm>
            <a:off x="7415008" y="2937613"/>
            <a:ext cx="481264" cy="457200"/>
            <a:chOff x="4651375" y="2251075"/>
            <a:chExt cx="381001" cy="361950"/>
          </a:xfrm>
          <a:solidFill>
            <a:schemeClr val="bg1"/>
          </a:solidFill>
        </p:grpSpPr>
        <p:sp>
          <p:nvSpPr>
            <p:cNvPr id="63" name="Freeform 10">
              <a:extLst>
                <a:ext uri="{FF2B5EF4-FFF2-40B4-BE49-F238E27FC236}">
                  <a16:creationId xmlns:a16="http://schemas.microsoft.com/office/drawing/2014/main" id="{514F335D-A840-483C-92B0-10E2433EF920}"/>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
              <a:extLst>
                <a:ext uri="{FF2B5EF4-FFF2-40B4-BE49-F238E27FC236}">
                  <a16:creationId xmlns:a16="http://schemas.microsoft.com/office/drawing/2014/main" id="{CDDA7C1E-D2B6-44E7-A209-1A6199876310}"/>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2">
              <a:extLst>
                <a:ext uri="{FF2B5EF4-FFF2-40B4-BE49-F238E27FC236}">
                  <a16:creationId xmlns:a16="http://schemas.microsoft.com/office/drawing/2014/main" id="{671E14A4-3E9D-4BA2-97BC-7B6AF6B59884}"/>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3">
              <a:extLst>
                <a:ext uri="{FF2B5EF4-FFF2-40B4-BE49-F238E27FC236}">
                  <a16:creationId xmlns:a16="http://schemas.microsoft.com/office/drawing/2014/main" id="{8A14174C-CA0F-4F94-8380-3342450E8943}"/>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4">
              <a:extLst>
                <a:ext uri="{FF2B5EF4-FFF2-40B4-BE49-F238E27FC236}">
                  <a16:creationId xmlns:a16="http://schemas.microsoft.com/office/drawing/2014/main" id="{A1CC0D41-D508-43DD-8C9D-76EFC7D02293}"/>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5">
              <a:extLst>
                <a:ext uri="{FF2B5EF4-FFF2-40B4-BE49-F238E27FC236}">
                  <a16:creationId xmlns:a16="http://schemas.microsoft.com/office/drawing/2014/main" id="{B1A39F40-C290-4628-A96F-A2CAB5693B71}"/>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
              <a:extLst>
                <a:ext uri="{FF2B5EF4-FFF2-40B4-BE49-F238E27FC236}">
                  <a16:creationId xmlns:a16="http://schemas.microsoft.com/office/drawing/2014/main" id="{8C18029B-A0F3-43A0-BBCC-1D70D978636E}"/>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7">
              <a:extLst>
                <a:ext uri="{FF2B5EF4-FFF2-40B4-BE49-F238E27FC236}">
                  <a16:creationId xmlns:a16="http://schemas.microsoft.com/office/drawing/2014/main" id="{8FA8E319-2719-46D1-B386-1D62F3605CD9}"/>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8">
              <a:extLst>
                <a:ext uri="{FF2B5EF4-FFF2-40B4-BE49-F238E27FC236}">
                  <a16:creationId xmlns:a16="http://schemas.microsoft.com/office/drawing/2014/main" id="{5BAB1AB3-4D41-42C9-B0D7-1B6BD7BF9474}"/>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2" name="Group 71">
            <a:extLst>
              <a:ext uri="{FF2B5EF4-FFF2-40B4-BE49-F238E27FC236}">
                <a16:creationId xmlns:a16="http://schemas.microsoft.com/office/drawing/2014/main" id="{76AF4149-DC04-45AA-AD53-032BACEED86B}"/>
              </a:ext>
            </a:extLst>
          </p:cNvPr>
          <p:cNvGrpSpPr>
            <a:grpSpLocks noChangeAspect="1"/>
          </p:cNvGrpSpPr>
          <p:nvPr/>
        </p:nvGrpSpPr>
        <p:grpSpPr>
          <a:xfrm>
            <a:off x="4233952" y="2911575"/>
            <a:ext cx="457200" cy="503434"/>
            <a:chOff x="4843463" y="3076575"/>
            <a:chExt cx="282575" cy="311150"/>
          </a:xfrm>
          <a:solidFill>
            <a:schemeClr val="bg1"/>
          </a:solidFill>
        </p:grpSpPr>
        <p:sp>
          <p:nvSpPr>
            <p:cNvPr id="73" name="Freeform 43">
              <a:extLst>
                <a:ext uri="{FF2B5EF4-FFF2-40B4-BE49-F238E27FC236}">
                  <a16:creationId xmlns:a16="http://schemas.microsoft.com/office/drawing/2014/main" id="{0645CE64-55E0-466D-917E-E0A2D2453F2E}"/>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4">
              <a:extLst>
                <a:ext uri="{FF2B5EF4-FFF2-40B4-BE49-F238E27FC236}">
                  <a16:creationId xmlns:a16="http://schemas.microsoft.com/office/drawing/2014/main" id="{9690DC1B-89EA-437A-8DD6-6B4AD780E9EA}"/>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5">
              <a:extLst>
                <a:ext uri="{FF2B5EF4-FFF2-40B4-BE49-F238E27FC236}">
                  <a16:creationId xmlns:a16="http://schemas.microsoft.com/office/drawing/2014/main" id="{DFA0A3A9-B472-410F-BB7E-8E95DED96946}"/>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6">
              <a:extLst>
                <a:ext uri="{FF2B5EF4-FFF2-40B4-BE49-F238E27FC236}">
                  <a16:creationId xmlns:a16="http://schemas.microsoft.com/office/drawing/2014/main" id="{C68816D3-948F-436C-8D37-7D740709D5CD}"/>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7">
              <a:extLst>
                <a:ext uri="{FF2B5EF4-FFF2-40B4-BE49-F238E27FC236}">
                  <a16:creationId xmlns:a16="http://schemas.microsoft.com/office/drawing/2014/main" id="{DDEC029D-E8B9-4E42-8346-CD8ED8AB6C42}"/>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99CD616-D51F-4BF3-86E9-3ED598E67A94}"/>
              </a:ext>
            </a:extLst>
          </p:cNvPr>
          <p:cNvGrpSpPr>
            <a:grpSpLocks noChangeAspect="1"/>
          </p:cNvGrpSpPr>
          <p:nvPr/>
        </p:nvGrpSpPr>
        <p:grpSpPr>
          <a:xfrm>
            <a:off x="7472878" y="4226072"/>
            <a:ext cx="492711" cy="457200"/>
            <a:chOff x="4581525" y="1828800"/>
            <a:chExt cx="352425" cy="327025"/>
          </a:xfrm>
          <a:solidFill>
            <a:schemeClr val="bg1"/>
          </a:solidFill>
        </p:grpSpPr>
        <p:sp>
          <p:nvSpPr>
            <p:cNvPr id="79" name="Freeform 19">
              <a:extLst>
                <a:ext uri="{FF2B5EF4-FFF2-40B4-BE49-F238E27FC236}">
                  <a16:creationId xmlns:a16="http://schemas.microsoft.com/office/drawing/2014/main" id="{B21A608D-73F4-4D85-A9CC-926A24CED28B}"/>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a:extLst>
                <a:ext uri="{FF2B5EF4-FFF2-40B4-BE49-F238E27FC236}">
                  <a16:creationId xmlns:a16="http://schemas.microsoft.com/office/drawing/2014/main" id="{6C09CB61-862C-4ABA-B989-1E2BB5C71F81}"/>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a:extLst>
                <a:ext uri="{FF2B5EF4-FFF2-40B4-BE49-F238E27FC236}">
                  <a16:creationId xmlns:a16="http://schemas.microsoft.com/office/drawing/2014/main" id="{F91593D1-4F93-4DAD-AC6E-89162B2F2CAB}"/>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2">
              <a:extLst>
                <a:ext uri="{FF2B5EF4-FFF2-40B4-BE49-F238E27FC236}">
                  <a16:creationId xmlns:a16="http://schemas.microsoft.com/office/drawing/2014/main" id="{A5B65112-8C6C-4254-A4A7-F80CDA3895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3">
              <a:extLst>
                <a:ext uri="{FF2B5EF4-FFF2-40B4-BE49-F238E27FC236}">
                  <a16:creationId xmlns:a16="http://schemas.microsoft.com/office/drawing/2014/main" id="{3DA4A62D-78F9-4B18-990C-5E5AFA7BF82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4">
              <a:extLst>
                <a:ext uri="{FF2B5EF4-FFF2-40B4-BE49-F238E27FC236}">
                  <a16:creationId xmlns:a16="http://schemas.microsoft.com/office/drawing/2014/main" id="{FB17397C-9C95-42BA-BE38-0BA575598C0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5">
              <a:extLst>
                <a:ext uri="{FF2B5EF4-FFF2-40B4-BE49-F238E27FC236}">
                  <a16:creationId xmlns:a16="http://schemas.microsoft.com/office/drawing/2014/main" id="{67AF1C34-BD68-43E1-A103-180264F4E63B}"/>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6">
              <a:extLst>
                <a:ext uri="{FF2B5EF4-FFF2-40B4-BE49-F238E27FC236}">
                  <a16:creationId xmlns:a16="http://schemas.microsoft.com/office/drawing/2014/main" id="{2D01ADF3-FB78-482F-86CD-F0C0D8841B55}"/>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7">
              <a:extLst>
                <a:ext uri="{FF2B5EF4-FFF2-40B4-BE49-F238E27FC236}">
                  <a16:creationId xmlns:a16="http://schemas.microsoft.com/office/drawing/2014/main" id="{0AF886FE-1993-4D90-86D1-723F98A391BF}"/>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8">
              <a:extLst>
                <a:ext uri="{FF2B5EF4-FFF2-40B4-BE49-F238E27FC236}">
                  <a16:creationId xmlns:a16="http://schemas.microsoft.com/office/drawing/2014/main" id="{C7E97767-614B-4898-87B9-00A1D9E01793}"/>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9">
              <a:extLst>
                <a:ext uri="{FF2B5EF4-FFF2-40B4-BE49-F238E27FC236}">
                  <a16:creationId xmlns:a16="http://schemas.microsoft.com/office/drawing/2014/main" id="{9ED58E01-0D47-45A8-B415-8876E06BAC29}"/>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0">
              <a:extLst>
                <a:ext uri="{FF2B5EF4-FFF2-40B4-BE49-F238E27FC236}">
                  <a16:creationId xmlns:a16="http://schemas.microsoft.com/office/drawing/2014/main" id="{A68BA12E-4B37-484D-A08E-9D63F157C416}"/>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1">
              <a:extLst>
                <a:ext uri="{FF2B5EF4-FFF2-40B4-BE49-F238E27FC236}">
                  <a16:creationId xmlns:a16="http://schemas.microsoft.com/office/drawing/2014/main" id="{A9183120-FCC4-442A-9565-FD08EAFE3152}"/>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2">
              <a:extLst>
                <a:ext uri="{FF2B5EF4-FFF2-40B4-BE49-F238E27FC236}">
                  <a16:creationId xmlns:a16="http://schemas.microsoft.com/office/drawing/2014/main" id="{C89C9992-2E5D-4E28-B5BE-C86300A90B9D}"/>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3">
              <a:extLst>
                <a:ext uri="{FF2B5EF4-FFF2-40B4-BE49-F238E27FC236}">
                  <a16:creationId xmlns:a16="http://schemas.microsoft.com/office/drawing/2014/main" id="{7122CF1D-4769-4A94-965D-ADBCB9DB8662}"/>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4">
              <a:extLst>
                <a:ext uri="{FF2B5EF4-FFF2-40B4-BE49-F238E27FC236}">
                  <a16:creationId xmlns:a16="http://schemas.microsoft.com/office/drawing/2014/main" id="{7FDE47AF-EF16-4D83-B614-3139832CC0E1}"/>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5">
              <a:extLst>
                <a:ext uri="{FF2B5EF4-FFF2-40B4-BE49-F238E27FC236}">
                  <a16:creationId xmlns:a16="http://schemas.microsoft.com/office/drawing/2014/main" id="{55FF2753-9A68-472D-BF84-BC1FC7AF72B1}"/>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Freeform 214">
            <a:extLst>
              <a:ext uri="{FF2B5EF4-FFF2-40B4-BE49-F238E27FC236}">
                <a16:creationId xmlns:a16="http://schemas.microsoft.com/office/drawing/2014/main" id="{65CBDF89-2595-45EC-886C-2AE8F1960142}"/>
              </a:ext>
            </a:extLst>
          </p:cNvPr>
          <p:cNvSpPr>
            <a:spLocks noChangeAspect="1" noEditPoints="1"/>
          </p:cNvSpPr>
          <p:nvPr/>
        </p:nvSpPr>
        <p:spPr bwMode="auto">
          <a:xfrm>
            <a:off x="6495781" y="5174379"/>
            <a:ext cx="468701" cy="457200"/>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6587B3C2-FD75-40AE-BA14-C714E59A2864}"/>
              </a:ext>
            </a:extLst>
          </p:cNvPr>
          <p:cNvSpPr>
            <a:spLocks noChangeAspect="1" noEditPoints="1"/>
          </p:cNvSpPr>
          <p:nvPr/>
        </p:nvSpPr>
        <p:spPr bwMode="auto">
          <a:xfrm>
            <a:off x="6393933" y="2007853"/>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Shape 102">
            <a:extLst>
              <a:ext uri="{FF2B5EF4-FFF2-40B4-BE49-F238E27FC236}">
                <a16:creationId xmlns:a16="http://schemas.microsoft.com/office/drawing/2014/main" id="{CD4ADD8C-0B70-4BBC-ACFB-EF46BE2E2DCB}"/>
              </a:ext>
            </a:extLst>
          </p:cNvPr>
          <p:cNvSpPr>
            <a:spLocks/>
          </p:cNvSpPr>
          <p:nvPr/>
        </p:nvSpPr>
        <p:spPr>
          <a:xfrm>
            <a:off x="365760" y="2169748"/>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D77B0F"/>
              </a:gs>
              <a:gs pos="5000">
                <a:srgbClr val="BB291A"/>
              </a:gs>
              <a:gs pos="65000">
                <a:srgbClr val="189A80"/>
              </a:gs>
              <a:gs pos="95000">
                <a:srgbClr val="1C5B7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5432D9-A0ED-4EBC-A867-0565E7E769FC}"/>
              </a:ext>
            </a:extLst>
          </p:cNvPr>
          <p:cNvSpPr txBox="1"/>
          <p:nvPr/>
        </p:nvSpPr>
        <p:spPr>
          <a:xfrm>
            <a:off x="1280160" y="2438127"/>
            <a:ext cx="2403810" cy="898708"/>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1" name="TextBox 120">
            <a:extLst>
              <a:ext uri="{FF2B5EF4-FFF2-40B4-BE49-F238E27FC236}">
                <a16:creationId xmlns:a16="http://schemas.microsoft.com/office/drawing/2014/main" id="{227C3D58-433C-4372-823E-CCAA696210E5}"/>
              </a:ext>
            </a:extLst>
          </p:cNvPr>
          <p:cNvSpPr txBox="1"/>
          <p:nvPr/>
        </p:nvSpPr>
        <p:spPr>
          <a:xfrm>
            <a:off x="1280160" y="3527059"/>
            <a:ext cx="2403810" cy="898708"/>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3" name="TextBox 122">
            <a:extLst>
              <a:ext uri="{FF2B5EF4-FFF2-40B4-BE49-F238E27FC236}">
                <a16:creationId xmlns:a16="http://schemas.microsoft.com/office/drawing/2014/main" id="{897F910B-71CA-484A-B57F-F4377145386E}"/>
              </a:ext>
            </a:extLst>
          </p:cNvPr>
          <p:cNvSpPr txBox="1"/>
          <p:nvPr/>
        </p:nvSpPr>
        <p:spPr>
          <a:xfrm>
            <a:off x="1280160" y="4628084"/>
            <a:ext cx="2403810" cy="898708"/>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5" name="TextBox 124">
            <a:extLst>
              <a:ext uri="{FF2B5EF4-FFF2-40B4-BE49-F238E27FC236}">
                <a16:creationId xmlns:a16="http://schemas.microsoft.com/office/drawing/2014/main" id="{507C1342-E9A6-4ABC-8573-AD683FC5B49C}"/>
              </a:ext>
            </a:extLst>
          </p:cNvPr>
          <p:cNvSpPr txBox="1"/>
          <p:nvPr/>
        </p:nvSpPr>
        <p:spPr>
          <a:xfrm>
            <a:off x="1280160" y="5724758"/>
            <a:ext cx="2403810" cy="898708"/>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8" name="TextBox 127">
            <a:extLst>
              <a:ext uri="{FF2B5EF4-FFF2-40B4-BE49-F238E27FC236}">
                <a16:creationId xmlns:a16="http://schemas.microsoft.com/office/drawing/2014/main" id="{E1E1612F-D5EE-4204-A465-2FC2D38CE499}"/>
              </a:ext>
            </a:extLst>
          </p:cNvPr>
          <p:cNvSpPr txBox="1"/>
          <p:nvPr/>
        </p:nvSpPr>
        <p:spPr>
          <a:xfrm>
            <a:off x="8467369" y="1024779"/>
            <a:ext cx="2403810" cy="898708"/>
          </a:xfrm>
          <a:prstGeom prst="rect">
            <a:avLst/>
          </a:prstGeom>
          <a:noFill/>
        </p:spPr>
        <p:txBody>
          <a:bodyPr wrap="square" rtlCol="0">
            <a:spAutoFit/>
          </a:bodyPr>
          <a:lstStyle/>
          <a:p>
            <a:pPr algn="r" defTabSz="1219170">
              <a:spcBef>
                <a:spcPct val="20000"/>
              </a:spcBef>
              <a:defRPr/>
            </a:pPr>
            <a:r>
              <a:rPr lang="en-US" sz="1400" dirty="0">
                <a:solidFill>
                  <a:srgbClr val="454545"/>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0" name="TextBox 129">
            <a:extLst>
              <a:ext uri="{FF2B5EF4-FFF2-40B4-BE49-F238E27FC236}">
                <a16:creationId xmlns:a16="http://schemas.microsoft.com/office/drawing/2014/main" id="{A40510BE-E6B6-42F7-A71C-66F6006610AD}"/>
              </a:ext>
            </a:extLst>
          </p:cNvPr>
          <p:cNvSpPr txBox="1"/>
          <p:nvPr/>
        </p:nvSpPr>
        <p:spPr>
          <a:xfrm>
            <a:off x="8467369" y="2113711"/>
            <a:ext cx="2403810" cy="898708"/>
          </a:xfrm>
          <a:prstGeom prst="rect">
            <a:avLst/>
          </a:prstGeom>
          <a:noFill/>
        </p:spPr>
        <p:txBody>
          <a:bodyPr wrap="square" rtlCol="0">
            <a:spAutoFit/>
          </a:bodyPr>
          <a:lstStyle/>
          <a:p>
            <a:pPr algn="r" defTabSz="1219170">
              <a:spcBef>
                <a:spcPct val="20000"/>
              </a:spcBef>
              <a:defRPr/>
            </a:pPr>
            <a:r>
              <a:rPr lang="en-US" sz="1400" dirty="0">
                <a:solidFill>
                  <a:srgbClr val="454545"/>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2" name="TextBox 131">
            <a:extLst>
              <a:ext uri="{FF2B5EF4-FFF2-40B4-BE49-F238E27FC236}">
                <a16:creationId xmlns:a16="http://schemas.microsoft.com/office/drawing/2014/main" id="{60269821-AAD5-49E4-9EF9-6E3DB4E5F917}"/>
              </a:ext>
            </a:extLst>
          </p:cNvPr>
          <p:cNvSpPr txBox="1"/>
          <p:nvPr/>
        </p:nvSpPr>
        <p:spPr>
          <a:xfrm>
            <a:off x="8467369" y="3214736"/>
            <a:ext cx="2403810" cy="898708"/>
          </a:xfrm>
          <a:prstGeom prst="rect">
            <a:avLst/>
          </a:prstGeom>
          <a:noFill/>
        </p:spPr>
        <p:txBody>
          <a:bodyPr wrap="square" rtlCol="0">
            <a:spAutoFit/>
          </a:bodyPr>
          <a:lstStyle/>
          <a:p>
            <a:pPr algn="r" defTabSz="1219170">
              <a:spcBef>
                <a:spcPct val="20000"/>
              </a:spcBef>
              <a:defRPr/>
            </a:pPr>
            <a:r>
              <a:rPr lang="en-US" sz="1400" dirty="0">
                <a:solidFill>
                  <a:srgbClr val="454545"/>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4" name="TextBox 133">
            <a:extLst>
              <a:ext uri="{FF2B5EF4-FFF2-40B4-BE49-F238E27FC236}">
                <a16:creationId xmlns:a16="http://schemas.microsoft.com/office/drawing/2014/main" id="{7B6A4081-61FD-4D2F-B2BF-01721AD00C24}"/>
              </a:ext>
            </a:extLst>
          </p:cNvPr>
          <p:cNvSpPr txBox="1"/>
          <p:nvPr/>
        </p:nvSpPr>
        <p:spPr>
          <a:xfrm>
            <a:off x="8467369" y="4311410"/>
            <a:ext cx="2403810" cy="898708"/>
          </a:xfrm>
          <a:prstGeom prst="rect">
            <a:avLst/>
          </a:prstGeom>
          <a:noFill/>
        </p:spPr>
        <p:txBody>
          <a:bodyPr wrap="square" rtlCol="0">
            <a:spAutoFit/>
          </a:bodyPr>
          <a:lstStyle/>
          <a:p>
            <a:pPr algn="r" defTabSz="1219170">
              <a:spcBef>
                <a:spcPct val="20000"/>
              </a:spcBef>
              <a:defRPr/>
            </a:pPr>
            <a:r>
              <a:rPr lang="en-US" sz="1400" dirty="0">
                <a:solidFill>
                  <a:srgbClr val="454545"/>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7" name="Freeform: Shape 126">
            <a:extLst>
              <a:ext uri="{FF2B5EF4-FFF2-40B4-BE49-F238E27FC236}">
                <a16:creationId xmlns:a16="http://schemas.microsoft.com/office/drawing/2014/main" id="{9091F316-9B5A-4AEF-9ECC-686D3D170E98}"/>
              </a:ext>
            </a:extLst>
          </p:cNvPr>
          <p:cNvSpPr>
            <a:spLocks/>
          </p:cNvSpPr>
          <p:nvPr/>
        </p:nvSpPr>
        <p:spPr>
          <a:xfrm rot="10800000">
            <a:off x="11538831" y="609601"/>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89A80"/>
              </a:gs>
              <a:gs pos="5000">
                <a:srgbClr val="34738D"/>
              </a:gs>
              <a:gs pos="65000">
                <a:srgbClr val="EF9D27"/>
              </a:gs>
              <a:gs pos="95000">
                <a:srgbClr val="D3413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4B1C2103-A936-446C-BF3E-86831AA46721}"/>
              </a:ext>
            </a:extLst>
          </p:cNvPr>
          <p:cNvGrpSpPr/>
          <p:nvPr/>
        </p:nvGrpSpPr>
        <p:grpSpPr>
          <a:xfrm>
            <a:off x="365760" y="3443343"/>
            <a:ext cx="956174" cy="457200"/>
            <a:chOff x="365760" y="3443343"/>
            <a:chExt cx="956174" cy="457200"/>
          </a:xfrm>
        </p:grpSpPr>
        <p:sp>
          <p:nvSpPr>
            <p:cNvPr id="122" name="Freeform: Shape 121">
              <a:extLst>
                <a:ext uri="{FF2B5EF4-FFF2-40B4-BE49-F238E27FC236}">
                  <a16:creationId xmlns:a16="http://schemas.microsoft.com/office/drawing/2014/main" id="{D496A583-4FAD-4EAA-B1AD-886BCCF3D9A3}"/>
                </a:ext>
              </a:extLst>
            </p:cNvPr>
            <p:cNvSpPr>
              <a:spLocks noChangeAspect="1"/>
            </p:cNvSpPr>
            <p:nvPr/>
          </p:nvSpPr>
          <p:spPr>
            <a:xfrm rot="5400000">
              <a:off x="621792" y="320040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826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CFF25E9E-BDB1-4672-94F0-106D8DB43444}"/>
                </a:ext>
              </a:extLst>
            </p:cNvPr>
            <p:cNvSpPr txBox="1"/>
            <p:nvPr/>
          </p:nvSpPr>
          <p:spPr>
            <a:xfrm>
              <a:off x="365760" y="353344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06</a:t>
              </a:r>
            </a:p>
          </p:txBody>
        </p:sp>
      </p:grpSp>
      <p:grpSp>
        <p:nvGrpSpPr>
          <p:cNvPr id="154" name="Group 153">
            <a:extLst>
              <a:ext uri="{FF2B5EF4-FFF2-40B4-BE49-F238E27FC236}">
                <a16:creationId xmlns:a16="http://schemas.microsoft.com/office/drawing/2014/main" id="{9A7F3DBD-90FE-48A2-A425-F3F01DA8EEAC}"/>
              </a:ext>
            </a:extLst>
          </p:cNvPr>
          <p:cNvGrpSpPr/>
          <p:nvPr/>
        </p:nvGrpSpPr>
        <p:grpSpPr>
          <a:xfrm>
            <a:off x="365760" y="4540623"/>
            <a:ext cx="954611" cy="457200"/>
            <a:chOff x="365760" y="4540623"/>
            <a:chExt cx="954611" cy="457200"/>
          </a:xfrm>
        </p:grpSpPr>
        <p:sp>
          <p:nvSpPr>
            <p:cNvPr id="124" name="Freeform: Shape 123">
              <a:extLst>
                <a:ext uri="{FF2B5EF4-FFF2-40B4-BE49-F238E27FC236}">
                  <a16:creationId xmlns:a16="http://schemas.microsoft.com/office/drawing/2014/main" id="{DB9B6D76-3EC3-4678-B6D7-84676D307EF3}"/>
                </a:ext>
              </a:extLst>
            </p:cNvPr>
            <p:cNvSpPr>
              <a:spLocks noChangeAspect="1"/>
            </p:cNvSpPr>
            <p:nvPr/>
          </p:nvSpPr>
          <p:spPr>
            <a:xfrm rot="5400000">
              <a:off x="620229" y="429768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D77B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D07ABBF-6F00-4516-A613-772B48A1CB1E}"/>
                </a:ext>
              </a:extLst>
            </p:cNvPr>
            <p:cNvSpPr txBox="1"/>
            <p:nvPr/>
          </p:nvSpPr>
          <p:spPr>
            <a:xfrm>
              <a:off x="365760" y="461890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07</a:t>
              </a:r>
            </a:p>
          </p:txBody>
        </p:sp>
      </p:grpSp>
      <p:grpSp>
        <p:nvGrpSpPr>
          <p:cNvPr id="152" name="Group 151">
            <a:extLst>
              <a:ext uri="{FF2B5EF4-FFF2-40B4-BE49-F238E27FC236}">
                <a16:creationId xmlns:a16="http://schemas.microsoft.com/office/drawing/2014/main" id="{AF571548-A02B-4991-9AB4-48B36C51BD24}"/>
              </a:ext>
            </a:extLst>
          </p:cNvPr>
          <p:cNvGrpSpPr/>
          <p:nvPr/>
        </p:nvGrpSpPr>
        <p:grpSpPr>
          <a:xfrm>
            <a:off x="365760" y="2346065"/>
            <a:ext cx="954611" cy="457200"/>
            <a:chOff x="365760" y="2346065"/>
            <a:chExt cx="954611" cy="457200"/>
          </a:xfrm>
        </p:grpSpPr>
        <p:sp>
          <p:nvSpPr>
            <p:cNvPr id="120" name="Freeform: Shape 119">
              <a:extLst>
                <a:ext uri="{FF2B5EF4-FFF2-40B4-BE49-F238E27FC236}">
                  <a16:creationId xmlns:a16="http://schemas.microsoft.com/office/drawing/2014/main" id="{AFE39CD3-C29F-41AD-8956-35B7AF9192CF}"/>
                </a:ext>
              </a:extLst>
            </p:cNvPr>
            <p:cNvSpPr>
              <a:spLocks noChangeAspect="1"/>
            </p:cNvSpPr>
            <p:nvPr/>
          </p:nvSpPr>
          <p:spPr>
            <a:xfrm rot="5400000">
              <a:off x="620229" y="210312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C5B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12A77518-964C-4DA3-8D27-0BA38F250CD5}"/>
                </a:ext>
              </a:extLst>
            </p:cNvPr>
            <p:cNvSpPr txBox="1"/>
            <p:nvPr/>
          </p:nvSpPr>
          <p:spPr>
            <a:xfrm>
              <a:off x="365760" y="24284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05</a:t>
              </a:r>
            </a:p>
          </p:txBody>
        </p:sp>
      </p:grpSp>
      <p:grpSp>
        <p:nvGrpSpPr>
          <p:cNvPr id="155" name="Group 154">
            <a:extLst>
              <a:ext uri="{FF2B5EF4-FFF2-40B4-BE49-F238E27FC236}">
                <a16:creationId xmlns:a16="http://schemas.microsoft.com/office/drawing/2014/main" id="{1ECF23DF-38DB-41F1-8572-85D5B8D881C0}"/>
              </a:ext>
            </a:extLst>
          </p:cNvPr>
          <p:cNvGrpSpPr/>
          <p:nvPr/>
        </p:nvGrpSpPr>
        <p:grpSpPr>
          <a:xfrm>
            <a:off x="365760" y="5637903"/>
            <a:ext cx="956174" cy="457200"/>
            <a:chOff x="365760" y="5637903"/>
            <a:chExt cx="956174" cy="457200"/>
          </a:xfrm>
        </p:grpSpPr>
        <p:sp>
          <p:nvSpPr>
            <p:cNvPr id="126" name="Freeform: Shape 125">
              <a:extLst>
                <a:ext uri="{FF2B5EF4-FFF2-40B4-BE49-F238E27FC236}">
                  <a16:creationId xmlns:a16="http://schemas.microsoft.com/office/drawing/2014/main" id="{1451B2A2-9F39-4DCC-8AB0-530BAAEE344D}"/>
                </a:ext>
              </a:extLst>
            </p:cNvPr>
            <p:cNvSpPr>
              <a:spLocks noChangeAspect="1"/>
            </p:cNvSpPr>
            <p:nvPr/>
          </p:nvSpPr>
          <p:spPr>
            <a:xfrm rot="5400000">
              <a:off x="621792" y="539496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BB29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E55B2371-B844-4C37-9479-6586C7840398}"/>
                </a:ext>
              </a:extLst>
            </p:cNvPr>
            <p:cNvSpPr txBox="1"/>
            <p:nvPr/>
          </p:nvSpPr>
          <p:spPr>
            <a:xfrm>
              <a:off x="365760" y="57280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08</a:t>
              </a:r>
            </a:p>
          </p:txBody>
        </p:sp>
      </p:grpSp>
      <p:grpSp>
        <p:nvGrpSpPr>
          <p:cNvPr id="13" name="Group 12">
            <a:extLst>
              <a:ext uri="{FF2B5EF4-FFF2-40B4-BE49-F238E27FC236}">
                <a16:creationId xmlns:a16="http://schemas.microsoft.com/office/drawing/2014/main" id="{5677F7AF-0C48-4B6F-84E7-80755C2253A3}"/>
              </a:ext>
            </a:extLst>
          </p:cNvPr>
          <p:cNvGrpSpPr/>
          <p:nvPr/>
        </p:nvGrpSpPr>
        <p:grpSpPr>
          <a:xfrm>
            <a:off x="10856976" y="915836"/>
            <a:ext cx="991161" cy="457200"/>
            <a:chOff x="10856976" y="915836"/>
            <a:chExt cx="991161" cy="457200"/>
          </a:xfrm>
        </p:grpSpPr>
        <p:sp>
          <p:nvSpPr>
            <p:cNvPr id="135" name="Freeform: Shape 134">
              <a:extLst>
                <a:ext uri="{FF2B5EF4-FFF2-40B4-BE49-F238E27FC236}">
                  <a16:creationId xmlns:a16="http://schemas.microsoft.com/office/drawing/2014/main" id="{25099CBE-F26D-4395-8505-5FECB2794848}"/>
                </a:ext>
              </a:extLst>
            </p:cNvPr>
            <p:cNvSpPr>
              <a:spLocks noChangeAspect="1"/>
            </p:cNvSpPr>
            <p:nvPr/>
          </p:nvSpPr>
          <p:spPr>
            <a:xfrm rot="16200000">
              <a:off x="11099919" y="67289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B1C98083-DDE1-43D8-A9F3-F668B527FE59}"/>
                </a:ext>
              </a:extLst>
            </p:cNvPr>
            <p:cNvSpPr txBox="1"/>
            <p:nvPr/>
          </p:nvSpPr>
          <p:spPr>
            <a:xfrm>
              <a:off x="10972800" y="100177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01</a:t>
              </a:r>
            </a:p>
          </p:txBody>
        </p:sp>
      </p:grpSp>
      <p:grpSp>
        <p:nvGrpSpPr>
          <p:cNvPr id="149" name="Group 148">
            <a:extLst>
              <a:ext uri="{FF2B5EF4-FFF2-40B4-BE49-F238E27FC236}">
                <a16:creationId xmlns:a16="http://schemas.microsoft.com/office/drawing/2014/main" id="{80DB01F4-455B-421D-B30E-3455DDAE8003}"/>
              </a:ext>
            </a:extLst>
          </p:cNvPr>
          <p:cNvGrpSpPr/>
          <p:nvPr/>
        </p:nvGrpSpPr>
        <p:grpSpPr>
          <a:xfrm>
            <a:off x="10858539" y="2013116"/>
            <a:ext cx="989598" cy="457200"/>
            <a:chOff x="10858539" y="2013116"/>
            <a:chExt cx="989598" cy="457200"/>
          </a:xfrm>
        </p:grpSpPr>
        <p:sp>
          <p:nvSpPr>
            <p:cNvPr id="133" name="Freeform: Shape 132">
              <a:extLst>
                <a:ext uri="{FF2B5EF4-FFF2-40B4-BE49-F238E27FC236}">
                  <a16:creationId xmlns:a16="http://schemas.microsoft.com/office/drawing/2014/main" id="{0D8A9CDC-71DC-4F38-A41C-2E209AAA24A3}"/>
                </a:ext>
              </a:extLst>
            </p:cNvPr>
            <p:cNvSpPr>
              <a:spLocks noChangeAspect="1"/>
            </p:cNvSpPr>
            <p:nvPr/>
          </p:nvSpPr>
          <p:spPr>
            <a:xfrm rot="16200000">
              <a:off x="11101482" y="177017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36E43ABC-B0AE-43D5-AACF-B3049298A67C}"/>
                </a:ext>
              </a:extLst>
            </p:cNvPr>
            <p:cNvSpPr txBox="1"/>
            <p:nvPr/>
          </p:nvSpPr>
          <p:spPr>
            <a:xfrm>
              <a:off x="10972800" y="2097953"/>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02</a:t>
              </a:r>
            </a:p>
          </p:txBody>
        </p:sp>
      </p:grpSp>
      <p:grpSp>
        <p:nvGrpSpPr>
          <p:cNvPr id="150" name="Group 149">
            <a:extLst>
              <a:ext uri="{FF2B5EF4-FFF2-40B4-BE49-F238E27FC236}">
                <a16:creationId xmlns:a16="http://schemas.microsoft.com/office/drawing/2014/main" id="{BCB3F330-512B-4616-9EDD-861832D0782C}"/>
              </a:ext>
            </a:extLst>
          </p:cNvPr>
          <p:cNvGrpSpPr/>
          <p:nvPr/>
        </p:nvGrpSpPr>
        <p:grpSpPr>
          <a:xfrm>
            <a:off x="10856976" y="3110396"/>
            <a:ext cx="991161" cy="457200"/>
            <a:chOff x="10856976" y="3110396"/>
            <a:chExt cx="991161" cy="457200"/>
          </a:xfrm>
        </p:grpSpPr>
        <p:sp>
          <p:nvSpPr>
            <p:cNvPr id="131" name="Freeform: Shape 130">
              <a:extLst>
                <a:ext uri="{FF2B5EF4-FFF2-40B4-BE49-F238E27FC236}">
                  <a16:creationId xmlns:a16="http://schemas.microsoft.com/office/drawing/2014/main" id="{829392E5-50DB-488A-905F-C2DB0346E536}"/>
                </a:ext>
              </a:extLst>
            </p:cNvPr>
            <p:cNvSpPr>
              <a:spLocks noChangeAspect="1"/>
            </p:cNvSpPr>
            <p:nvPr/>
          </p:nvSpPr>
          <p:spPr>
            <a:xfrm rot="16200000">
              <a:off x="11099919" y="286745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6BAF7EE1-F6AD-4C89-918B-07238E61E0F5}"/>
                </a:ext>
              </a:extLst>
            </p:cNvPr>
            <p:cNvSpPr txBox="1"/>
            <p:nvPr/>
          </p:nvSpPr>
          <p:spPr>
            <a:xfrm>
              <a:off x="10972800" y="3204356"/>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03</a:t>
              </a:r>
            </a:p>
          </p:txBody>
        </p:sp>
      </p:grpSp>
      <p:grpSp>
        <p:nvGrpSpPr>
          <p:cNvPr id="151" name="Group 150">
            <a:extLst>
              <a:ext uri="{FF2B5EF4-FFF2-40B4-BE49-F238E27FC236}">
                <a16:creationId xmlns:a16="http://schemas.microsoft.com/office/drawing/2014/main" id="{DB8C07B3-C633-4885-8F19-C01343076265}"/>
              </a:ext>
            </a:extLst>
          </p:cNvPr>
          <p:cNvGrpSpPr/>
          <p:nvPr/>
        </p:nvGrpSpPr>
        <p:grpSpPr>
          <a:xfrm>
            <a:off x="10858539" y="4207675"/>
            <a:ext cx="989598" cy="457200"/>
            <a:chOff x="10858539" y="4207675"/>
            <a:chExt cx="989598" cy="457200"/>
          </a:xfrm>
        </p:grpSpPr>
        <p:sp>
          <p:nvSpPr>
            <p:cNvPr id="129" name="Freeform: Shape 128">
              <a:extLst>
                <a:ext uri="{FF2B5EF4-FFF2-40B4-BE49-F238E27FC236}">
                  <a16:creationId xmlns:a16="http://schemas.microsoft.com/office/drawing/2014/main" id="{AFD4198B-8C04-4BC9-9FC6-0A3ED9EE374D}"/>
                </a:ext>
              </a:extLst>
            </p:cNvPr>
            <p:cNvSpPr>
              <a:spLocks noChangeAspect="1"/>
            </p:cNvSpPr>
            <p:nvPr/>
          </p:nvSpPr>
          <p:spPr>
            <a:xfrm rot="16200000">
              <a:off x="11101482" y="396473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F6121E07-C9B5-4F91-8C2D-225CD60998B5}"/>
                </a:ext>
              </a:extLst>
            </p:cNvPr>
            <p:cNvSpPr txBox="1"/>
            <p:nvPr/>
          </p:nvSpPr>
          <p:spPr>
            <a:xfrm>
              <a:off x="10972800" y="4297968"/>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04</a:t>
              </a:r>
            </a:p>
          </p:txBody>
        </p:sp>
      </p:grpSp>
      <p:sp>
        <p:nvSpPr>
          <p:cNvPr id="148" name="TextBox 147">
            <a:extLst>
              <a:ext uri="{FF2B5EF4-FFF2-40B4-BE49-F238E27FC236}">
                <a16:creationId xmlns:a16="http://schemas.microsoft.com/office/drawing/2014/main" id="{918F2DC9-023C-4ED8-A094-8BD1098EAC9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53" name="Oval 52">
            <a:extLst>
              <a:ext uri="{FF2B5EF4-FFF2-40B4-BE49-F238E27FC236}">
                <a16:creationId xmlns:a16="http://schemas.microsoft.com/office/drawing/2014/main" id="{78C404D5-33D6-4DDE-8F43-9713F27DF5BF}"/>
              </a:ext>
            </a:extLst>
          </p:cNvPr>
          <p:cNvSpPr>
            <a:spLocks noChangeAspect="1"/>
          </p:cNvSpPr>
          <p:nvPr/>
        </p:nvSpPr>
        <p:spPr>
          <a:xfrm>
            <a:off x="5596128" y="3385977"/>
            <a:ext cx="914400" cy="91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Box 10">
            <a:extLst>
              <a:ext uri="{FF2B5EF4-FFF2-40B4-BE49-F238E27FC236}">
                <a16:creationId xmlns:a16="http://schemas.microsoft.com/office/drawing/2014/main" id="{B468F05F-A939-48A6-BA25-01277940A44B}"/>
              </a:ext>
            </a:extLst>
          </p:cNvPr>
          <p:cNvSpPr txBox="1">
            <a:spLocks noChangeArrowheads="1"/>
          </p:cNvSpPr>
          <p:nvPr/>
        </p:nvSpPr>
        <p:spPr bwMode="auto">
          <a:xfrm>
            <a:off x="5651839" y="3646437"/>
            <a:ext cx="82296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2020</a:t>
            </a:r>
          </a:p>
        </p:txBody>
      </p:sp>
    </p:spTree>
    <p:extLst>
      <p:ext uri="{BB962C8B-B14F-4D97-AF65-F5344CB8AC3E}">
        <p14:creationId xmlns:p14="http://schemas.microsoft.com/office/powerpoint/2010/main" val="36436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1000"/>
                                        <p:tgtEl>
                                          <p:spTgt spid="14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900" decel="100000" fill="hold"/>
                                        <p:tgtEl>
                                          <p:spTgt spid="1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900" decel="100000" fill="hold"/>
                                        <p:tgtEl>
                                          <p:spTgt spid="10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anim calcmode="lin" valueType="num">
                                      <p:cBhvr>
                                        <p:cTn id="40" dur="1000" fill="hold"/>
                                        <p:tgtEl>
                                          <p:spTgt spid="128"/>
                                        </p:tgtEl>
                                        <p:attrNameLst>
                                          <p:attrName>ppt_x</p:attrName>
                                        </p:attrNameLst>
                                      </p:cBhvr>
                                      <p:tavLst>
                                        <p:tav tm="0">
                                          <p:val>
                                            <p:strVal val="#ppt_x"/>
                                          </p:val>
                                        </p:tav>
                                        <p:tav tm="100000">
                                          <p:val>
                                            <p:strVal val="#ppt_x"/>
                                          </p:val>
                                        </p:tav>
                                      </p:tavLst>
                                    </p:anim>
                                    <p:anim calcmode="lin" valueType="num">
                                      <p:cBhvr>
                                        <p:cTn id="41" dur="1000" fill="hold"/>
                                        <p:tgtEl>
                                          <p:spTgt spid="12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 calcmode="lin" valueType="num">
                                      <p:cBhvr>
                                        <p:cTn id="47" dur="1000" fill="hold"/>
                                        <p:tgtEl>
                                          <p:spTgt spid="40"/>
                                        </p:tgtEl>
                                        <p:attrNameLst>
                                          <p:attrName>style.rotation</p:attrName>
                                        </p:attrNameLst>
                                      </p:cBhvr>
                                      <p:tavLst>
                                        <p:tav tm="0">
                                          <p:val>
                                            <p:fltVal val="90"/>
                                          </p:val>
                                        </p:tav>
                                        <p:tav tm="100000">
                                          <p:val>
                                            <p:fltVal val="0"/>
                                          </p:val>
                                        </p:tav>
                                      </p:tavLst>
                                    </p:anim>
                                    <p:animEffect transition="in" filter="fade">
                                      <p:cBhvr>
                                        <p:cTn id="48" dur="1000"/>
                                        <p:tgtEl>
                                          <p:spTgt spid="4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style.rotation</p:attrName>
                                        </p:attrNameLst>
                                      </p:cBhvr>
                                      <p:tavLst>
                                        <p:tav tm="0">
                                          <p:val>
                                            <p:fltVal val="90"/>
                                          </p:val>
                                        </p:tav>
                                        <p:tav tm="100000">
                                          <p:val>
                                            <p:fltVal val="0"/>
                                          </p:val>
                                        </p:tav>
                                      </p:tavLst>
                                    </p:anim>
                                    <p:animEffect transition="in" filter="fade">
                                      <p:cBhvr>
                                        <p:cTn id="54" dur="1000"/>
                                        <p:tgtEl>
                                          <p:spTgt spid="97"/>
                                        </p:tgtEl>
                                      </p:cBhvr>
                                    </p:animEffect>
                                  </p:childTnLst>
                                </p:cTn>
                              </p:par>
                            </p:childTnLst>
                          </p:cTn>
                        </p:par>
                        <p:par>
                          <p:cTn id="55" fill="hold">
                            <p:stCondLst>
                              <p:cond delay="4500"/>
                            </p:stCondLst>
                            <p:childTnLst>
                              <p:par>
                                <p:cTn id="56" presetID="2" presetClass="entr" presetSubtype="4" fill="hold" nodeType="after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1000" fill="hold"/>
                                        <p:tgtEl>
                                          <p:spTgt spid="149"/>
                                        </p:tgtEl>
                                        <p:attrNameLst>
                                          <p:attrName>ppt_x</p:attrName>
                                        </p:attrNameLst>
                                      </p:cBhvr>
                                      <p:tavLst>
                                        <p:tav tm="0">
                                          <p:val>
                                            <p:strVal val="#ppt_x"/>
                                          </p:val>
                                        </p:tav>
                                        <p:tav tm="100000">
                                          <p:val>
                                            <p:strVal val="#ppt_x"/>
                                          </p:val>
                                        </p:tav>
                                      </p:tavLst>
                                    </p:anim>
                                    <p:anim calcmode="lin" valueType="num">
                                      <p:cBhvr additive="base">
                                        <p:cTn id="59" dur="1000" fill="hold"/>
                                        <p:tgtEl>
                                          <p:spTgt spid="149"/>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fltVal val="0"/>
                                          </p:val>
                                        </p:tav>
                                        <p:tav tm="100000">
                                          <p:val>
                                            <p:strVal val="#ppt_h"/>
                                          </p:val>
                                        </p:tav>
                                      </p:tavLst>
                                    </p:anim>
                                    <p:anim calcmode="lin" valueType="num">
                                      <p:cBhvr>
                                        <p:cTn id="70" dur="1000" fill="hold"/>
                                        <p:tgtEl>
                                          <p:spTgt spid="42"/>
                                        </p:tgtEl>
                                        <p:attrNameLst>
                                          <p:attrName>style.rotation</p:attrName>
                                        </p:attrNameLst>
                                      </p:cBhvr>
                                      <p:tavLst>
                                        <p:tav tm="0">
                                          <p:val>
                                            <p:fltVal val="90"/>
                                          </p:val>
                                        </p:tav>
                                        <p:tav tm="100000">
                                          <p:val>
                                            <p:fltVal val="0"/>
                                          </p:val>
                                        </p:tav>
                                      </p:tavLst>
                                    </p:anim>
                                    <p:animEffect transition="in" filter="fade">
                                      <p:cBhvr>
                                        <p:cTn id="71" dur="1000"/>
                                        <p:tgtEl>
                                          <p:spTgt spid="42"/>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childTnLst>
                          </p:cTn>
                        </p:par>
                        <p:par>
                          <p:cTn id="78" fill="hold">
                            <p:stCondLst>
                              <p:cond delay="6500"/>
                            </p:stCondLst>
                            <p:childTnLst>
                              <p:par>
                                <p:cTn id="79" presetID="2" presetClass="entr" presetSubtype="4" fill="hold" nodeType="afterEffect">
                                  <p:stCondLst>
                                    <p:cond delay="0"/>
                                  </p:stCondLst>
                                  <p:childTnLst>
                                    <p:set>
                                      <p:cBhvr>
                                        <p:cTn id="80" dur="1" fill="hold">
                                          <p:stCondLst>
                                            <p:cond delay="0"/>
                                          </p:stCondLst>
                                        </p:cTn>
                                        <p:tgtEl>
                                          <p:spTgt spid="150"/>
                                        </p:tgtEl>
                                        <p:attrNameLst>
                                          <p:attrName>style.visibility</p:attrName>
                                        </p:attrNameLst>
                                      </p:cBhvr>
                                      <p:to>
                                        <p:strVal val="visible"/>
                                      </p:to>
                                    </p:set>
                                    <p:anim calcmode="lin" valueType="num">
                                      <p:cBhvr additive="base">
                                        <p:cTn id="81" dur="1000" fill="hold"/>
                                        <p:tgtEl>
                                          <p:spTgt spid="150"/>
                                        </p:tgtEl>
                                        <p:attrNameLst>
                                          <p:attrName>ppt_x</p:attrName>
                                        </p:attrNameLst>
                                      </p:cBhvr>
                                      <p:tavLst>
                                        <p:tav tm="0">
                                          <p:val>
                                            <p:strVal val="#ppt_x"/>
                                          </p:val>
                                        </p:tav>
                                        <p:tav tm="100000">
                                          <p:val>
                                            <p:strVal val="#ppt_x"/>
                                          </p:val>
                                        </p:tav>
                                      </p:tavLst>
                                    </p:anim>
                                    <p:anim calcmode="lin" valueType="num">
                                      <p:cBhvr additive="base">
                                        <p:cTn id="82" dur="1000" fill="hold"/>
                                        <p:tgtEl>
                                          <p:spTgt spid="150"/>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1000"/>
                                        <p:tgtEl>
                                          <p:spTgt spid="132"/>
                                        </p:tgtEl>
                                      </p:cBhvr>
                                    </p:animEffect>
                                    <p:anim calcmode="lin" valueType="num">
                                      <p:cBhvr>
                                        <p:cTn id="86" dur="1000" fill="hold"/>
                                        <p:tgtEl>
                                          <p:spTgt spid="132"/>
                                        </p:tgtEl>
                                        <p:attrNameLst>
                                          <p:attrName>ppt_x</p:attrName>
                                        </p:attrNameLst>
                                      </p:cBhvr>
                                      <p:tavLst>
                                        <p:tav tm="0">
                                          <p:val>
                                            <p:strVal val="#ppt_x"/>
                                          </p:val>
                                        </p:tav>
                                        <p:tav tm="100000">
                                          <p:val>
                                            <p:strVal val="#ppt_x"/>
                                          </p:val>
                                        </p:tav>
                                      </p:tavLst>
                                    </p:anim>
                                    <p:anim calcmode="lin" valueType="num">
                                      <p:cBhvr>
                                        <p:cTn id="87" dur="1000" fill="hold"/>
                                        <p:tgtEl>
                                          <p:spTgt spid="13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31"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1000" fill="hold"/>
                                        <p:tgtEl>
                                          <p:spTgt spid="44"/>
                                        </p:tgtEl>
                                        <p:attrNameLst>
                                          <p:attrName>ppt_w</p:attrName>
                                        </p:attrNameLst>
                                      </p:cBhvr>
                                      <p:tavLst>
                                        <p:tav tm="0">
                                          <p:val>
                                            <p:fltVal val="0"/>
                                          </p:val>
                                        </p:tav>
                                        <p:tav tm="100000">
                                          <p:val>
                                            <p:strVal val="#ppt_w"/>
                                          </p:val>
                                        </p:tav>
                                      </p:tavLst>
                                    </p:anim>
                                    <p:anim calcmode="lin" valueType="num">
                                      <p:cBhvr>
                                        <p:cTn id="92" dur="1000" fill="hold"/>
                                        <p:tgtEl>
                                          <p:spTgt spid="44"/>
                                        </p:tgtEl>
                                        <p:attrNameLst>
                                          <p:attrName>ppt_h</p:attrName>
                                        </p:attrNameLst>
                                      </p:cBhvr>
                                      <p:tavLst>
                                        <p:tav tm="0">
                                          <p:val>
                                            <p:fltVal val="0"/>
                                          </p:val>
                                        </p:tav>
                                        <p:tav tm="100000">
                                          <p:val>
                                            <p:strVal val="#ppt_h"/>
                                          </p:val>
                                        </p:tav>
                                      </p:tavLst>
                                    </p:anim>
                                    <p:anim calcmode="lin" valueType="num">
                                      <p:cBhvr>
                                        <p:cTn id="93" dur="1000" fill="hold"/>
                                        <p:tgtEl>
                                          <p:spTgt spid="44"/>
                                        </p:tgtEl>
                                        <p:attrNameLst>
                                          <p:attrName>style.rotation</p:attrName>
                                        </p:attrNameLst>
                                      </p:cBhvr>
                                      <p:tavLst>
                                        <p:tav tm="0">
                                          <p:val>
                                            <p:fltVal val="90"/>
                                          </p:val>
                                        </p:tav>
                                        <p:tav tm="100000">
                                          <p:val>
                                            <p:fltVal val="0"/>
                                          </p:val>
                                        </p:tav>
                                      </p:tavLst>
                                    </p:anim>
                                    <p:animEffect transition="in" filter="fade">
                                      <p:cBhvr>
                                        <p:cTn id="94" dur="1000"/>
                                        <p:tgtEl>
                                          <p:spTgt spid="44"/>
                                        </p:tgtEl>
                                      </p:cBhvr>
                                    </p:animEffect>
                                  </p:childTnLst>
                                </p:cTn>
                              </p:par>
                              <p:par>
                                <p:cTn id="95" presetID="3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style.rotation</p:attrName>
                                        </p:attrNameLst>
                                      </p:cBhvr>
                                      <p:tavLst>
                                        <p:tav tm="0">
                                          <p:val>
                                            <p:fltVal val="90"/>
                                          </p:val>
                                        </p:tav>
                                        <p:tav tm="100000">
                                          <p:val>
                                            <p:fltVal val="0"/>
                                          </p:val>
                                        </p:tav>
                                      </p:tavLst>
                                    </p:anim>
                                    <p:animEffect transition="in" filter="fade">
                                      <p:cBhvr>
                                        <p:cTn id="100" dur="1000"/>
                                        <p:tgtEl>
                                          <p:spTgt spid="78"/>
                                        </p:tgtEl>
                                      </p:cBhvr>
                                    </p:animEffect>
                                  </p:childTnLst>
                                </p:cTn>
                              </p:par>
                            </p:childTnLst>
                          </p:cTn>
                        </p:par>
                        <p:par>
                          <p:cTn id="101" fill="hold">
                            <p:stCondLst>
                              <p:cond delay="8500"/>
                            </p:stCondLst>
                            <p:childTnLst>
                              <p:par>
                                <p:cTn id="102" presetID="2" presetClass="entr" presetSubtype="4" fill="hold" nodeType="after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additive="base">
                                        <p:cTn id="104" dur="1000" fill="hold"/>
                                        <p:tgtEl>
                                          <p:spTgt spid="151"/>
                                        </p:tgtEl>
                                        <p:attrNameLst>
                                          <p:attrName>ppt_x</p:attrName>
                                        </p:attrNameLst>
                                      </p:cBhvr>
                                      <p:tavLst>
                                        <p:tav tm="0">
                                          <p:val>
                                            <p:strVal val="#ppt_x"/>
                                          </p:val>
                                        </p:tav>
                                        <p:tav tm="100000">
                                          <p:val>
                                            <p:strVal val="#ppt_x"/>
                                          </p:val>
                                        </p:tav>
                                      </p:tavLst>
                                    </p:anim>
                                    <p:anim calcmode="lin" valueType="num">
                                      <p:cBhvr additive="base">
                                        <p:cTn id="105" dur="1000" fill="hold"/>
                                        <p:tgtEl>
                                          <p:spTgt spid="151"/>
                                        </p:tgtEl>
                                        <p:attrNameLst>
                                          <p:attrName>ppt_y</p:attrName>
                                        </p:attrNameLst>
                                      </p:cBhvr>
                                      <p:tavLst>
                                        <p:tav tm="0">
                                          <p:val>
                                            <p:strVal val="1+#ppt_h/2"/>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1000"/>
                                        <p:tgtEl>
                                          <p:spTgt spid="134"/>
                                        </p:tgtEl>
                                      </p:cBhvr>
                                    </p:animEffect>
                                    <p:anim calcmode="lin" valueType="num">
                                      <p:cBhvr>
                                        <p:cTn id="109" dur="1000" fill="hold"/>
                                        <p:tgtEl>
                                          <p:spTgt spid="134"/>
                                        </p:tgtEl>
                                        <p:attrNameLst>
                                          <p:attrName>ppt_x</p:attrName>
                                        </p:attrNameLst>
                                      </p:cBhvr>
                                      <p:tavLst>
                                        <p:tav tm="0">
                                          <p:val>
                                            <p:strVal val="#ppt_x"/>
                                          </p:val>
                                        </p:tav>
                                        <p:tav tm="100000">
                                          <p:val>
                                            <p:strVal val="#ppt_x"/>
                                          </p:val>
                                        </p:tav>
                                      </p:tavLst>
                                    </p:anim>
                                    <p:anim calcmode="lin" valueType="num">
                                      <p:cBhvr>
                                        <p:cTn id="110" dur="1000" fill="hold"/>
                                        <p:tgtEl>
                                          <p:spTgt spid="134"/>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31"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fltVal val="0"/>
                                          </p:val>
                                        </p:tav>
                                        <p:tav tm="100000">
                                          <p:val>
                                            <p:strVal val="#ppt_w"/>
                                          </p:val>
                                        </p:tav>
                                      </p:tavLst>
                                    </p:anim>
                                    <p:anim calcmode="lin" valueType="num">
                                      <p:cBhvr>
                                        <p:cTn id="115" dur="1000" fill="hold"/>
                                        <p:tgtEl>
                                          <p:spTgt spid="46"/>
                                        </p:tgtEl>
                                        <p:attrNameLst>
                                          <p:attrName>ppt_h</p:attrName>
                                        </p:attrNameLst>
                                      </p:cBhvr>
                                      <p:tavLst>
                                        <p:tav tm="0">
                                          <p:val>
                                            <p:fltVal val="0"/>
                                          </p:val>
                                        </p:tav>
                                        <p:tav tm="100000">
                                          <p:val>
                                            <p:strVal val="#ppt_h"/>
                                          </p:val>
                                        </p:tav>
                                      </p:tavLst>
                                    </p:anim>
                                    <p:anim calcmode="lin" valueType="num">
                                      <p:cBhvr>
                                        <p:cTn id="116" dur="1000" fill="hold"/>
                                        <p:tgtEl>
                                          <p:spTgt spid="46"/>
                                        </p:tgtEl>
                                        <p:attrNameLst>
                                          <p:attrName>style.rotation</p:attrName>
                                        </p:attrNameLst>
                                      </p:cBhvr>
                                      <p:tavLst>
                                        <p:tav tm="0">
                                          <p:val>
                                            <p:fltVal val="90"/>
                                          </p:val>
                                        </p:tav>
                                        <p:tav tm="100000">
                                          <p:val>
                                            <p:fltVal val="0"/>
                                          </p:val>
                                        </p:tav>
                                      </p:tavLst>
                                    </p:anim>
                                    <p:animEffect transition="in" filter="fade">
                                      <p:cBhvr>
                                        <p:cTn id="117" dur="1000"/>
                                        <p:tgtEl>
                                          <p:spTgt spid="46"/>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1000" fill="hold"/>
                                        <p:tgtEl>
                                          <p:spTgt spid="96"/>
                                        </p:tgtEl>
                                        <p:attrNameLst>
                                          <p:attrName>ppt_w</p:attrName>
                                        </p:attrNameLst>
                                      </p:cBhvr>
                                      <p:tavLst>
                                        <p:tav tm="0">
                                          <p:val>
                                            <p:fltVal val="0"/>
                                          </p:val>
                                        </p:tav>
                                        <p:tav tm="100000">
                                          <p:val>
                                            <p:strVal val="#ppt_w"/>
                                          </p:val>
                                        </p:tav>
                                      </p:tavLst>
                                    </p:anim>
                                    <p:anim calcmode="lin" valueType="num">
                                      <p:cBhvr>
                                        <p:cTn id="121" dur="1000" fill="hold"/>
                                        <p:tgtEl>
                                          <p:spTgt spid="96"/>
                                        </p:tgtEl>
                                        <p:attrNameLst>
                                          <p:attrName>ppt_h</p:attrName>
                                        </p:attrNameLst>
                                      </p:cBhvr>
                                      <p:tavLst>
                                        <p:tav tm="0">
                                          <p:val>
                                            <p:fltVal val="0"/>
                                          </p:val>
                                        </p:tav>
                                        <p:tav tm="100000">
                                          <p:val>
                                            <p:strVal val="#ppt_h"/>
                                          </p:val>
                                        </p:tav>
                                      </p:tavLst>
                                    </p:anim>
                                    <p:anim calcmode="lin" valueType="num">
                                      <p:cBhvr>
                                        <p:cTn id="122" dur="1000" fill="hold"/>
                                        <p:tgtEl>
                                          <p:spTgt spid="96"/>
                                        </p:tgtEl>
                                        <p:attrNameLst>
                                          <p:attrName>style.rotation</p:attrName>
                                        </p:attrNameLst>
                                      </p:cBhvr>
                                      <p:tavLst>
                                        <p:tav tm="0">
                                          <p:val>
                                            <p:fltVal val="90"/>
                                          </p:val>
                                        </p:tav>
                                        <p:tav tm="100000">
                                          <p:val>
                                            <p:fltVal val="0"/>
                                          </p:val>
                                        </p:tav>
                                      </p:tavLst>
                                    </p:anim>
                                    <p:animEffect transition="in" filter="fade">
                                      <p:cBhvr>
                                        <p:cTn id="123" dur="1000"/>
                                        <p:tgtEl>
                                          <p:spTgt spid="96"/>
                                        </p:tgtEl>
                                      </p:cBhvr>
                                    </p:animEffect>
                                  </p:childTnLst>
                                </p:cTn>
                              </p:par>
                            </p:childTnLst>
                          </p:cTn>
                        </p:par>
                        <p:par>
                          <p:cTn id="124" fill="hold">
                            <p:stCondLst>
                              <p:cond delay="10500"/>
                            </p:stCondLst>
                            <p:childTnLst>
                              <p:par>
                                <p:cTn id="125" presetID="2" presetClass="entr" presetSubtype="4" fill="hold" nodeType="afterEffect">
                                  <p:stCondLst>
                                    <p:cond delay="0"/>
                                  </p:stCondLst>
                                  <p:childTnLst>
                                    <p:set>
                                      <p:cBhvr>
                                        <p:cTn id="126" dur="1" fill="hold">
                                          <p:stCondLst>
                                            <p:cond delay="0"/>
                                          </p:stCondLst>
                                        </p:cTn>
                                        <p:tgtEl>
                                          <p:spTgt spid="152"/>
                                        </p:tgtEl>
                                        <p:attrNameLst>
                                          <p:attrName>style.visibility</p:attrName>
                                        </p:attrNameLst>
                                      </p:cBhvr>
                                      <p:to>
                                        <p:strVal val="visible"/>
                                      </p:to>
                                    </p:set>
                                    <p:anim calcmode="lin" valueType="num">
                                      <p:cBhvr additive="base">
                                        <p:cTn id="127" dur="1000" fill="hold"/>
                                        <p:tgtEl>
                                          <p:spTgt spid="152"/>
                                        </p:tgtEl>
                                        <p:attrNameLst>
                                          <p:attrName>ppt_x</p:attrName>
                                        </p:attrNameLst>
                                      </p:cBhvr>
                                      <p:tavLst>
                                        <p:tav tm="0">
                                          <p:val>
                                            <p:strVal val="#ppt_x"/>
                                          </p:val>
                                        </p:tav>
                                        <p:tav tm="100000">
                                          <p:val>
                                            <p:strVal val="#ppt_x"/>
                                          </p:val>
                                        </p:tav>
                                      </p:tavLst>
                                    </p:anim>
                                    <p:anim calcmode="lin" valueType="num">
                                      <p:cBhvr additive="base">
                                        <p:cTn id="128" dur="1000" fill="hold"/>
                                        <p:tgtEl>
                                          <p:spTgt spid="152"/>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Effect transition="in" filter="fade">
                                      <p:cBhvr>
                                        <p:cTn id="131" dur="1000"/>
                                        <p:tgtEl>
                                          <p:spTgt spid="112"/>
                                        </p:tgtEl>
                                      </p:cBhvr>
                                    </p:animEffect>
                                    <p:anim calcmode="lin" valueType="num">
                                      <p:cBhvr>
                                        <p:cTn id="132" dur="1000" fill="hold"/>
                                        <p:tgtEl>
                                          <p:spTgt spid="112"/>
                                        </p:tgtEl>
                                        <p:attrNameLst>
                                          <p:attrName>ppt_x</p:attrName>
                                        </p:attrNameLst>
                                      </p:cBhvr>
                                      <p:tavLst>
                                        <p:tav tm="0">
                                          <p:val>
                                            <p:strVal val="#ppt_x"/>
                                          </p:val>
                                        </p:tav>
                                        <p:tav tm="100000">
                                          <p:val>
                                            <p:strVal val="#ppt_x"/>
                                          </p:val>
                                        </p:tav>
                                      </p:tavLst>
                                    </p:anim>
                                    <p:anim calcmode="lin" valueType="num">
                                      <p:cBhvr>
                                        <p:cTn id="133" dur="1000" fill="hold"/>
                                        <p:tgtEl>
                                          <p:spTgt spid="112"/>
                                        </p:tgtEl>
                                        <p:attrNameLst>
                                          <p:attrName>ppt_y</p:attrName>
                                        </p:attrNameLst>
                                      </p:cBhvr>
                                      <p:tavLst>
                                        <p:tav tm="0">
                                          <p:val>
                                            <p:strVal val="#ppt_y+.1"/>
                                          </p:val>
                                        </p:tav>
                                        <p:tav tm="100000">
                                          <p:val>
                                            <p:strVal val="#ppt_y"/>
                                          </p:val>
                                        </p:tav>
                                      </p:tavLst>
                                    </p:anim>
                                  </p:childTnLst>
                                </p:cTn>
                              </p:par>
                            </p:childTnLst>
                          </p:cTn>
                        </p:par>
                        <p:par>
                          <p:cTn id="134" fill="hold">
                            <p:stCondLst>
                              <p:cond delay="11500"/>
                            </p:stCondLst>
                            <p:childTnLst>
                              <p:par>
                                <p:cTn id="135" presetID="31" presetClass="entr" presetSubtype="0"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1000" fill="hold"/>
                                        <p:tgtEl>
                                          <p:spTgt spid="48"/>
                                        </p:tgtEl>
                                        <p:attrNameLst>
                                          <p:attrName>ppt_w</p:attrName>
                                        </p:attrNameLst>
                                      </p:cBhvr>
                                      <p:tavLst>
                                        <p:tav tm="0">
                                          <p:val>
                                            <p:fltVal val="0"/>
                                          </p:val>
                                        </p:tav>
                                        <p:tav tm="100000">
                                          <p:val>
                                            <p:strVal val="#ppt_w"/>
                                          </p:val>
                                        </p:tav>
                                      </p:tavLst>
                                    </p:anim>
                                    <p:anim calcmode="lin" valueType="num">
                                      <p:cBhvr>
                                        <p:cTn id="138" dur="1000" fill="hold"/>
                                        <p:tgtEl>
                                          <p:spTgt spid="48"/>
                                        </p:tgtEl>
                                        <p:attrNameLst>
                                          <p:attrName>ppt_h</p:attrName>
                                        </p:attrNameLst>
                                      </p:cBhvr>
                                      <p:tavLst>
                                        <p:tav tm="0">
                                          <p:val>
                                            <p:fltVal val="0"/>
                                          </p:val>
                                        </p:tav>
                                        <p:tav tm="100000">
                                          <p:val>
                                            <p:strVal val="#ppt_h"/>
                                          </p:val>
                                        </p:tav>
                                      </p:tavLst>
                                    </p:anim>
                                    <p:anim calcmode="lin" valueType="num">
                                      <p:cBhvr>
                                        <p:cTn id="139" dur="1000" fill="hold"/>
                                        <p:tgtEl>
                                          <p:spTgt spid="48"/>
                                        </p:tgtEl>
                                        <p:attrNameLst>
                                          <p:attrName>style.rotation</p:attrName>
                                        </p:attrNameLst>
                                      </p:cBhvr>
                                      <p:tavLst>
                                        <p:tav tm="0">
                                          <p:val>
                                            <p:fltVal val="90"/>
                                          </p:val>
                                        </p:tav>
                                        <p:tav tm="100000">
                                          <p:val>
                                            <p:fltVal val="0"/>
                                          </p:val>
                                        </p:tav>
                                      </p:tavLst>
                                    </p:anim>
                                    <p:animEffect transition="in" filter="fade">
                                      <p:cBhvr>
                                        <p:cTn id="140" dur="1000"/>
                                        <p:tgtEl>
                                          <p:spTgt spid="48"/>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ppt_w</p:attrName>
                                        </p:attrNameLst>
                                      </p:cBhvr>
                                      <p:tavLst>
                                        <p:tav tm="0">
                                          <p:val>
                                            <p:fltVal val="0"/>
                                          </p:val>
                                        </p:tav>
                                        <p:tav tm="100000">
                                          <p:val>
                                            <p:strVal val="#ppt_w"/>
                                          </p:val>
                                        </p:tav>
                                      </p:tavLst>
                                    </p:anim>
                                    <p:anim calcmode="lin" valueType="num">
                                      <p:cBhvr>
                                        <p:cTn id="144" dur="1000" fill="hold"/>
                                        <p:tgtEl>
                                          <p:spTgt spid="59"/>
                                        </p:tgtEl>
                                        <p:attrNameLst>
                                          <p:attrName>ppt_h</p:attrName>
                                        </p:attrNameLst>
                                      </p:cBhvr>
                                      <p:tavLst>
                                        <p:tav tm="0">
                                          <p:val>
                                            <p:fltVal val="0"/>
                                          </p:val>
                                        </p:tav>
                                        <p:tav tm="100000">
                                          <p:val>
                                            <p:strVal val="#ppt_h"/>
                                          </p:val>
                                        </p:tav>
                                      </p:tavLst>
                                    </p:anim>
                                    <p:anim calcmode="lin" valueType="num">
                                      <p:cBhvr>
                                        <p:cTn id="145" dur="1000" fill="hold"/>
                                        <p:tgtEl>
                                          <p:spTgt spid="59"/>
                                        </p:tgtEl>
                                        <p:attrNameLst>
                                          <p:attrName>style.rotation</p:attrName>
                                        </p:attrNameLst>
                                      </p:cBhvr>
                                      <p:tavLst>
                                        <p:tav tm="0">
                                          <p:val>
                                            <p:fltVal val="90"/>
                                          </p:val>
                                        </p:tav>
                                        <p:tav tm="100000">
                                          <p:val>
                                            <p:fltVal val="0"/>
                                          </p:val>
                                        </p:tav>
                                      </p:tavLst>
                                    </p:anim>
                                    <p:animEffect transition="in" filter="fade">
                                      <p:cBhvr>
                                        <p:cTn id="146" dur="1000"/>
                                        <p:tgtEl>
                                          <p:spTgt spid="59"/>
                                        </p:tgtEl>
                                      </p:cBhvr>
                                    </p:animEffect>
                                  </p:childTnLst>
                                </p:cTn>
                              </p:par>
                            </p:childTnLst>
                          </p:cTn>
                        </p:par>
                        <p:par>
                          <p:cTn id="147" fill="hold">
                            <p:stCondLst>
                              <p:cond delay="12500"/>
                            </p:stCondLst>
                            <p:childTnLst>
                              <p:par>
                                <p:cTn id="148" presetID="2" presetClass="entr" presetSubtype="4"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 calcmode="lin" valueType="num">
                                      <p:cBhvr additive="base">
                                        <p:cTn id="150" dur="1000" fill="hold"/>
                                        <p:tgtEl>
                                          <p:spTgt spid="153"/>
                                        </p:tgtEl>
                                        <p:attrNameLst>
                                          <p:attrName>ppt_x</p:attrName>
                                        </p:attrNameLst>
                                      </p:cBhvr>
                                      <p:tavLst>
                                        <p:tav tm="0">
                                          <p:val>
                                            <p:strVal val="#ppt_x"/>
                                          </p:val>
                                        </p:tav>
                                        <p:tav tm="100000">
                                          <p:val>
                                            <p:strVal val="#ppt_x"/>
                                          </p:val>
                                        </p:tav>
                                      </p:tavLst>
                                    </p:anim>
                                    <p:anim calcmode="lin" valueType="num">
                                      <p:cBhvr additive="base">
                                        <p:cTn id="151" dur="1000" fill="hold"/>
                                        <p:tgtEl>
                                          <p:spTgt spid="153"/>
                                        </p:tgtEl>
                                        <p:attrNameLst>
                                          <p:attrName>ppt_y</p:attrName>
                                        </p:attrNameLst>
                                      </p:cBhvr>
                                      <p:tavLst>
                                        <p:tav tm="0">
                                          <p:val>
                                            <p:strVal val="1+#ppt_h/2"/>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21"/>
                                        </p:tgtEl>
                                        <p:attrNameLst>
                                          <p:attrName>style.visibility</p:attrName>
                                        </p:attrNameLst>
                                      </p:cBhvr>
                                      <p:to>
                                        <p:strVal val="visible"/>
                                      </p:to>
                                    </p:set>
                                    <p:animEffect transition="in" filter="fade">
                                      <p:cBhvr>
                                        <p:cTn id="154" dur="1000"/>
                                        <p:tgtEl>
                                          <p:spTgt spid="121"/>
                                        </p:tgtEl>
                                      </p:cBhvr>
                                    </p:animEffect>
                                    <p:anim calcmode="lin" valueType="num">
                                      <p:cBhvr>
                                        <p:cTn id="155" dur="1000" fill="hold"/>
                                        <p:tgtEl>
                                          <p:spTgt spid="121"/>
                                        </p:tgtEl>
                                        <p:attrNameLst>
                                          <p:attrName>ppt_x</p:attrName>
                                        </p:attrNameLst>
                                      </p:cBhvr>
                                      <p:tavLst>
                                        <p:tav tm="0">
                                          <p:val>
                                            <p:strVal val="#ppt_x"/>
                                          </p:val>
                                        </p:tav>
                                        <p:tav tm="100000">
                                          <p:val>
                                            <p:strVal val="#ppt_x"/>
                                          </p:val>
                                        </p:tav>
                                      </p:tavLst>
                                    </p:anim>
                                    <p:anim calcmode="lin" valueType="num">
                                      <p:cBhvr>
                                        <p:cTn id="156" dur="1000" fill="hold"/>
                                        <p:tgtEl>
                                          <p:spTgt spid="121"/>
                                        </p:tgtEl>
                                        <p:attrNameLst>
                                          <p:attrName>ppt_y</p:attrName>
                                        </p:attrNameLst>
                                      </p:cBhvr>
                                      <p:tavLst>
                                        <p:tav tm="0">
                                          <p:val>
                                            <p:strVal val="#ppt_y+.1"/>
                                          </p:val>
                                        </p:tav>
                                        <p:tav tm="100000">
                                          <p:val>
                                            <p:strVal val="#ppt_y"/>
                                          </p:val>
                                        </p:tav>
                                      </p:tavLst>
                                    </p:anim>
                                  </p:childTnLst>
                                </p:cTn>
                              </p:par>
                            </p:childTnLst>
                          </p:cTn>
                        </p:par>
                        <p:par>
                          <p:cTn id="157" fill="hold">
                            <p:stCondLst>
                              <p:cond delay="13500"/>
                            </p:stCondLst>
                            <p:childTnLst>
                              <p:par>
                                <p:cTn id="158" presetID="31"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 calcmode="lin" valueType="num">
                                      <p:cBhvr>
                                        <p:cTn id="166" dur="1000" fill="hold"/>
                                        <p:tgtEl>
                                          <p:spTgt spid="57"/>
                                        </p:tgtEl>
                                        <p:attrNameLst>
                                          <p:attrName>ppt_w</p:attrName>
                                        </p:attrNameLst>
                                      </p:cBhvr>
                                      <p:tavLst>
                                        <p:tav tm="0">
                                          <p:val>
                                            <p:fltVal val="0"/>
                                          </p:val>
                                        </p:tav>
                                        <p:tav tm="100000">
                                          <p:val>
                                            <p:strVal val="#ppt_w"/>
                                          </p:val>
                                        </p:tav>
                                      </p:tavLst>
                                    </p:anim>
                                    <p:anim calcmode="lin" valueType="num">
                                      <p:cBhvr>
                                        <p:cTn id="167" dur="1000" fill="hold"/>
                                        <p:tgtEl>
                                          <p:spTgt spid="57"/>
                                        </p:tgtEl>
                                        <p:attrNameLst>
                                          <p:attrName>ppt_h</p:attrName>
                                        </p:attrNameLst>
                                      </p:cBhvr>
                                      <p:tavLst>
                                        <p:tav tm="0">
                                          <p:val>
                                            <p:fltVal val="0"/>
                                          </p:val>
                                        </p:tav>
                                        <p:tav tm="100000">
                                          <p:val>
                                            <p:strVal val="#ppt_h"/>
                                          </p:val>
                                        </p:tav>
                                      </p:tavLst>
                                    </p:anim>
                                    <p:anim calcmode="lin" valueType="num">
                                      <p:cBhvr>
                                        <p:cTn id="168" dur="1000" fill="hold"/>
                                        <p:tgtEl>
                                          <p:spTgt spid="57"/>
                                        </p:tgtEl>
                                        <p:attrNameLst>
                                          <p:attrName>style.rotation</p:attrName>
                                        </p:attrNameLst>
                                      </p:cBhvr>
                                      <p:tavLst>
                                        <p:tav tm="0">
                                          <p:val>
                                            <p:fltVal val="90"/>
                                          </p:val>
                                        </p:tav>
                                        <p:tav tm="100000">
                                          <p:val>
                                            <p:fltVal val="0"/>
                                          </p:val>
                                        </p:tav>
                                      </p:tavLst>
                                    </p:anim>
                                    <p:animEffect transition="in" filter="fade">
                                      <p:cBhvr>
                                        <p:cTn id="169" dur="1000"/>
                                        <p:tgtEl>
                                          <p:spTgt spid="57"/>
                                        </p:tgtEl>
                                      </p:cBhvr>
                                    </p:animEffect>
                                  </p:childTnLst>
                                </p:cTn>
                              </p:par>
                            </p:childTnLst>
                          </p:cTn>
                        </p:par>
                        <p:par>
                          <p:cTn id="170" fill="hold">
                            <p:stCondLst>
                              <p:cond delay="14500"/>
                            </p:stCondLst>
                            <p:childTnLst>
                              <p:par>
                                <p:cTn id="171" presetID="2" presetClass="entr" presetSubtype="4" fill="hold" nodeType="afterEffect">
                                  <p:stCondLst>
                                    <p:cond delay="0"/>
                                  </p:stCondLst>
                                  <p:childTnLst>
                                    <p:set>
                                      <p:cBhvr>
                                        <p:cTn id="172" dur="1" fill="hold">
                                          <p:stCondLst>
                                            <p:cond delay="0"/>
                                          </p:stCondLst>
                                        </p:cTn>
                                        <p:tgtEl>
                                          <p:spTgt spid="154"/>
                                        </p:tgtEl>
                                        <p:attrNameLst>
                                          <p:attrName>style.visibility</p:attrName>
                                        </p:attrNameLst>
                                      </p:cBhvr>
                                      <p:to>
                                        <p:strVal val="visible"/>
                                      </p:to>
                                    </p:set>
                                    <p:anim calcmode="lin" valueType="num">
                                      <p:cBhvr additive="base">
                                        <p:cTn id="173" dur="1000" fill="hold"/>
                                        <p:tgtEl>
                                          <p:spTgt spid="154"/>
                                        </p:tgtEl>
                                        <p:attrNameLst>
                                          <p:attrName>ppt_x</p:attrName>
                                        </p:attrNameLst>
                                      </p:cBhvr>
                                      <p:tavLst>
                                        <p:tav tm="0">
                                          <p:val>
                                            <p:strVal val="#ppt_x"/>
                                          </p:val>
                                        </p:tav>
                                        <p:tav tm="100000">
                                          <p:val>
                                            <p:strVal val="#ppt_x"/>
                                          </p:val>
                                        </p:tav>
                                      </p:tavLst>
                                    </p:anim>
                                    <p:anim calcmode="lin" valueType="num">
                                      <p:cBhvr additive="base">
                                        <p:cTn id="174" dur="1000" fill="hold"/>
                                        <p:tgtEl>
                                          <p:spTgt spid="154"/>
                                        </p:tgtEl>
                                        <p:attrNameLst>
                                          <p:attrName>ppt_y</p:attrName>
                                        </p:attrNameLst>
                                      </p:cBhvr>
                                      <p:tavLst>
                                        <p:tav tm="0">
                                          <p:val>
                                            <p:strVal val="1+#ppt_h/2"/>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3"/>
                                        </p:tgtEl>
                                        <p:attrNameLst>
                                          <p:attrName>style.visibility</p:attrName>
                                        </p:attrNameLst>
                                      </p:cBhvr>
                                      <p:to>
                                        <p:strVal val="visible"/>
                                      </p:to>
                                    </p:set>
                                    <p:animEffect transition="in" filter="fade">
                                      <p:cBhvr>
                                        <p:cTn id="177" dur="1000"/>
                                        <p:tgtEl>
                                          <p:spTgt spid="123"/>
                                        </p:tgtEl>
                                      </p:cBhvr>
                                    </p:animEffect>
                                    <p:anim calcmode="lin" valueType="num">
                                      <p:cBhvr>
                                        <p:cTn id="178" dur="1000" fill="hold"/>
                                        <p:tgtEl>
                                          <p:spTgt spid="123"/>
                                        </p:tgtEl>
                                        <p:attrNameLst>
                                          <p:attrName>ppt_x</p:attrName>
                                        </p:attrNameLst>
                                      </p:cBhvr>
                                      <p:tavLst>
                                        <p:tav tm="0">
                                          <p:val>
                                            <p:strVal val="#ppt_x"/>
                                          </p:val>
                                        </p:tav>
                                        <p:tav tm="100000">
                                          <p:val>
                                            <p:strVal val="#ppt_x"/>
                                          </p:val>
                                        </p:tav>
                                      </p:tavLst>
                                    </p:anim>
                                    <p:anim calcmode="lin" valueType="num">
                                      <p:cBhvr>
                                        <p:cTn id="179" dur="1000" fill="hold"/>
                                        <p:tgtEl>
                                          <p:spTgt spid="123"/>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31"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1000" fill="hold"/>
                                        <p:tgtEl>
                                          <p:spTgt spid="52"/>
                                        </p:tgtEl>
                                        <p:attrNameLst>
                                          <p:attrName>ppt_w</p:attrName>
                                        </p:attrNameLst>
                                      </p:cBhvr>
                                      <p:tavLst>
                                        <p:tav tm="0">
                                          <p:val>
                                            <p:fltVal val="0"/>
                                          </p:val>
                                        </p:tav>
                                        <p:tav tm="100000">
                                          <p:val>
                                            <p:strVal val="#ppt_w"/>
                                          </p:val>
                                        </p:tav>
                                      </p:tavLst>
                                    </p:anim>
                                    <p:anim calcmode="lin" valueType="num">
                                      <p:cBhvr>
                                        <p:cTn id="184" dur="1000" fill="hold"/>
                                        <p:tgtEl>
                                          <p:spTgt spid="52"/>
                                        </p:tgtEl>
                                        <p:attrNameLst>
                                          <p:attrName>ppt_h</p:attrName>
                                        </p:attrNameLst>
                                      </p:cBhvr>
                                      <p:tavLst>
                                        <p:tav tm="0">
                                          <p:val>
                                            <p:fltVal val="0"/>
                                          </p:val>
                                        </p:tav>
                                        <p:tav tm="100000">
                                          <p:val>
                                            <p:strVal val="#ppt_h"/>
                                          </p:val>
                                        </p:tav>
                                      </p:tavLst>
                                    </p:anim>
                                    <p:anim calcmode="lin" valueType="num">
                                      <p:cBhvr>
                                        <p:cTn id="185" dur="1000" fill="hold"/>
                                        <p:tgtEl>
                                          <p:spTgt spid="52"/>
                                        </p:tgtEl>
                                        <p:attrNameLst>
                                          <p:attrName>style.rotation</p:attrName>
                                        </p:attrNameLst>
                                      </p:cBhvr>
                                      <p:tavLst>
                                        <p:tav tm="0">
                                          <p:val>
                                            <p:fltVal val="90"/>
                                          </p:val>
                                        </p:tav>
                                        <p:tav tm="100000">
                                          <p:val>
                                            <p:fltVal val="0"/>
                                          </p:val>
                                        </p:tav>
                                      </p:tavLst>
                                    </p:anim>
                                    <p:animEffect transition="in" filter="fade">
                                      <p:cBhvr>
                                        <p:cTn id="186" dur="1000"/>
                                        <p:tgtEl>
                                          <p:spTgt spid="52"/>
                                        </p:tgtEl>
                                      </p:cBhvr>
                                    </p:animEffect>
                                  </p:childTnLst>
                                </p:cTn>
                              </p:par>
                              <p:par>
                                <p:cTn id="187" presetID="31" presetClass="entr" presetSubtype="0" fill="hold" nodeType="with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p:cTn id="189" dur="1000" fill="hold"/>
                                        <p:tgtEl>
                                          <p:spTgt spid="72"/>
                                        </p:tgtEl>
                                        <p:attrNameLst>
                                          <p:attrName>ppt_w</p:attrName>
                                        </p:attrNameLst>
                                      </p:cBhvr>
                                      <p:tavLst>
                                        <p:tav tm="0">
                                          <p:val>
                                            <p:fltVal val="0"/>
                                          </p:val>
                                        </p:tav>
                                        <p:tav tm="100000">
                                          <p:val>
                                            <p:strVal val="#ppt_w"/>
                                          </p:val>
                                        </p:tav>
                                      </p:tavLst>
                                    </p:anim>
                                    <p:anim calcmode="lin" valueType="num">
                                      <p:cBhvr>
                                        <p:cTn id="190" dur="1000" fill="hold"/>
                                        <p:tgtEl>
                                          <p:spTgt spid="72"/>
                                        </p:tgtEl>
                                        <p:attrNameLst>
                                          <p:attrName>ppt_h</p:attrName>
                                        </p:attrNameLst>
                                      </p:cBhvr>
                                      <p:tavLst>
                                        <p:tav tm="0">
                                          <p:val>
                                            <p:fltVal val="0"/>
                                          </p:val>
                                        </p:tav>
                                        <p:tav tm="100000">
                                          <p:val>
                                            <p:strVal val="#ppt_h"/>
                                          </p:val>
                                        </p:tav>
                                      </p:tavLst>
                                    </p:anim>
                                    <p:anim calcmode="lin" valueType="num">
                                      <p:cBhvr>
                                        <p:cTn id="191" dur="1000" fill="hold"/>
                                        <p:tgtEl>
                                          <p:spTgt spid="72"/>
                                        </p:tgtEl>
                                        <p:attrNameLst>
                                          <p:attrName>style.rotation</p:attrName>
                                        </p:attrNameLst>
                                      </p:cBhvr>
                                      <p:tavLst>
                                        <p:tav tm="0">
                                          <p:val>
                                            <p:fltVal val="90"/>
                                          </p:val>
                                        </p:tav>
                                        <p:tav tm="100000">
                                          <p:val>
                                            <p:fltVal val="0"/>
                                          </p:val>
                                        </p:tav>
                                      </p:tavLst>
                                    </p:anim>
                                    <p:animEffect transition="in" filter="fade">
                                      <p:cBhvr>
                                        <p:cTn id="192" dur="1000"/>
                                        <p:tgtEl>
                                          <p:spTgt spid="72"/>
                                        </p:tgtEl>
                                      </p:cBhvr>
                                    </p:animEffect>
                                  </p:childTnLst>
                                </p:cTn>
                              </p:par>
                            </p:childTnLst>
                          </p:cTn>
                        </p:par>
                        <p:par>
                          <p:cTn id="193" fill="hold">
                            <p:stCondLst>
                              <p:cond delay="16500"/>
                            </p:stCondLst>
                            <p:childTnLst>
                              <p:par>
                                <p:cTn id="194" presetID="2" presetClass="entr" presetSubtype="4" fill="hold" nodeType="after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additive="base">
                                        <p:cTn id="196" dur="1000" fill="hold"/>
                                        <p:tgtEl>
                                          <p:spTgt spid="155"/>
                                        </p:tgtEl>
                                        <p:attrNameLst>
                                          <p:attrName>ppt_x</p:attrName>
                                        </p:attrNameLst>
                                      </p:cBhvr>
                                      <p:tavLst>
                                        <p:tav tm="0">
                                          <p:val>
                                            <p:strVal val="#ppt_x"/>
                                          </p:val>
                                        </p:tav>
                                        <p:tav tm="100000">
                                          <p:val>
                                            <p:strVal val="#ppt_x"/>
                                          </p:val>
                                        </p:tav>
                                      </p:tavLst>
                                    </p:anim>
                                    <p:anim calcmode="lin" valueType="num">
                                      <p:cBhvr additive="base">
                                        <p:cTn id="197" dur="1000" fill="hold"/>
                                        <p:tgtEl>
                                          <p:spTgt spid="155"/>
                                        </p:tgtEl>
                                        <p:attrNameLst>
                                          <p:attrName>ppt_y</p:attrName>
                                        </p:attrNameLst>
                                      </p:cBhvr>
                                      <p:tavLst>
                                        <p:tav tm="0">
                                          <p:val>
                                            <p:strVal val="1+#ppt_h/2"/>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25"/>
                                        </p:tgtEl>
                                        <p:attrNameLst>
                                          <p:attrName>style.visibility</p:attrName>
                                        </p:attrNameLst>
                                      </p:cBhvr>
                                      <p:to>
                                        <p:strVal val="visible"/>
                                      </p:to>
                                    </p:set>
                                    <p:animEffect transition="in" filter="fade">
                                      <p:cBhvr>
                                        <p:cTn id="200" dur="1000"/>
                                        <p:tgtEl>
                                          <p:spTgt spid="125"/>
                                        </p:tgtEl>
                                      </p:cBhvr>
                                    </p:animEffect>
                                    <p:anim calcmode="lin" valueType="num">
                                      <p:cBhvr>
                                        <p:cTn id="201" dur="1000" fill="hold"/>
                                        <p:tgtEl>
                                          <p:spTgt spid="125"/>
                                        </p:tgtEl>
                                        <p:attrNameLst>
                                          <p:attrName>ppt_x</p:attrName>
                                        </p:attrNameLst>
                                      </p:cBhvr>
                                      <p:tavLst>
                                        <p:tav tm="0">
                                          <p:val>
                                            <p:strVal val="#ppt_x"/>
                                          </p:val>
                                        </p:tav>
                                        <p:tav tm="100000">
                                          <p:val>
                                            <p:strVal val="#ppt_x"/>
                                          </p:val>
                                        </p:tav>
                                      </p:tavLst>
                                    </p:anim>
                                    <p:anim calcmode="lin" valueType="num">
                                      <p:cBhvr>
                                        <p:cTn id="202" dur="1000" fill="hold"/>
                                        <p:tgtEl>
                                          <p:spTgt spid="125"/>
                                        </p:tgtEl>
                                        <p:attrNameLst>
                                          <p:attrName>ppt_y</p:attrName>
                                        </p:attrNameLst>
                                      </p:cBhvr>
                                      <p:tavLst>
                                        <p:tav tm="0">
                                          <p:val>
                                            <p:strVal val="#ppt_y+.1"/>
                                          </p:val>
                                        </p:tav>
                                        <p:tav tm="100000">
                                          <p:val>
                                            <p:strVal val="#ppt_y"/>
                                          </p:val>
                                        </p:tav>
                                      </p:tavLst>
                                    </p:anim>
                                  </p:childTnLst>
                                </p:cTn>
                              </p:par>
                            </p:childTnLst>
                          </p:cTn>
                        </p:par>
                        <p:par>
                          <p:cTn id="203" fill="hold">
                            <p:stCondLst>
                              <p:cond delay="17500"/>
                            </p:stCondLst>
                            <p:childTnLst>
                              <p:par>
                                <p:cTn id="204" presetID="31" presetClass="entr" presetSubtype="0" fill="hold" grpId="0" nodeType="afterEffect">
                                  <p:stCondLst>
                                    <p:cond delay="0"/>
                                  </p:stCondLst>
                                  <p:childTnLst>
                                    <p:set>
                                      <p:cBhvr>
                                        <p:cTn id="205" dur="1" fill="hold">
                                          <p:stCondLst>
                                            <p:cond delay="0"/>
                                          </p:stCondLst>
                                        </p:cTn>
                                        <p:tgtEl>
                                          <p:spTgt spid="38"/>
                                        </p:tgtEl>
                                        <p:attrNameLst>
                                          <p:attrName>style.visibility</p:attrName>
                                        </p:attrNameLst>
                                      </p:cBhvr>
                                      <p:to>
                                        <p:strVal val="visible"/>
                                      </p:to>
                                    </p:set>
                                    <p:anim calcmode="lin" valueType="num">
                                      <p:cBhvr>
                                        <p:cTn id="206" dur="1000" fill="hold"/>
                                        <p:tgtEl>
                                          <p:spTgt spid="38"/>
                                        </p:tgtEl>
                                        <p:attrNameLst>
                                          <p:attrName>ppt_w</p:attrName>
                                        </p:attrNameLst>
                                      </p:cBhvr>
                                      <p:tavLst>
                                        <p:tav tm="0">
                                          <p:val>
                                            <p:fltVal val="0"/>
                                          </p:val>
                                        </p:tav>
                                        <p:tav tm="100000">
                                          <p:val>
                                            <p:strVal val="#ppt_w"/>
                                          </p:val>
                                        </p:tav>
                                      </p:tavLst>
                                    </p:anim>
                                    <p:anim calcmode="lin" valueType="num">
                                      <p:cBhvr>
                                        <p:cTn id="207" dur="1000" fill="hold"/>
                                        <p:tgtEl>
                                          <p:spTgt spid="38"/>
                                        </p:tgtEl>
                                        <p:attrNameLst>
                                          <p:attrName>ppt_h</p:attrName>
                                        </p:attrNameLst>
                                      </p:cBhvr>
                                      <p:tavLst>
                                        <p:tav tm="0">
                                          <p:val>
                                            <p:fltVal val="0"/>
                                          </p:val>
                                        </p:tav>
                                        <p:tav tm="100000">
                                          <p:val>
                                            <p:strVal val="#ppt_h"/>
                                          </p:val>
                                        </p:tav>
                                      </p:tavLst>
                                    </p:anim>
                                    <p:anim calcmode="lin" valueType="num">
                                      <p:cBhvr>
                                        <p:cTn id="208" dur="1000" fill="hold"/>
                                        <p:tgtEl>
                                          <p:spTgt spid="38"/>
                                        </p:tgtEl>
                                        <p:attrNameLst>
                                          <p:attrName>style.rotation</p:attrName>
                                        </p:attrNameLst>
                                      </p:cBhvr>
                                      <p:tavLst>
                                        <p:tav tm="0">
                                          <p:val>
                                            <p:fltVal val="90"/>
                                          </p:val>
                                        </p:tav>
                                        <p:tav tm="100000">
                                          <p:val>
                                            <p:fltVal val="0"/>
                                          </p:val>
                                        </p:tav>
                                      </p:tavLst>
                                    </p:anim>
                                    <p:animEffect transition="in" filter="fade">
                                      <p:cBhvr>
                                        <p:cTn id="209" dur="1000"/>
                                        <p:tgtEl>
                                          <p:spTgt spid="38"/>
                                        </p:tgtEl>
                                      </p:cBhvr>
                                    </p:animEffect>
                                  </p:childTnLst>
                                </p:cTn>
                              </p:par>
                              <p:par>
                                <p:cTn id="210" presetID="31"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 calcmode="lin" valueType="num">
                                      <p:cBhvr>
                                        <p:cTn id="212" dur="1000" fill="hold"/>
                                        <p:tgtEl>
                                          <p:spTgt spid="60"/>
                                        </p:tgtEl>
                                        <p:attrNameLst>
                                          <p:attrName>ppt_w</p:attrName>
                                        </p:attrNameLst>
                                      </p:cBhvr>
                                      <p:tavLst>
                                        <p:tav tm="0">
                                          <p:val>
                                            <p:fltVal val="0"/>
                                          </p:val>
                                        </p:tav>
                                        <p:tav tm="100000">
                                          <p:val>
                                            <p:strVal val="#ppt_w"/>
                                          </p:val>
                                        </p:tav>
                                      </p:tavLst>
                                    </p:anim>
                                    <p:anim calcmode="lin" valueType="num">
                                      <p:cBhvr>
                                        <p:cTn id="213" dur="1000" fill="hold"/>
                                        <p:tgtEl>
                                          <p:spTgt spid="60"/>
                                        </p:tgtEl>
                                        <p:attrNameLst>
                                          <p:attrName>ppt_h</p:attrName>
                                        </p:attrNameLst>
                                      </p:cBhvr>
                                      <p:tavLst>
                                        <p:tav tm="0">
                                          <p:val>
                                            <p:fltVal val="0"/>
                                          </p:val>
                                        </p:tav>
                                        <p:tav tm="100000">
                                          <p:val>
                                            <p:strVal val="#ppt_h"/>
                                          </p:val>
                                        </p:tav>
                                      </p:tavLst>
                                    </p:anim>
                                    <p:anim calcmode="lin" valueType="num">
                                      <p:cBhvr>
                                        <p:cTn id="214" dur="1000" fill="hold"/>
                                        <p:tgtEl>
                                          <p:spTgt spid="60"/>
                                        </p:tgtEl>
                                        <p:attrNameLst>
                                          <p:attrName>style.rotation</p:attrName>
                                        </p:attrNameLst>
                                      </p:cBhvr>
                                      <p:tavLst>
                                        <p:tav tm="0">
                                          <p:val>
                                            <p:fltVal val="90"/>
                                          </p:val>
                                        </p:tav>
                                        <p:tav tm="100000">
                                          <p:val>
                                            <p:fltVal val="0"/>
                                          </p:val>
                                        </p:tav>
                                      </p:tavLst>
                                    </p:anim>
                                    <p:animEffect transition="in" filter="fade">
                                      <p:cBhvr>
                                        <p:cTn id="215"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0" grpId="0" animBg="1"/>
      <p:bldP spid="52" grpId="0" animBg="1"/>
      <p:bldP spid="38" grpId="0" animBg="1"/>
      <p:bldP spid="40" grpId="0" animBg="1"/>
      <p:bldP spid="57" grpId="0" animBg="1"/>
      <p:bldP spid="59" grpId="0" animBg="1"/>
      <p:bldP spid="60" grpId="0" animBg="1"/>
      <p:bldP spid="96" grpId="0" animBg="1"/>
      <p:bldP spid="97" grpId="0" animBg="1"/>
      <p:bldP spid="103" grpId="0" animBg="1"/>
      <p:bldP spid="112" grpId="0"/>
      <p:bldP spid="121" grpId="0"/>
      <p:bldP spid="123" grpId="0"/>
      <p:bldP spid="125" grpId="0"/>
      <p:bldP spid="128" grpId="0"/>
      <p:bldP spid="130" grpId="0"/>
      <p:bldP spid="132" grpId="0"/>
      <p:bldP spid="134" grpId="0"/>
      <p:bldP spid="127" grpId="0" animBg="1"/>
      <p:bldP spid="148" grpId="0"/>
      <p:bldP spid="53" grpId="0" animBg="1"/>
      <p:bldP spid="13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25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0C2A8"/>
                  </a:gs>
                  <a:gs pos="17000">
                    <a:srgbClr val="04866C"/>
                  </a:gs>
                  <a:gs pos="0">
                    <a:srgbClr val="007258"/>
                  </a:gs>
                  <a:gs pos="48000">
                    <a:srgbClr val="189A80"/>
                  </a:gs>
                  <a:gs pos="100000">
                    <a:srgbClr val="189A80"/>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54545"/>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77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C7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C54F"/>
                  </a:gs>
                  <a:gs pos="17000">
                    <a:srgbClr val="DB8913"/>
                  </a:gs>
                  <a:gs pos="0">
                    <a:srgbClr val="C77500"/>
                  </a:gs>
                  <a:gs pos="48000">
                    <a:srgbClr val="EF9D27"/>
                  </a:gs>
                  <a:gs pos="100000">
                    <a:srgbClr val="EF9D27"/>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54545"/>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C4B6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C4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C9BB5"/>
                  </a:gs>
                  <a:gs pos="17000">
                    <a:srgbClr val="205F79"/>
                  </a:gs>
                  <a:gs pos="0">
                    <a:srgbClr val="0C4B65"/>
                  </a:gs>
                  <a:gs pos="48000">
                    <a:srgbClr val="34738D"/>
                  </a:gs>
                  <a:gs pos="100000">
                    <a:srgbClr val="34738D"/>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54545"/>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25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0C2A8"/>
                  </a:gs>
                  <a:gs pos="17000">
                    <a:srgbClr val="04866C"/>
                  </a:gs>
                  <a:gs pos="0">
                    <a:srgbClr val="007258"/>
                  </a:gs>
                  <a:gs pos="48000">
                    <a:srgbClr val="189A80"/>
                  </a:gs>
                  <a:gs pos="100000">
                    <a:srgbClr val="189A80"/>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77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C7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C54F"/>
                  </a:gs>
                  <a:gs pos="17000">
                    <a:srgbClr val="DB8913"/>
                  </a:gs>
                  <a:gs pos="0">
                    <a:srgbClr val="C77500"/>
                  </a:gs>
                  <a:gs pos="48000">
                    <a:srgbClr val="EF9D27"/>
                  </a:gs>
                  <a:gs pos="100000">
                    <a:srgbClr val="EF9D27"/>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AB190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AB1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B695A"/>
                  </a:gs>
                  <a:gs pos="17000">
                    <a:srgbClr val="BF2D1E"/>
                  </a:gs>
                  <a:gs pos="0">
                    <a:srgbClr val="AB190A"/>
                  </a:gs>
                  <a:gs pos="48000">
                    <a:srgbClr val="D34132"/>
                  </a:gs>
                  <a:gs pos="100000">
                    <a:srgbClr val="D34132"/>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C4B6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C4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C9BB5"/>
                  </a:gs>
                  <a:gs pos="17000">
                    <a:srgbClr val="205F79"/>
                  </a:gs>
                  <a:gs pos="0">
                    <a:srgbClr val="0C4B65"/>
                  </a:gs>
                  <a:gs pos="48000">
                    <a:srgbClr val="34738D"/>
                  </a:gs>
                  <a:gs pos="100000">
                    <a:srgbClr val="34738D"/>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1C5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b="1"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008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b="1" spc="150" dirty="0">
                  <a:solidFill>
                    <a:schemeClr val="bg1"/>
                  </a:solidFill>
                  <a:latin typeface="Bernard MT Condensed" panose="02050806060905020404" pitchFamily="18" charset="0"/>
                </a:rPr>
                <a:t>06</a:t>
              </a:r>
            </a:p>
            <a:p>
              <a:pPr algn="ctr"/>
              <a:r>
                <a:rPr lang="en-US" sz="1100" b="1"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b="1" spc="15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b="1" spc="15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830997"/>
            </a:xfrm>
            <a:prstGeom prst="rect">
              <a:avLst/>
            </a:prstGeom>
            <a:noFill/>
            <a:ln w="9525">
              <a:noFill/>
              <a:miter lim="800000"/>
              <a:headEnd/>
              <a:tailEnd/>
            </a:ln>
          </p:spPr>
          <p:txBody>
            <a:bodyPr wrap="square" lIns="60960" tIns="30480" rIns="60960" bIns="30480">
              <a:spAutoFit/>
            </a:bodyPr>
            <a:lstStyle/>
            <a:p>
              <a:pPr algn="ctr"/>
              <a:r>
                <a:rPr lang="en-US" sz="4400" b="1" spc="15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 </a:t>
            </a:r>
            <a:r>
              <a:rPr lang="en-US" sz="1500" dirty="0">
                <a:solidFill>
                  <a:srgbClr val="34738D"/>
                </a:solidFill>
                <a:latin typeface="Bernard MT Condensed" panose="02050806060905020404" pitchFamily="18" charset="0"/>
              </a:rPr>
              <a:t>01</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 </a:t>
            </a:r>
            <a:r>
              <a:rPr lang="en-US" sz="1500" dirty="0">
                <a:solidFill>
                  <a:srgbClr val="189A80"/>
                </a:solidFill>
                <a:latin typeface="Bernard MT Condensed" panose="02050806060905020404" pitchFamily="18" charset="0"/>
              </a:rPr>
              <a:t>02</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 </a:t>
            </a:r>
            <a:r>
              <a:rPr lang="en-US" sz="1500" dirty="0">
                <a:solidFill>
                  <a:srgbClr val="EF9D27"/>
                </a:solidFill>
                <a:latin typeface="Bernard MT Condensed" panose="02050806060905020404" pitchFamily="18" charset="0"/>
              </a:rPr>
              <a:t>03</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C4F54"/>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C4F54"/>
                  </a:solidFill>
                </a:rPr>
                <a:t>Lorem ipsum dolor sit amet, consectetur adipiscing elit, sed do eiusmod tempor incididunt ut labore et dolore magna aliqua..</a:t>
              </a:r>
              <a:endParaRPr lang="en-US" sz="1250" b="1" dirty="0">
                <a:solidFill>
                  <a:srgbClr val="4C4F54"/>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262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5291A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6B8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8592125-D39A-420B-832D-AF17D50961A6}"/>
              </a:ext>
            </a:extLst>
          </p:cNvPr>
          <p:cNvSpPr/>
          <p:nvPr/>
        </p:nvSpPr>
        <p:spPr>
          <a:xfrm rot="699430">
            <a:off x="6382512" y="2131068"/>
            <a:ext cx="1741907" cy="1199648"/>
          </a:xfrm>
          <a:custGeom>
            <a:avLst/>
            <a:gdLst>
              <a:gd name="connsiteX0" fmla="*/ 0 w 1741907"/>
              <a:gd name="connsiteY0" fmla="*/ 322018 h 1199648"/>
              <a:gd name="connsiteX1" fmla="*/ 1560843 w 1741907"/>
              <a:gd name="connsiteY1" fmla="*/ 0 h 1199648"/>
              <a:gd name="connsiteX2" fmla="*/ 1741907 w 1741907"/>
              <a:gd name="connsiteY2" fmla="*/ 877630 h 1199648"/>
              <a:gd name="connsiteX3" fmla="*/ 181064 w 1741907"/>
              <a:gd name="connsiteY3" fmla="*/ 1199648 h 1199648"/>
            </a:gdLst>
            <a:ahLst/>
            <a:cxnLst>
              <a:cxn ang="0">
                <a:pos x="connsiteX0" y="connsiteY0"/>
              </a:cxn>
              <a:cxn ang="0">
                <a:pos x="connsiteX1" y="connsiteY1"/>
              </a:cxn>
              <a:cxn ang="0">
                <a:pos x="connsiteX2" y="connsiteY2"/>
              </a:cxn>
              <a:cxn ang="0">
                <a:pos x="connsiteX3" y="connsiteY3"/>
              </a:cxn>
            </a:cxnLst>
            <a:rect l="l" t="t" r="r" b="b"/>
            <a:pathLst>
              <a:path w="1741907" h="1199648">
                <a:moveTo>
                  <a:pt x="0" y="322018"/>
                </a:moveTo>
                <a:lnTo>
                  <a:pt x="1560843" y="0"/>
                </a:lnTo>
                <a:lnTo>
                  <a:pt x="1741907" y="877630"/>
                </a:lnTo>
                <a:lnTo>
                  <a:pt x="181064" y="1199648"/>
                </a:lnTo>
                <a:close/>
              </a:path>
            </a:pathLst>
          </a:custGeom>
          <a:gradFill flip="none" rotWithShape="0">
            <a:gsLst>
              <a:gs pos="45000">
                <a:srgbClr val="FFC54F"/>
              </a:gs>
              <a:gs pos="25000">
                <a:srgbClr val="DB8913"/>
              </a:gs>
              <a:gs pos="0">
                <a:srgbClr val="C77500"/>
              </a:gs>
              <a:gs pos="65000">
                <a:srgbClr val="EF9D27"/>
              </a:gs>
              <a:gs pos="100000">
                <a:srgbClr val="EF9D2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0" name="Freeform: Shape 39">
            <a:extLst>
              <a:ext uri="{FF2B5EF4-FFF2-40B4-BE49-F238E27FC236}">
                <a16:creationId xmlns:a16="http://schemas.microsoft.com/office/drawing/2014/main" id="{BDB74C00-B5BE-44E8-8037-12F6ED0E9B06}"/>
              </a:ext>
            </a:extLst>
          </p:cNvPr>
          <p:cNvSpPr/>
          <p:nvPr/>
        </p:nvSpPr>
        <p:spPr>
          <a:xfrm rot="699430">
            <a:off x="4837176" y="2135031"/>
            <a:ext cx="1703482" cy="1191721"/>
          </a:xfrm>
          <a:custGeom>
            <a:avLst/>
            <a:gdLst>
              <a:gd name="connsiteX0" fmla="*/ 0 w 1703482"/>
              <a:gd name="connsiteY0" fmla="*/ 314091 h 1191721"/>
              <a:gd name="connsiteX1" fmla="*/ 1522418 w 1703482"/>
              <a:gd name="connsiteY1" fmla="*/ 0 h 1191721"/>
              <a:gd name="connsiteX2" fmla="*/ 1703482 w 1703482"/>
              <a:gd name="connsiteY2" fmla="*/ 877630 h 1191721"/>
              <a:gd name="connsiteX3" fmla="*/ 181064 w 1703482"/>
              <a:gd name="connsiteY3" fmla="*/ 1191721 h 1191721"/>
            </a:gdLst>
            <a:ahLst/>
            <a:cxnLst>
              <a:cxn ang="0">
                <a:pos x="connsiteX0" y="connsiteY0"/>
              </a:cxn>
              <a:cxn ang="0">
                <a:pos x="connsiteX1" y="connsiteY1"/>
              </a:cxn>
              <a:cxn ang="0">
                <a:pos x="connsiteX2" y="connsiteY2"/>
              </a:cxn>
              <a:cxn ang="0">
                <a:pos x="connsiteX3" y="connsiteY3"/>
              </a:cxn>
            </a:cxnLst>
            <a:rect l="l" t="t" r="r" b="b"/>
            <a:pathLst>
              <a:path w="1703482" h="1191721">
                <a:moveTo>
                  <a:pt x="0" y="314091"/>
                </a:moveTo>
                <a:lnTo>
                  <a:pt x="1522418" y="0"/>
                </a:lnTo>
                <a:lnTo>
                  <a:pt x="1703482" y="877630"/>
                </a:lnTo>
                <a:lnTo>
                  <a:pt x="181064" y="1191721"/>
                </a:lnTo>
                <a:close/>
              </a:path>
            </a:pathLst>
          </a:custGeom>
          <a:gradFill flip="none" rotWithShape="0">
            <a:gsLst>
              <a:gs pos="45000">
                <a:srgbClr val="40C2A8"/>
              </a:gs>
              <a:gs pos="25000">
                <a:srgbClr val="04866C"/>
              </a:gs>
              <a:gs pos="0">
                <a:srgbClr val="00724E"/>
              </a:gs>
              <a:gs pos="65000">
                <a:srgbClr val="189A80"/>
              </a:gs>
              <a:gs pos="100000">
                <a:srgbClr val="189A8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1" name="Freeform: Shape 40">
            <a:extLst>
              <a:ext uri="{FF2B5EF4-FFF2-40B4-BE49-F238E27FC236}">
                <a16:creationId xmlns:a16="http://schemas.microsoft.com/office/drawing/2014/main" id="{78C44858-D3D7-4A9D-BFC4-AB8F5251EFA9}"/>
              </a:ext>
            </a:extLst>
          </p:cNvPr>
          <p:cNvSpPr/>
          <p:nvPr/>
        </p:nvSpPr>
        <p:spPr>
          <a:xfrm rot="699430">
            <a:off x="2606079" y="1906758"/>
            <a:ext cx="3755659" cy="3222827"/>
          </a:xfrm>
          <a:custGeom>
            <a:avLst/>
            <a:gdLst>
              <a:gd name="connsiteX0" fmla="*/ 3574419 w 3755659"/>
              <a:gd name="connsiteY0" fmla="*/ 36 h 3222827"/>
              <a:gd name="connsiteX1" fmla="*/ 3574595 w 3755659"/>
              <a:gd name="connsiteY1" fmla="*/ 0 h 3222827"/>
              <a:gd name="connsiteX2" fmla="*/ 3755659 w 3755659"/>
              <a:gd name="connsiteY2" fmla="*/ 877630 h 3222827"/>
              <a:gd name="connsiteX3" fmla="*/ 3755483 w 3755659"/>
              <a:gd name="connsiteY3" fmla="*/ 877666 h 3222827"/>
              <a:gd name="connsiteX4" fmla="*/ 1440208 w 3755659"/>
              <a:gd name="connsiteY4" fmla="*/ 437297 h 3222827"/>
              <a:gd name="connsiteX5" fmla="*/ 1619255 w 3755659"/>
              <a:gd name="connsiteY5" fmla="*/ 403407 h 3222827"/>
              <a:gd name="connsiteX6" fmla="*/ 2052001 w 3755659"/>
              <a:gd name="connsiteY6" fmla="*/ 314127 h 3222827"/>
              <a:gd name="connsiteX7" fmla="*/ 2233065 w 3755659"/>
              <a:gd name="connsiteY7" fmla="*/ 1191757 h 3222827"/>
              <a:gd name="connsiteX8" fmla="*/ 1808263 w 3755659"/>
              <a:gd name="connsiteY8" fmla="*/ 1279398 h 3222827"/>
              <a:gd name="connsiteX9" fmla="*/ 1686108 w 3755659"/>
              <a:gd name="connsiteY9" fmla="*/ 1300966 h 3222827"/>
              <a:gd name="connsiteX10" fmla="*/ 697416 w 3755659"/>
              <a:gd name="connsiteY10" fmla="*/ 2074533 h 3222827"/>
              <a:gd name="connsiteX11" fmla="*/ 1028572 w 3755659"/>
              <a:gd name="connsiteY11" fmla="*/ 3126613 h 3222827"/>
              <a:gd name="connsiteX12" fmla="*/ 1122701 w 3755659"/>
              <a:gd name="connsiteY12" fmla="*/ 3222827 h 3222827"/>
              <a:gd name="connsiteX13" fmla="*/ 1072711 w 3755659"/>
              <a:gd name="connsiteY13" fmla="*/ 3205100 h 3222827"/>
              <a:gd name="connsiteX14" fmla="*/ 0 w 3755659"/>
              <a:gd name="connsiteY14" fmla="*/ 1878337 h 3222827"/>
              <a:gd name="connsiteX15" fmla="*/ 1440208 w 3755659"/>
              <a:gd name="connsiteY15" fmla="*/ 437297 h 322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5659" h="3222827">
                <a:moveTo>
                  <a:pt x="3574419" y="36"/>
                </a:moveTo>
                <a:lnTo>
                  <a:pt x="3574595" y="0"/>
                </a:lnTo>
                <a:lnTo>
                  <a:pt x="3755659" y="877630"/>
                </a:lnTo>
                <a:lnTo>
                  <a:pt x="3755483" y="877666"/>
                </a:lnTo>
                <a:close/>
                <a:moveTo>
                  <a:pt x="1440208" y="437297"/>
                </a:moveTo>
                <a:lnTo>
                  <a:pt x="1619255" y="403407"/>
                </a:lnTo>
                <a:lnTo>
                  <a:pt x="2052001" y="314127"/>
                </a:lnTo>
                <a:lnTo>
                  <a:pt x="2233065" y="1191757"/>
                </a:lnTo>
                <a:lnTo>
                  <a:pt x="1808263" y="1279398"/>
                </a:lnTo>
                <a:lnTo>
                  <a:pt x="1686108" y="1300966"/>
                </a:lnTo>
                <a:cubicBezTo>
                  <a:pt x="1182980" y="1410452"/>
                  <a:pt x="806086" y="1682822"/>
                  <a:pt x="697416" y="2074533"/>
                </a:cubicBezTo>
                <a:cubicBezTo>
                  <a:pt x="600820" y="2422720"/>
                  <a:pt x="734444" y="2799276"/>
                  <a:pt x="1028572" y="3126613"/>
                </a:cubicBezTo>
                <a:lnTo>
                  <a:pt x="1122701" y="3222827"/>
                </a:lnTo>
                <a:lnTo>
                  <a:pt x="1072711" y="3205100"/>
                </a:lnTo>
                <a:cubicBezTo>
                  <a:pt x="433756" y="2949588"/>
                  <a:pt x="0" y="2451251"/>
                  <a:pt x="0" y="1878337"/>
                </a:cubicBezTo>
                <a:cubicBezTo>
                  <a:pt x="0" y="1201257"/>
                  <a:pt x="605825" y="628338"/>
                  <a:pt x="1440208" y="437297"/>
                </a:cubicBezTo>
                <a:close/>
              </a:path>
            </a:pathLst>
          </a:custGeom>
          <a:gradFill flip="none" rotWithShape="0">
            <a:gsLst>
              <a:gs pos="16000">
                <a:srgbClr val="5C9BB5"/>
              </a:gs>
              <a:gs pos="8000">
                <a:srgbClr val="205F79"/>
              </a:gs>
              <a:gs pos="0">
                <a:srgbClr val="0C4B65"/>
              </a:gs>
              <a:gs pos="22000">
                <a:srgbClr val="34738D"/>
              </a:gs>
              <a:gs pos="100000">
                <a:srgbClr val="34738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A6FEFCF2-5C8B-4EBE-93AC-3CFB91F58ABB}"/>
              </a:ext>
            </a:extLst>
          </p:cNvPr>
          <p:cNvSpPr/>
          <p:nvPr/>
        </p:nvSpPr>
        <p:spPr>
          <a:xfrm rot="1629748">
            <a:off x="3575304" y="1347193"/>
            <a:ext cx="5607229" cy="4719772"/>
          </a:xfrm>
          <a:custGeom>
            <a:avLst/>
            <a:gdLst>
              <a:gd name="connsiteX0" fmla="*/ 3421758 w 5607229"/>
              <a:gd name="connsiteY0" fmla="*/ 0 h 4719772"/>
              <a:gd name="connsiteX1" fmla="*/ 5607229 w 5607229"/>
              <a:gd name="connsiteY1" fmla="*/ 420246 h 4719772"/>
              <a:gd name="connsiteX2" fmla="*/ 4674070 w 5607229"/>
              <a:gd name="connsiteY2" fmla="*/ 2440668 h 4719772"/>
              <a:gd name="connsiteX3" fmla="*/ 4380966 w 5607229"/>
              <a:gd name="connsiteY3" fmla="*/ 1869429 h 4719772"/>
              <a:gd name="connsiteX4" fmla="*/ 627864 w 5607229"/>
              <a:gd name="connsiteY4" fmla="*/ 3795154 h 4719772"/>
              <a:gd name="connsiteX5" fmla="*/ 623057 w 5607229"/>
              <a:gd name="connsiteY5" fmla="*/ 3800815 h 4719772"/>
              <a:gd name="connsiteX6" fmla="*/ 585418 w 5607229"/>
              <a:gd name="connsiteY6" fmla="*/ 3821245 h 4719772"/>
              <a:gd name="connsiteX7" fmla="*/ 343528 w 5607229"/>
              <a:gd name="connsiteY7" fmla="*/ 4276185 h 4719772"/>
              <a:gd name="connsiteX8" fmla="*/ 504220 w 5607229"/>
              <a:gd name="connsiteY8" fmla="*/ 4664133 h 4719772"/>
              <a:gd name="connsiteX9" fmla="*/ 566152 w 5607229"/>
              <a:gd name="connsiteY9" fmla="*/ 4715231 h 4719772"/>
              <a:gd name="connsiteX10" fmla="*/ 557302 w 5607229"/>
              <a:gd name="connsiteY10" fmla="*/ 4719772 h 4719772"/>
              <a:gd name="connsiteX11" fmla="*/ 350063 w 5607229"/>
              <a:gd name="connsiteY11" fmla="*/ 4559426 h 4719772"/>
              <a:gd name="connsiteX12" fmla="*/ 0 w 5607229"/>
              <a:gd name="connsiteY12" fmla="*/ 3827820 h 4719772"/>
              <a:gd name="connsiteX13" fmla="*/ 745914 w 5607229"/>
              <a:gd name="connsiteY13" fmla="*/ 2818102 h 4719772"/>
              <a:gd name="connsiteX14" fmla="*/ 857857 w 5607229"/>
              <a:gd name="connsiteY14" fmla="*/ 2764664 h 4719772"/>
              <a:gd name="connsiteX15" fmla="*/ 4010345 w 5607229"/>
              <a:gd name="connsiteY15" fmla="*/ 1147115 h 471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29" h="4719772">
                <a:moveTo>
                  <a:pt x="3421758" y="0"/>
                </a:moveTo>
                <a:lnTo>
                  <a:pt x="5607229" y="420246"/>
                </a:lnTo>
                <a:lnTo>
                  <a:pt x="4674070" y="2440668"/>
                </a:lnTo>
                <a:lnTo>
                  <a:pt x="4380966" y="1869429"/>
                </a:lnTo>
                <a:lnTo>
                  <a:pt x="627864" y="3795154"/>
                </a:lnTo>
                <a:lnTo>
                  <a:pt x="623057" y="3800815"/>
                </a:lnTo>
                <a:lnTo>
                  <a:pt x="585418" y="3821245"/>
                </a:lnTo>
                <a:cubicBezTo>
                  <a:pt x="439479" y="3919840"/>
                  <a:pt x="343528" y="4086806"/>
                  <a:pt x="343528" y="4276185"/>
                </a:cubicBezTo>
                <a:cubicBezTo>
                  <a:pt x="343528" y="4427688"/>
                  <a:pt x="404936" y="4564848"/>
                  <a:pt x="504220" y="4664133"/>
                </a:cubicBezTo>
                <a:lnTo>
                  <a:pt x="566152" y="4715231"/>
                </a:lnTo>
                <a:lnTo>
                  <a:pt x="557302" y="4719772"/>
                </a:lnTo>
                <a:lnTo>
                  <a:pt x="350063" y="4559426"/>
                </a:lnTo>
                <a:cubicBezTo>
                  <a:pt x="129052" y="4350585"/>
                  <a:pt x="0" y="4098823"/>
                  <a:pt x="0" y="3827820"/>
                </a:cubicBezTo>
                <a:cubicBezTo>
                  <a:pt x="0" y="3421315"/>
                  <a:pt x="290366" y="3058104"/>
                  <a:pt x="745914" y="2818102"/>
                </a:cubicBezTo>
                <a:lnTo>
                  <a:pt x="857857" y="2764664"/>
                </a:lnTo>
                <a:lnTo>
                  <a:pt x="4010345" y="1147115"/>
                </a:ln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3" name="TextBox 52">
            <a:extLst>
              <a:ext uri="{FF2B5EF4-FFF2-40B4-BE49-F238E27FC236}">
                <a16:creationId xmlns:a16="http://schemas.microsoft.com/office/drawing/2014/main" id="{7768B6AB-F529-4B6D-BA6E-5FC9C49B29AE}"/>
              </a:ext>
            </a:extLst>
          </p:cNvPr>
          <p:cNvSpPr txBox="1"/>
          <p:nvPr/>
        </p:nvSpPr>
        <p:spPr>
          <a:xfrm>
            <a:off x="4035020" y="3236976"/>
            <a:ext cx="586125" cy="723275"/>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sp>
        <p:nvSpPr>
          <p:cNvPr id="54" name="TextBox 53">
            <a:extLst>
              <a:ext uri="{FF2B5EF4-FFF2-40B4-BE49-F238E27FC236}">
                <a16:creationId xmlns:a16="http://schemas.microsoft.com/office/drawing/2014/main" id="{BA114AD8-CA89-4F7C-87C2-067D9A6A497E}"/>
              </a:ext>
            </a:extLst>
          </p:cNvPr>
          <p:cNvSpPr txBox="1"/>
          <p:nvPr/>
        </p:nvSpPr>
        <p:spPr>
          <a:xfrm>
            <a:off x="5353079" y="3238408"/>
            <a:ext cx="586125" cy="723275"/>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sp>
        <p:nvSpPr>
          <p:cNvPr id="55" name="TextBox 54">
            <a:extLst>
              <a:ext uri="{FF2B5EF4-FFF2-40B4-BE49-F238E27FC236}">
                <a16:creationId xmlns:a16="http://schemas.microsoft.com/office/drawing/2014/main" id="{6879DC98-3381-4372-A7B1-A1BA16755D5E}"/>
              </a:ext>
            </a:extLst>
          </p:cNvPr>
          <p:cNvSpPr txBox="1"/>
          <p:nvPr/>
        </p:nvSpPr>
        <p:spPr>
          <a:xfrm>
            <a:off x="6942148" y="3238408"/>
            <a:ext cx="586125" cy="723275"/>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pic>
        <p:nvPicPr>
          <p:cNvPr id="56" name="Graphic 55" descr="Stethoscope">
            <a:extLst>
              <a:ext uri="{FF2B5EF4-FFF2-40B4-BE49-F238E27FC236}">
                <a16:creationId xmlns:a16="http://schemas.microsoft.com/office/drawing/2014/main" id="{B67ADF12-5A9B-4199-A1F1-6435B90CBD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3765" y="2473791"/>
            <a:ext cx="548640" cy="548640"/>
          </a:xfrm>
          <a:prstGeom prst="rect">
            <a:avLst/>
          </a:prstGeom>
        </p:spPr>
      </p:pic>
      <p:pic>
        <p:nvPicPr>
          <p:cNvPr id="57" name="Graphic 56" descr="Needle">
            <a:extLst>
              <a:ext uri="{FF2B5EF4-FFF2-40B4-BE49-F238E27FC236}">
                <a16:creationId xmlns:a16="http://schemas.microsoft.com/office/drawing/2014/main" id="{3B16438E-7E63-4A79-A9BA-74A4FF880D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2604" y="2473791"/>
            <a:ext cx="548640" cy="548640"/>
          </a:xfrm>
          <a:prstGeom prst="rect">
            <a:avLst/>
          </a:prstGeom>
        </p:spPr>
      </p:pic>
      <p:pic>
        <p:nvPicPr>
          <p:cNvPr id="58" name="Graphic 57" descr="Medicine">
            <a:extLst>
              <a:ext uri="{FF2B5EF4-FFF2-40B4-BE49-F238E27FC236}">
                <a16:creationId xmlns:a16="http://schemas.microsoft.com/office/drawing/2014/main" id="{0A3379E0-36A9-487B-8C53-7F73CCB9C2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0962" y="2473791"/>
            <a:ext cx="548640" cy="548640"/>
          </a:xfrm>
          <a:prstGeom prst="rect">
            <a:avLst/>
          </a:prstGeom>
        </p:spPr>
      </p:pic>
      <p:sp>
        <p:nvSpPr>
          <p:cNvPr id="59" name="TextBox 58">
            <a:extLst>
              <a:ext uri="{FF2B5EF4-FFF2-40B4-BE49-F238E27FC236}">
                <a16:creationId xmlns:a16="http://schemas.microsoft.com/office/drawing/2014/main" id="{1AB71608-BC8C-4920-8B91-8EF18A698B7B}"/>
              </a:ext>
            </a:extLst>
          </p:cNvPr>
          <p:cNvSpPr txBox="1"/>
          <p:nvPr/>
        </p:nvSpPr>
        <p:spPr>
          <a:xfrm>
            <a:off x="381000" y="4328044"/>
            <a:ext cx="2836360"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32842B2C-9F47-4396-9173-564A7537E2C3}"/>
              </a:ext>
            </a:extLst>
          </p:cNvPr>
          <p:cNvSpPr txBox="1"/>
          <p:nvPr/>
        </p:nvSpPr>
        <p:spPr>
          <a:xfrm>
            <a:off x="4713675" y="4328044"/>
            <a:ext cx="2836360"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0C5D238D-0989-4EB5-9674-1C66E3348D73}"/>
              </a:ext>
            </a:extLst>
          </p:cNvPr>
          <p:cNvSpPr txBox="1"/>
          <p:nvPr/>
        </p:nvSpPr>
        <p:spPr>
          <a:xfrm>
            <a:off x="9355640" y="4328044"/>
            <a:ext cx="2836360"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ECDCCE76-6E07-4C5E-8E0C-205AF91DE177}"/>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42751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1000"/>
                                        <p:tgtEl>
                                          <p:spTgt spid="6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par>
                          <p:cTn id="39" fill="hold">
                            <p:stCondLst>
                              <p:cond delay="3000"/>
                            </p:stCondLst>
                            <p:childTnLst>
                              <p:par>
                                <p:cTn id="40" presetID="47"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animEffect transition="in" filter="fade">
                                      <p:cBhvr>
                                        <p:cTn id="50" dur="500"/>
                                        <p:tgtEl>
                                          <p:spTgt spid="5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childTnLst>
                          </p:cTn>
                        </p:par>
                        <p:par>
                          <p:cTn id="56" fill="hold">
                            <p:stCondLst>
                              <p:cond delay="4500"/>
                            </p:stCondLst>
                            <p:childTnLst>
                              <p:par>
                                <p:cTn id="57" presetID="47"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fltVal val="0"/>
                                          </p:val>
                                        </p:tav>
                                        <p:tav tm="100000">
                                          <p:val>
                                            <p:strVal val="#ppt_w"/>
                                          </p:val>
                                        </p:tav>
                                      </p:tavLst>
                                    </p:anim>
                                    <p:anim calcmode="lin" valueType="num">
                                      <p:cBhvr>
                                        <p:cTn id="66" dur="500" fill="hold"/>
                                        <p:tgtEl>
                                          <p:spTgt spid="58"/>
                                        </p:tgtEl>
                                        <p:attrNameLst>
                                          <p:attrName>ppt_h</p:attrName>
                                        </p:attrNameLst>
                                      </p:cBhvr>
                                      <p:tavLst>
                                        <p:tav tm="0">
                                          <p:val>
                                            <p:fltVal val="0"/>
                                          </p:val>
                                        </p:tav>
                                        <p:tav tm="100000">
                                          <p:val>
                                            <p:strVal val="#ppt_h"/>
                                          </p:val>
                                        </p:tav>
                                      </p:tavLst>
                                    </p:anim>
                                    <p:animEffect transition="in" filter="fade">
                                      <p:cBhvr>
                                        <p:cTn id="67" dur="50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6000"/>
                            </p:stCondLst>
                            <p:childTnLst>
                              <p:par>
                                <p:cTn id="74" presetID="47" presetClass="entr" presetSubtype="0"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1000"/>
                                        <p:tgtEl>
                                          <p:spTgt spid="61"/>
                                        </p:tgtEl>
                                      </p:cBhvr>
                                    </p:animEffect>
                                    <p:anim calcmode="lin" valueType="num">
                                      <p:cBhvr>
                                        <p:cTn id="77" dur="1000" fill="hold"/>
                                        <p:tgtEl>
                                          <p:spTgt spid="61"/>
                                        </p:tgtEl>
                                        <p:attrNameLst>
                                          <p:attrName>ppt_x</p:attrName>
                                        </p:attrNameLst>
                                      </p:cBhvr>
                                      <p:tavLst>
                                        <p:tav tm="0">
                                          <p:val>
                                            <p:strVal val="#ppt_x"/>
                                          </p:val>
                                        </p:tav>
                                        <p:tav tm="100000">
                                          <p:val>
                                            <p:strVal val="#ppt_x"/>
                                          </p:val>
                                        </p:tav>
                                      </p:tavLst>
                                    </p:anim>
                                    <p:anim calcmode="lin" valueType="num">
                                      <p:cBhvr>
                                        <p:cTn id="7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1" grpId="0" animBg="1"/>
      <p:bldP spid="52" grpId="0" animBg="1"/>
      <p:bldP spid="53" grpId="0"/>
      <p:bldP spid="54" grpId="0"/>
      <p:bldP spid="55" grpId="0"/>
      <p:bldP spid="59" grpId="0"/>
      <p:bldP spid="60" grpId="0"/>
      <p:bldP spid="61" grpId="0"/>
      <p:bldP spid="6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rgbClr val="564267"/>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rgbClr val="564267"/>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rgbClr val="564267"/>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rgbClr val="564267"/>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pPr algn="ctr"/>
            <a:r>
              <a:rPr lang="en-US" sz="1200" dirty="0">
                <a:solidFill>
                  <a:srgbClr val="4C4F54"/>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C4F54"/>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pPr algn="ctr"/>
            <a:r>
              <a:rPr lang="en-US" sz="1200" dirty="0">
                <a:solidFill>
                  <a:srgbClr val="4C4F54"/>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C4F54"/>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000" dirty="0">
                <a:solidFill>
                  <a:srgbClr val="4C4F54"/>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000" dirty="0">
                <a:solidFill>
                  <a:srgbClr val="4C4F54"/>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000" dirty="0">
                <a:solidFill>
                  <a:srgbClr val="4C4F54"/>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2" name="Group 1"/>
          <p:cNvGrpSpPr/>
          <p:nvPr/>
        </p:nvGrpSpPr>
        <p:grpSpPr>
          <a:xfrm>
            <a:off x="1344054" y="1820209"/>
            <a:ext cx="2454982" cy="2468880"/>
            <a:chOff x="1193442" y="1820209"/>
            <a:chExt cx="2454982" cy="2468880"/>
          </a:xfrm>
          <a:solidFill>
            <a:srgbClr val="34738D"/>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10" name="TextBox 9"/>
          <p:cNvSpPr txBox="1"/>
          <p:nvPr/>
        </p:nvSpPr>
        <p:spPr>
          <a:xfrm>
            <a:off x="1671611" y="4599430"/>
            <a:ext cx="1799868" cy="1726627"/>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a:t>
            </a:r>
          </a:p>
          <a:p>
            <a:pPr algn="ctr" defTabSz="1219170">
              <a:spcBef>
                <a:spcPct val="20000"/>
              </a:spcBef>
              <a:defRPr/>
            </a:pPr>
            <a:endParaRPr lang="en-US" sz="800" b="1" dirty="0">
              <a:solidFill>
                <a:srgbClr val="4B4E53"/>
              </a:solidFill>
              <a:latin typeface="Candara" panose="020E0502030303020204" pitchFamily="34" charset="0"/>
            </a:endParaRPr>
          </a:p>
          <a:p>
            <a:pPr algn="ctr" defTabSz="1219170">
              <a:spcBef>
                <a:spcPct val="20000"/>
              </a:spcBef>
              <a:defRPr/>
            </a:pP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13" name="Group 12"/>
          <p:cNvGrpSpPr/>
          <p:nvPr/>
        </p:nvGrpSpPr>
        <p:grpSpPr>
          <a:xfrm>
            <a:off x="4788287" y="1825806"/>
            <a:ext cx="2454982" cy="2468880"/>
            <a:chOff x="1193442" y="1820209"/>
            <a:chExt cx="2454982" cy="2468880"/>
          </a:xfrm>
          <a:solidFill>
            <a:srgbClr val="189A80"/>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17" name="TextBox 16"/>
          <p:cNvSpPr txBox="1"/>
          <p:nvPr/>
        </p:nvSpPr>
        <p:spPr>
          <a:xfrm>
            <a:off x="5115844" y="4605027"/>
            <a:ext cx="1799868" cy="1726627"/>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a:t>
            </a:r>
          </a:p>
          <a:p>
            <a:pPr algn="ctr" defTabSz="1219170">
              <a:spcBef>
                <a:spcPct val="20000"/>
              </a:spcBef>
              <a:defRPr/>
            </a:pPr>
            <a:endParaRPr lang="en-US" sz="800" b="1" dirty="0">
              <a:solidFill>
                <a:srgbClr val="4B4E53"/>
              </a:solidFill>
              <a:latin typeface="Candara" panose="020E0502030303020204" pitchFamily="34" charset="0"/>
            </a:endParaRPr>
          </a:p>
          <a:p>
            <a:pPr algn="ctr" defTabSz="1219170">
              <a:spcBef>
                <a:spcPct val="20000"/>
              </a:spcBef>
              <a:defRPr/>
            </a:pP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19" name="Group 18"/>
          <p:cNvGrpSpPr/>
          <p:nvPr/>
        </p:nvGrpSpPr>
        <p:grpSpPr>
          <a:xfrm>
            <a:off x="8284516" y="1814615"/>
            <a:ext cx="2454982" cy="2468880"/>
            <a:chOff x="1193442" y="1820209"/>
            <a:chExt cx="2454982" cy="2468880"/>
          </a:xfrm>
          <a:solidFill>
            <a:srgbClr val="EF9D27"/>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3" name="TextBox 22"/>
          <p:cNvSpPr txBox="1"/>
          <p:nvPr/>
        </p:nvSpPr>
        <p:spPr>
          <a:xfrm>
            <a:off x="8612073" y="4593836"/>
            <a:ext cx="1799868" cy="1726627"/>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a:t>
            </a:r>
          </a:p>
          <a:p>
            <a:pPr algn="ctr" defTabSz="1219170">
              <a:spcBef>
                <a:spcPct val="20000"/>
              </a:spcBef>
              <a:defRPr/>
            </a:pPr>
            <a:endParaRPr lang="en-US" sz="800" b="1" dirty="0">
              <a:solidFill>
                <a:srgbClr val="4B4E53"/>
              </a:solidFill>
              <a:latin typeface="Candara" panose="020E0502030303020204" pitchFamily="34" charset="0"/>
            </a:endParaRPr>
          </a:p>
          <a:p>
            <a:pPr algn="ctr" defTabSz="1219170">
              <a:spcBef>
                <a:spcPct val="20000"/>
              </a:spcBef>
              <a:defRPr/>
            </a:pP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grpSp>
    </p:spTree>
    <p:extLst>
      <p:ext uri="{BB962C8B-B14F-4D97-AF65-F5344CB8AC3E}">
        <p14:creationId xmlns:p14="http://schemas.microsoft.com/office/powerpoint/2010/main" val="7316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000"/>
                            </p:stCondLst>
                            <p:childTnLst>
                              <p:par>
                                <p:cTn id="66" presetID="53" presetClass="entr" presetSubtype="16"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564267"/>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62626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D3413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189A80"/>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EF9D27"/>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34738D"/>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600" dirty="0">
                <a:solidFill>
                  <a:srgbClr val="4B4E53"/>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54" grpId="0" animBg="1"/>
      <p:bldP spid="40" grpId="0" animBg="1"/>
      <p:bldP spid="12" grpId="0" animBg="1"/>
      <p:bldP spid="47" grpId="0" animBg="1"/>
      <p:bldP spid="33"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89A80"/>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4738D"/>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600" dirty="0">
                <a:solidFill>
                  <a:srgbClr val="4B4E53"/>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25513"/>
            <a:ext cx="3049878" cy="2887446"/>
            <a:chOff x="3567113" y="2686050"/>
            <a:chExt cx="1997075" cy="1890713"/>
          </a:xfrm>
          <a:solidFill>
            <a:srgbClr val="D34132"/>
          </a:solidFill>
          <a:effectLst/>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0247" name="Freeform 7"/>
            <p:cNvSpPr>
              <a:spLocks/>
            </p:cNvSpPr>
            <p:nvPr/>
          </p:nvSpPr>
          <p:spPr bwMode="auto">
            <a:xfrm>
              <a:off x="3567113" y="2686050"/>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grpSp>
      <p:grpSp>
        <p:nvGrpSpPr>
          <p:cNvPr id="5" name="Group 19"/>
          <p:cNvGrpSpPr/>
          <p:nvPr/>
        </p:nvGrpSpPr>
        <p:grpSpPr>
          <a:xfrm>
            <a:off x="4523390" y="3315011"/>
            <a:ext cx="3617185" cy="2252256"/>
            <a:chOff x="3386138" y="2730500"/>
            <a:chExt cx="2368550" cy="1474788"/>
          </a:xfrm>
          <a:solidFill>
            <a:srgbClr val="EF9D27"/>
          </a:solidFill>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grpSp>
      <p:grpSp>
        <p:nvGrpSpPr>
          <p:cNvPr id="6" name="Group 18"/>
          <p:cNvGrpSpPr/>
          <p:nvPr/>
        </p:nvGrpSpPr>
        <p:grpSpPr>
          <a:xfrm>
            <a:off x="4523390" y="2348574"/>
            <a:ext cx="3612851" cy="2266802"/>
            <a:chOff x="3386138" y="2149475"/>
            <a:chExt cx="2365712" cy="1484313"/>
          </a:xfrm>
          <a:solidFill>
            <a:srgbClr val="189A80"/>
          </a:solidFill>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0252" name="Freeform 12"/>
            <p:cNvSpPr>
              <a:spLocks/>
            </p:cNvSpPr>
            <p:nvPr/>
          </p:nvSpPr>
          <p:spPr bwMode="auto">
            <a:xfrm>
              <a:off x="4567575" y="2575529"/>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0253" name="Freeform 13"/>
            <p:cNvSpPr>
              <a:spLocks/>
            </p:cNvSpPr>
            <p:nvPr/>
          </p:nvSpPr>
          <p:spPr bwMode="auto">
            <a:xfrm>
              <a:off x="3681420"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grpSp>
      <p:grpSp>
        <p:nvGrpSpPr>
          <p:cNvPr id="7" name="Group 17"/>
          <p:cNvGrpSpPr/>
          <p:nvPr/>
        </p:nvGrpSpPr>
        <p:grpSpPr>
          <a:xfrm>
            <a:off x="5105243" y="1283759"/>
            <a:ext cx="2453481" cy="2068002"/>
            <a:chOff x="3767138" y="1466850"/>
            <a:chExt cx="1606551" cy="1354138"/>
          </a:xfrm>
          <a:solidFill>
            <a:srgbClr val="34738D"/>
          </a:solidFill>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25%</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25%</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25%</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25%</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77%</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55%</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82%</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68%</a:t>
            </a: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65%</a:t>
            </a:r>
          </a:p>
          <a:p>
            <a:pPr defTabSz="1219170">
              <a:spcBef>
                <a:spcPct val="20000"/>
              </a:spcBef>
              <a:defRPr/>
            </a:pPr>
            <a:endParaRPr lang="en-US" sz="100" b="1" dirty="0">
              <a:solidFill>
                <a:srgbClr val="4B4E53"/>
              </a:solidFill>
              <a:latin typeface="Candara" panose="020E0502030303020204" pitchFamily="34" charset="0"/>
            </a:endParaRP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no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58%</a:t>
            </a:r>
          </a:p>
          <a:p>
            <a:pPr defTabSz="1219170">
              <a:spcBef>
                <a:spcPct val="20000"/>
              </a:spcBef>
              <a:defRPr/>
            </a:pPr>
            <a:endParaRPr lang="en-US" sz="100" b="1" dirty="0">
              <a:solidFill>
                <a:srgbClr val="4B4E53"/>
              </a:solidFill>
              <a:latin typeface="Candara" panose="020E0502030303020204" pitchFamily="34" charset="0"/>
            </a:endParaRP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44%</a:t>
            </a:r>
          </a:p>
          <a:p>
            <a:pPr defTabSz="1219170">
              <a:spcBef>
                <a:spcPct val="20000"/>
              </a:spcBef>
              <a:defRPr/>
            </a:pPr>
            <a:endParaRPr lang="en-US" sz="100" b="1" dirty="0">
              <a:solidFill>
                <a:srgbClr val="4B4E53"/>
              </a:solidFill>
              <a:latin typeface="Candara" panose="020E0502030303020204" pitchFamily="34" charset="0"/>
            </a:endParaRP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B4E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189A80"/>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4738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D34132"/>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EF9D2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46501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46501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46501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D34132"/>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4738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89A8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9D2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solidFill>
            <a:schemeClr val="bg1"/>
          </a:solidFill>
          <a:ln>
            <a:noFill/>
          </a:ln>
          <a:effectLst>
            <a:outerShdw blurRad="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34738D"/>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4738D"/>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4C4F54"/>
                </a:solidFill>
                <a:latin typeface="Candara" panose="020E0502030303020204" pitchFamily="34" charset="0"/>
              </a:rPr>
              <a:t>Lorem ipsum dolor sit amet, consectetur adipiscing elit, sed do eiusmod tempor incididunt ut labore. </a:t>
            </a:r>
          </a:p>
          <a:p>
            <a:pPr algn="ctr"/>
            <a:endParaRPr lang="en-US" sz="1100" dirty="0">
              <a:solidFill>
                <a:srgbClr val="4C4F54"/>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solidFill>
            <a:schemeClr val="bg1"/>
          </a:solidFill>
          <a:ln>
            <a:noFill/>
          </a:ln>
          <a:effectLst>
            <a:outerShdw blurRad="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EF9D2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EF9D2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4C4F54"/>
                </a:solidFill>
                <a:latin typeface="Candara" panose="020E0502030303020204" pitchFamily="34" charset="0"/>
              </a:rPr>
              <a:t>Lorem ipsum dolor sit amet, consectetur adipiscing elit, sed do eiusmod tempor incididunt ut labore. </a:t>
            </a:r>
          </a:p>
          <a:p>
            <a:pPr algn="ctr"/>
            <a:endParaRPr lang="en-US" sz="1100" dirty="0">
              <a:solidFill>
                <a:srgbClr val="4C4F54"/>
              </a:solidFill>
              <a:latin typeface="Candara" panose="020E0502030303020204" pitchFamily="34" charset="0"/>
            </a:endParaRPr>
          </a:p>
          <a:p>
            <a:endParaRPr lang="en-US" sz="1000" dirty="0">
              <a:solidFill>
                <a:srgbClr val="4C4F54"/>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solidFill>
            <a:schemeClr val="bg1"/>
          </a:solidFill>
          <a:ln>
            <a:noFill/>
          </a:ln>
          <a:effectLst>
            <a:outerShdw blurRad="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189A8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189A8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4C4F54"/>
                </a:solidFill>
                <a:latin typeface="Candara" panose="020E0502030303020204" pitchFamily="34" charset="0"/>
              </a:rPr>
              <a:t>Lorem ipsum dolor sit amet, consectetur adipiscing elit, sed do eiusmod tempor incididunt ut labore. </a:t>
            </a:r>
          </a:p>
          <a:p>
            <a:pPr algn="ctr"/>
            <a:endParaRPr lang="en-US" sz="1100" dirty="0">
              <a:solidFill>
                <a:srgbClr val="4C4F54"/>
              </a:solidFill>
              <a:latin typeface="Candara" panose="020E0502030303020204" pitchFamily="34" charset="0"/>
            </a:endParaRPr>
          </a:p>
          <a:p>
            <a:endParaRPr lang="en-US" sz="1000" dirty="0">
              <a:solidFill>
                <a:srgbClr val="4C4F54"/>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solidFill>
            <a:schemeClr val="bg1"/>
          </a:solidFill>
          <a:ln>
            <a:noFill/>
          </a:ln>
          <a:effectLst>
            <a:outerShdw blurRad="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D3413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D3413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4C4F54"/>
                </a:solidFill>
                <a:latin typeface="Candara" panose="020E0502030303020204" pitchFamily="34" charset="0"/>
              </a:rPr>
              <a:t>Lorem ipsum dolor sit amet, consectetur adipiscing elit, sed do eiusmod tempor incididunt ut labore. </a:t>
            </a:r>
          </a:p>
          <a:p>
            <a:pPr algn="ctr"/>
            <a:endParaRPr lang="en-US" sz="1100" dirty="0">
              <a:solidFill>
                <a:srgbClr val="4C4F54"/>
              </a:solidFill>
              <a:latin typeface="Candara" panose="020E0502030303020204" pitchFamily="34" charset="0"/>
            </a:endParaRPr>
          </a:p>
          <a:p>
            <a:endParaRPr lang="en-US" sz="10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324928-903A-42FB-8B27-6B9461ACEDDF}"/>
              </a:ext>
            </a:extLst>
          </p:cNvPr>
          <p:cNvSpPr>
            <a:spLocks noChangeAspect="1"/>
          </p:cNvSpPr>
          <p:nvPr/>
        </p:nvSpPr>
        <p:spPr>
          <a:xfrm rot="2671182">
            <a:off x="2203323" y="2018156"/>
            <a:ext cx="9144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062B63D8-D8BE-4EF4-85B3-188FAD41F91E}"/>
              </a:ext>
            </a:extLst>
          </p:cNvPr>
          <p:cNvSpPr>
            <a:spLocks noChangeAspect="1"/>
          </p:cNvSpPr>
          <p:nvPr/>
        </p:nvSpPr>
        <p:spPr>
          <a:xfrm rot="2671182">
            <a:off x="968883" y="2685478"/>
            <a:ext cx="1371600" cy="1371600"/>
          </a:xfrm>
          <a:custGeom>
            <a:avLst/>
            <a:gdLst>
              <a:gd name="connsiteX0" fmla="*/ 68581 w 1371600"/>
              <a:gd name="connsiteY0" fmla="*/ 68582 h 1371600"/>
              <a:gd name="connsiteX1" fmla="*/ 68581 w 1371600"/>
              <a:gd name="connsiteY1" fmla="*/ 1303022 h 1371600"/>
              <a:gd name="connsiteX2" fmla="*/ 1303020 w 1371600"/>
              <a:gd name="connsiteY2" fmla="*/ 1303022 h 1371600"/>
              <a:gd name="connsiteX3" fmla="*/ 1303021 w 1371600"/>
              <a:gd name="connsiteY3" fmla="*/ 68582 h 1371600"/>
              <a:gd name="connsiteX4" fmla="*/ 0 w 1371600"/>
              <a:gd name="connsiteY4" fmla="*/ 0 h 1371600"/>
              <a:gd name="connsiteX5" fmla="*/ 1371600 w 1371600"/>
              <a:gd name="connsiteY5" fmla="*/ 0 h 1371600"/>
              <a:gd name="connsiteX6" fmla="*/ 1371600 w 1371600"/>
              <a:gd name="connsiteY6" fmla="*/ 1371600 h 1371600"/>
              <a:gd name="connsiteX7" fmla="*/ 0 w 1371600"/>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371600">
                <a:moveTo>
                  <a:pt x="68581" y="68582"/>
                </a:moveTo>
                <a:lnTo>
                  <a:pt x="68581" y="1303022"/>
                </a:lnTo>
                <a:lnTo>
                  <a:pt x="1303020" y="1303022"/>
                </a:lnTo>
                <a:lnTo>
                  <a:pt x="1303021" y="68582"/>
                </a:lnTo>
                <a:close/>
                <a:moveTo>
                  <a:pt x="0" y="0"/>
                </a:moveTo>
                <a:lnTo>
                  <a:pt x="1371600" y="0"/>
                </a:lnTo>
                <a:lnTo>
                  <a:pt x="1371600" y="1371600"/>
                </a:lnTo>
                <a:lnTo>
                  <a:pt x="0" y="1371600"/>
                </a:lnTo>
                <a:close/>
              </a:path>
            </a:pathLst>
          </a:custGeom>
          <a:solidFill>
            <a:srgbClr val="45454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5" name="Freeform: Shape 14">
            <a:extLst>
              <a:ext uri="{FF2B5EF4-FFF2-40B4-BE49-F238E27FC236}">
                <a16:creationId xmlns:a16="http://schemas.microsoft.com/office/drawing/2014/main" id="{CD343421-90A8-46F8-BA2D-65286D8D606A}"/>
              </a:ext>
            </a:extLst>
          </p:cNvPr>
          <p:cNvSpPr>
            <a:spLocks noChangeAspect="1"/>
          </p:cNvSpPr>
          <p:nvPr/>
        </p:nvSpPr>
        <p:spPr>
          <a:xfrm rot="2671182">
            <a:off x="2980563" y="2685478"/>
            <a:ext cx="1371600" cy="1371600"/>
          </a:xfrm>
          <a:custGeom>
            <a:avLst/>
            <a:gdLst>
              <a:gd name="connsiteX0" fmla="*/ 68581 w 1371600"/>
              <a:gd name="connsiteY0" fmla="*/ 68582 h 1371600"/>
              <a:gd name="connsiteX1" fmla="*/ 68581 w 1371600"/>
              <a:gd name="connsiteY1" fmla="*/ 1303022 h 1371600"/>
              <a:gd name="connsiteX2" fmla="*/ 1303020 w 1371600"/>
              <a:gd name="connsiteY2" fmla="*/ 1303022 h 1371600"/>
              <a:gd name="connsiteX3" fmla="*/ 1303021 w 1371600"/>
              <a:gd name="connsiteY3" fmla="*/ 68582 h 1371600"/>
              <a:gd name="connsiteX4" fmla="*/ 0 w 1371600"/>
              <a:gd name="connsiteY4" fmla="*/ 0 h 1371600"/>
              <a:gd name="connsiteX5" fmla="*/ 1371600 w 1371600"/>
              <a:gd name="connsiteY5" fmla="*/ 0 h 1371600"/>
              <a:gd name="connsiteX6" fmla="*/ 1371600 w 1371600"/>
              <a:gd name="connsiteY6" fmla="*/ 1371600 h 1371600"/>
              <a:gd name="connsiteX7" fmla="*/ 0 w 1371600"/>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371600">
                <a:moveTo>
                  <a:pt x="68581" y="68582"/>
                </a:moveTo>
                <a:lnTo>
                  <a:pt x="68581" y="1303022"/>
                </a:lnTo>
                <a:lnTo>
                  <a:pt x="1303020" y="1303022"/>
                </a:lnTo>
                <a:lnTo>
                  <a:pt x="1303021" y="68582"/>
                </a:lnTo>
                <a:close/>
                <a:moveTo>
                  <a:pt x="0" y="0"/>
                </a:moveTo>
                <a:lnTo>
                  <a:pt x="1371600" y="0"/>
                </a:lnTo>
                <a:lnTo>
                  <a:pt x="1371600" y="1371600"/>
                </a:lnTo>
                <a:lnTo>
                  <a:pt x="0" y="1371600"/>
                </a:lnTo>
                <a:close/>
              </a:path>
            </a:pathLst>
          </a:custGeom>
          <a:solidFill>
            <a:srgbClr val="45454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Freeform: Shape 15">
            <a:extLst>
              <a:ext uri="{FF2B5EF4-FFF2-40B4-BE49-F238E27FC236}">
                <a16:creationId xmlns:a16="http://schemas.microsoft.com/office/drawing/2014/main" id="{29ABA5C2-6C82-49DE-B224-39FC2DFA0997}"/>
              </a:ext>
            </a:extLst>
          </p:cNvPr>
          <p:cNvSpPr>
            <a:spLocks noChangeAspect="1"/>
          </p:cNvSpPr>
          <p:nvPr/>
        </p:nvSpPr>
        <p:spPr>
          <a:xfrm rot="2671182">
            <a:off x="4992243" y="2685477"/>
            <a:ext cx="1371600" cy="1371600"/>
          </a:xfrm>
          <a:custGeom>
            <a:avLst/>
            <a:gdLst>
              <a:gd name="connsiteX0" fmla="*/ 68581 w 1371600"/>
              <a:gd name="connsiteY0" fmla="*/ 68582 h 1371600"/>
              <a:gd name="connsiteX1" fmla="*/ 68581 w 1371600"/>
              <a:gd name="connsiteY1" fmla="*/ 1303022 h 1371600"/>
              <a:gd name="connsiteX2" fmla="*/ 1303020 w 1371600"/>
              <a:gd name="connsiteY2" fmla="*/ 1303022 h 1371600"/>
              <a:gd name="connsiteX3" fmla="*/ 1303021 w 1371600"/>
              <a:gd name="connsiteY3" fmla="*/ 68582 h 1371600"/>
              <a:gd name="connsiteX4" fmla="*/ 0 w 1371600"/>
              <a:gd name="connsiteY4" fmla="*/ 0 h 1371600"/>
              <a:gd name="connsiteX5" fmla="*/ 1371600 w 1371600"/>
              <a:gd name="connsiteY5" fmla="*/ 0 h 1371600"/>
              <a:gd name="connsiteX6" fmla="*/ 1371600 w 1371600"/>
              <a:gd name="connsiteY6" fmla="*/ 1371600 h 1371600"/>
              <a:gd name="connsiteX7" fmla="*/ 0 w 1371600"/>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371600">
                <a:moveTo>
                  <a:pt x="68581" y="68582"/>
                </a:moveTo>
                <a:lnTo>
                  <a:pt x="68581" y="1303022"/>
                </a:lnTo>
                <a:lnTo>
                  <a:pt x="1303020" y="1303022"/>
                </a:lnTo>
                <a:lnTo>
                  <a:pt x="1303021" y="68582"/>
                </a:lnTo>
                <a:close/>
                <a:moveTo>
                  <a:pt x="0" y="0"/>
                </a:moveTo>
                <a:lnTo>
                  <a:pt x="1371600" y="0"/>
                </a:lnTo>
                <a:lnTo>
                  <a:pt x="1371600" y="1371600"/>
                </a:lnTo>
                <a:lnTo>
                  <a:pt x="0" y="1371600"/>
                </a:lnTo>
                <a:close/>
              </a:path>
            </a:pathLst>
          </a:custGeom>
          <a:solidFill>
            <a:srgbClr val="45454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Freeform: Shape 16">
            <a:extLst>
              <a:ext uri="{FF2B5EF4-FFF2-40B4-BE49-F238E27FC236}">
                <a16:creationId xmlns:a16="http://schemas.microsoft.com/office/drawing/2014/main" id="{881931D4-070E-4225-A4F4-499AA4D64CE6}"/>
              </a:ext>
            </a:extLst>
          </p:cNvPr>
          <p:cNvSpPr>
            <a:spLocks noChangeAspect="1"/>
          </p:cNvSpPr>
          <p:nvPr/>
        </p:nvSpPr>
        <p:spPr>
          <a:xfrm rot="2671182">
            <a:off x="7003923" y="2685478"/>
            <a:ext cx="1371600" cy="1371600"/>
          </a:xfrm>
          <a:custGeom>
            <a:avLst/>
            <a:gdLst>
              <a:gd name="connsiteX0" fmla="*/ 68581 w 1371600"/>
              <a:gd name="connsiteY0" fmla="*/ 68582 h 1371600"/>
              <a:gd name="connsiteX1" fmla="*/ 68581 w 1371600"/>
              <a:gd name="connsiteY1" fmla="*/ 1303022 h 1371600"/>
              <a:gd name="connsiteX2" fmla="*/ 1303020 w 1371600"/>
              <a:gd name="connsiteY2" fmla="*/ 1303022 h 1371600"/>
              <a:gd name="connsiteX3" fmla="*/ 1303021 w 1371600"/>
              <a:gd name="connsiteY3" fmla="*/ 68582 h 1371600"/>
              <a:gd name="connsiteX4" fmla="*/ 0 w 1371600"/>
              <a:gd name="connsiteY4" fmla="*/ 0 h 1371600"/>
              <a:gd name="connsiteX5" fmla="*/ 1371600 w 1371600"/>
              <a:gd name="connsiteY5" fmla="*/ 0 h 1371600"/>
              <a:gd name="connsiteX6" fmla="*/ 1371600 w 1371600"/>
              <a:gd name="connsiteY6" fmla="*/ 1371600 h 1371600"/>
              <a:gd name="connsiteX7" fmla="*/ 0 w 1371600"/>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371600">
                <a:moveTo>
                  <a:pt x="68581" y="68582"/>
                </a:moveTo>
                <a:lnTo>
                  <a:pt x="68581" y="1303022"/>
                </a:lnTo>
                <a:lnTo>
                  <a:pt x="1303020" y="1303022"/>
                </a:lnTo>
                <a:lnTo>
                  <a:pt x="1303021" y="68582"/>
                </a:lnTo>
                <a:close/>
                <a:moveTo>
                  <a:pt x="0" y="0"/>
                </a:moveTo>
                <a:lnTo>
                  <a:pt x="1371600" y="0"/>
                </a:lnTo>
                <a:lnTo>
                  <a:pt x="1371600" y="1371600"/>
                </a:lnTo>
                <a:lnTo>
                  <a:pt x="0" y="1371600"/>
                </a:lnTo>
                <a:close/>
              </a:path>
            </a:pathLst>
          </a:custGeom>
          <a:solidFill>
            <a:srgbClr val="45454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D6B62F7E-6B45-4A07-A0C4-303FDDDAD787}"/>
              </a:ext>
            </a:extLst>
          </p:cNvPr>
          <p:cNvSpPr>
            <a:spLocks noChangeAspect="1"/>
          </p:cNvSpPr>
          <p:nvPr/>
        </p:nvSpPr>
        <p:spPr>
          <a:xfrm rot="2671182">
            <a:off x="9015603" y="2685477"/>
            <a:ext cx="1371600" cy="1371600"/>
          </a:xfrm>
          <a:custGeom>
            <a:avLst/>
            <a:gdLst>
              <a:gd name="connsiteX0" fmla="*/ 68581 w 1371600"/>
              <a:gd name="connsiteY0" fmla="*/ 68582 h 1371600"/>
              <a:gd name="connsiteX1" fmla="*/ 68581 w 1371600"/>
              <a:gd name="connsiteY1" fmla="*/ 1303022 h 1371600"/>
              <a:gd name="connsiteX2" fmla="*/ 1303020 w 1371600"/>
              <a:gd name="connsiteY2" fmla="*/ 1303022 h 1371600"/>
              <a:gd name="connsiteX3" fmla="*/ 1303021 w 1371600"/>
              <a:gd name="connsiteY3" fmla="*/ 68582 h 1371600"/>
              <a:gd name="connsiteX4" fmla="*/ 0 w 1371600"/>
              <a:gd name="connsiteY4" fmla="*/ 0 h 1371600"/>
              <a:gd name="connsiteX5" fmla="*/ 1371600 w 1371600"/>
              <a:gd name="connsiteY5" fmla="*/ 0 h 1371600"/>
              <a:gd name="connsiteX6" fmla="*/ 1371600 w 1371600"/>
              <a:gd name="connsiteY6" fmla="*/ 1371600 h 1371600"/>
              <a:gd name="connsiteX7" fmla="*/ 0 w 1371600"/>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371600">
                <a:moveTo>
                  <a:pt x="68581" y="68582"/>
                </a:moveTo>
                <a:lnTo>
                  <a:pt x="68581" y="1303022"/>
                </a:lnTo>
                <a:lnTo>
                  <a:pt x="1303020" y="1303022"/>
                </a:lnTo>
                <a:lnTo>
                  <a:pt x="1303021" y="68582"/>
                </a:lnTo>
                <a:close/>
                <a:moveTo>
                  <a:pt x="0" y="0"/>
                </a:moveTo>
                <a:lnTo>
                  <a:pt x="1371600" y="0"/>
                </a:lnTo>
                <a:lnTo>
                  <a:pt x="1371600" y="1371600"/>
                </a:lnTo>
                <a:lnTo>
                  <a:pt x="0" y="1371600"/>
                </a:lnTo>
                <a:close/>
              </a:path>
            </a:pathLst>
          </a:custGeom>
          <a:solidFill>
            <a:srgbClr val="45454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Rectangle 18">
            <a:extLst>
              <a:ext uri="{FF2B5EF4-FFF2-40B4-BE49-F238E27FC236}">
                <a16:creationId xmlns:a16="http://schemas.microsoft.com/office/drawing/2014/main" id="{C0BCD542-E081-41F5-A5DD-90DD59E3F1F9}"/>
              </a:ext>
            </a:extLst>
          </p:cNvPr>
          <p:cNvSpPr>
            <a:spLocks noChangeAspect="1"/>
          </p:cNvSpPr>
          <p:nvPr/>
        </p:nvSpPr>
        <p:spPr>
          <a:xfrm rot="2671182">
            <a:off x="4215003" y="2018157"/>
            <a:ext cx="9144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Rectangle 19">
            <a:extLst>
              <a:ext uri="{FF2B5EF4-FFF2-40B4-BE49-F238E27FC236}">
                <a16:creationId xmlns:a16="http://schemas.microsoft.com/office/drawing/2014/main" id="{411C0186-3169-4C12-B6F8-236520EEBD04}"/>
              </a:ext>
            </a:extLst>
          </p:cNvPr>
          <p:cNvSpPr>
            <a:spLocks noChangeAspect="1"/>
          </p:cNvSpPr>
          <p:nvPr/>
        </p:nvSpPr>
        <p:spPr>
          <a:xfrm rot="2671182">
            <a:off x="6226683" y="2018157"/>
            <a:ext cx="9144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Rectangle 20">
            <a:extLst>
              <a:ext uri="{FF2B5EF4-FFF2-40B4-BE49-F238E27FC236}">
                <a16:creationId xmlns:a16="http://schemas.microsoft.com/office/drawing/2014/main" id="{647B8DFB-93A6-47FF-9A86-00597B8DC233}"/>
              </a:ext>
            </a:extLst>
          </p:cNvPr>
          <p:cNvSpPr>
            <a:spLocks noChangeAspect="1"/>
          </p:cNvSpPr>
          <p:nvPr/>
        </p:nvSpPr>
        <p:spPr>
          <a:xfrm rot="2671182">
            <a:off x="8238363" y="2018157"/>
            <a:ext cx="914400"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Rectangle 21">
            <a:extLst>
              <a:ext uri="{FF2B5EF4-FFF2-40B4-BE49-F238E27FC236}">
                <a16:creationId xmlns:a16="http://schemas.microsoft.com/office/drawing/2014/main" id="{ABEDD541-7B11-4EAF-9E81-B713E144E51F}"/>
              </a:ext>
            </a:extLst>
          </p:cNvPr>
          <p:cNvSpPr>
            <a:spLocks noChangeAspect="1"/>
          </p:cNvSpPr>
          <p:nvPr/>
        </p:nvSpPr>
        <p:spPr>
          <a:xfrm rot="2671182">
            <a:off x="10250044" y="2018156"/>
            <a:ext cx="914400" cy="914400"/>
          </a:xfrm>
          <a:prstGeom prst="rect">
            <a:avLst/>
          </a:pr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TextBox 22">
            <a:extLst>
              <a:ext uri="{FF2B5EF4-FFF2-40B4-BE49-F238E27FC236}">
                <a16:creationId xmlns:a16="http://schemas.microsoft.com/office/drawing/2014/main" id="{5C9C92DB-9995-422D-91F3-69D32897369D}"/>
              </a:ext>
            </a:extLst>
          </p:cNvPr>
          <p:cNvSpPr txBox="1"/>
          <p:nvPr/>
        </p:nvSpPr>
        <p:spPr>
          <a:xfrm>
            <a:off x="1331404" y="2978862"/>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900" dirty="0">
                <a:solidFill>
                  <a:srgbClr val="454545"/>
                </a:solidFill>
              </a:rPr>
              <a:t>OPTION</a:t>
            </a:r>
          </a:p>
        </p:txBody>
      </p:sp>
      <p:sp>
        <p:nvSpPr>
          <p:cNvPr id="24" name="TextBox 23">
            <a:extLst>
              <a:ext uri="{FF2B5EF4-FFF2-40B4-BE49-F238E27FC236}">
                <a16:creationId xmlns:a16="http://schemas.microsoft.com/office/drawing/2014/main" id="{979FFDB0-B7F3-4551-A5D3-BBCF63D2875A}"/>
              </a:ext>
            </a:extLst>
          </p:cNvPr>
          <p:cNvSpPr txBox="1"/>
          <p:nvPr/>
        </p:nvSpPr>
        <p:spPr>
          <a:xfrm>
            <a:off x="684849" y="4458831"/>
            <a:ext cx="1920240" cy="210826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sectetur adipiscing elit.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CE04609-7C2F-46EC-A2DA-340DF3FC3F6F}"/>
              </a:ext>
            </a:extLst>
          </p:cNvPr>
          <p:cNvSpPr txBox="1"/>
          <p:nvPr/>
        </p:nvSpPr>
        <p:spPr>
          <a:xfrm>
            <a:off x="3313555" y="2978862"/>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900" dirty="0">
                <a:solidFill>
                  <a:srgbClr val="454545"/>
                </a:solidFill>
              </a:rPr>
              <a:t>OPTION</a:t>
            </a:r>
          </a:p>
        </p:txBody>
      </p:sp>
      <p:sp>
        <p:nvSpPr>
          <p:cNvPr id="27" name="TextBox 26">
            <a:extLst>
              <a:ext uri="{FF2B5EF4-FFF2-40B4-BE49-F238E27FC236}">
                <a16:creationId xmlns:a16="http://schemas.microsoft.com/office/drawing/2014/main" id="{A2854404-89A2-4A93-AD20-D6B1EC5132C9}"/>
              </a:ext>
            </a:extLst>
          </p:cNvPr>
          <p:cNvSpPr txBox="1"/>
          <p:nvPr/>
        </p:nvSpPr>
        <p:spPr>
          <a:xfrm>
            <a:off x="2667000" y="4458831"/>
            <a:ext cx="1920240" cy="210826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sectetur adipiscing elit.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2EB0DAE6-EA4A-4313-9A38-4E84745F2BED}"/>
              </a:ext>
            </a:extLst>
          </p:cNvPr>
          <p:cNvSpPr txBox="1"/>
          <p:nvPr/>
        </p:nvSpPr>
        <p:spPr>
          <a:xfrm>
            <a:off x="5337511" y="2978862"/>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900" dirty="0">
                <a:solidFill>
                  <a:srgbClr val="454545"/>
                </a:solidFill>
              </a:rPr>
              <a:t>OPTION</a:t>
            </a:r>
          </a:p>
        </p:txBody>
      </p:sp>
      <p:sp>
        <p:nvSpPr>
          <p:cNvPr id="29" name="TextBox 28">
            <a:extLst>
              <a:ext uri="{FF2B5EF4-FFF2-40B4-BE49-F238E27FC236}">
                <a16:creationId xmlns:a16="http://schemas.microsoft.com/office/drawing/2014/main" id="{8F06FCD1-15E4-4170-BBE3-5D37D9B0B0CA}"/>
              </a:ext>
            </a:extLst>
          </p:cNvPr>
          <p:cNvSpPr txBox="1"/>
          <p:nvPr/>
        </p:nvSpPr>
        <p:spPr>
          <a:xfrm>
            <a:off x="4690956" y="4458831"/>
            <a:ext cx="1920240" cy="210826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sectetur adipiscing elit.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EEBD2562-62AA-4D5B-AC1C-1515A59D16EA}"/>
              </a:ext>
            </a:extLst>
          </p:cNvPr>
          <p:cNvSpPr txBox="1"/>
          <p:nvPr/>
        </p:nvSpPr>
        <p:spPr>
          <a:xfrm>
            <a:off x="7361467" y="2978862"/>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900" dirty="0">
                <a:solidFill>
                  <a:srgbClr val="454545"/>
                </a:solidFill>
              </a:rPr>
              <a:t>OPTION</a:t>
            </a:r>
          </a:p>
        </p:txBody>
      </p:sp>
      <p:sp>
        <p:nvSpPr>
          <p:cNvPr id="31" name="TextBox 30">
            <a:extLst>
              <a:ext uri="{FF2B5EF4-FFF2-40B4-BE49-F238E27FC236}">
                <a16:creationId xmlns:a16="http://schemas.microsoft.com/office/drawing/2014/main" id="{9D888A0A-8041-4220-8A9C-B8BF02133BE7}"/>
              </a:ext>
            </a:extLst>
          </p:cNvPr>
          <p:cNvSpPr txBox="1"/>
          <p:nvPr/>
        </p:nvSpPr>
        <p:spPr>
          <a:xfrm>
            <a:off x="6714912" y="4458831"/>
            <a:ext cx="1920240" cy="210826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sectetur adipiscing elit.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283CFB-C2C5-45B3-91F8-12BDDE86919B}"/>
              </a:ext>
            </a:extLst>
          </p:cNvPr>
          <p:cNvSpPr txBox="1"/>
          <p:nvPr/>
        </p:nvSpPr>
        <p:spPr>
          <a:xfrm>
            <a:off x="9415556" y="2978862"/>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900" dirty="0">
                <a:solidFill>
                  <a:srgbClr val="454545"/>
                </a:solidFill>
              </a:rPr>
              <a:t>OPTION</a:t>
            </a:r>
          </a:p>
        </p:txBody>
      </p:sp>
      <p:sp>
        <p:nvSpPr>
          <p:cNvPr id="33" name="TextBox 32">
            <a:extLst>
              <a:ext uri="{FF2B5EF4-FFF2-40B4-BE49-F238E27FC236}">
                <a16:creationId xmlns:a16="http://schemas.microsoft.com/office/drawing/2014/main" id="{2533F55B-B319-4817-A357-16B4745C95E8}"/>
              </a:ext>
            </a:extLst>
          </p:cNvPr>
          <p:cNvSpPr txBox="1"/>
          <p:nvPr/>
        </p:nvSpPr>
        <p:spPr>
          <a:xfrm>
            <a:off x="8769001" y="4458831"/>
            <a:ext cx="1920240" cy="2108269"/>
          </a:xfrm>
          <a:prstGeom prst="rect">
            <a:avLst/>
          </a:prstGeom>
          <a:noFill/>
        </p:spPr>
        <p:txBody>
          <a:bodyPr wrap="square" rtlCol="0">
            <a:spAutoFit/>
          </a:bodyPr>
          <a:lstStyle/>
          <a:p>
            <a:r>
              <a:rPr lang="en-US" sz="1400" dirty="0">
                <a:solidFill>
                  <a:srgbClr val="205F79"/>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 adipiscing elit, sed do eiusmod tempor. Lorem ipsum dolor sit amet, sectetur adipiscing elit. </a:t>
            </a:r>
          </a:p>
          <a:p>
            <a:endParaRPr lang="en-US" sz="6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6117276A-AD5A-4DFF-9D27-0FFA2A94EAB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pic>
        <p:nvPicPr>
          <p:cNvPr id="35" name="Graphic 34" descr="Stethoscope">
            <a:extLst>
              <a:ext uri="{FF2B5EF4-FFF2-40B4-BE49-F238E27FC236}">
                <a16:creationId xmlns:a16="http://schemas.microsoft.com/office/drawing/2014/main" id="{0DF9E9F8-EB8C-47D5-9527-7D94EE72A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5288" y="2283725"/>
            <a:ext cx="411480" cy="411480"/>
          </a:xfrm>
          <a:prstGeom prst="rect">
            <a:avLst/>
          </a:prstGeom>
        </p:spPr>
      </p:pic>
      <p:pic>
        <p:nvPicPr>
          <p:cNvPr id="36" name="Graphic 35" descr="Heartbeat">
            <a:extLst>
              <a:ext uri="{FF2B5EF4-FFF2-40B4-BE49-F238E27FC236}">
                <a16:creationId xmlns:a16="http://schemas.microsoft.com/office/drawing/2014/main" id="{1055893B-9BAD-4993-9CF8-1923BFA511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9833" y="2283725"/>
            <a:ext cx="411480" cy="411480"/>
          </a:xfrm>
          <a:prstGeom prst="rect">
            <a:avLst/>
          </a:prstGeom>
        </p:spPr>
      </p:pic>
      <p:pic>
        <p:nvPicPr>
          <p:cNvPr id="37" name="Graphic 36" descr="Needle">
            <a:extLst>
              <a:ext uri="{FF2B5EF4-FFF2-40B4-BE49-F238E27FC236}">
                <a16:creationId xmlns:a16="http://schemas.microsoft.com/office/drawing/2014/main" id="{A9B8DD39-7259-4825-A442-DC7F0CBAB5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8143" y="2283723"/>
            <a:ext cx="411480" cy="411480"/>
          </a:xfrm>
          <a:prstGeom prst="rect">
            <a:avLst/>
          </a:prstGeom>
        </p:spPr>
      </p:pic>
      <p:pic>
        <p:nvPicPr>
          <p:cNvPr id="38" name="Graphic 37" descr="IV">
            <a:extLst>
              <a:ext uri="{FF2B5EF4-FFF2-40B4-BE49-F238E27FC236}">
                <a16:creationId xmlns:a16="http://schemas.microsoft.com/office/drawing/2014/main" id="{8A33BB06-9398-4962-9379-21E07CEF15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89823" y="2283723"/>
            <a:ext cx="411480" cy="411480"/>
          </a:xfrm>
          <a:prstGeom prst="rect">
            <a:avLst/>
          </a:prstGeom>
        </p:spPr>
      </p:pic>
      <p:pic>
        <p:nvPicPr>
          <p:cNvPr id="39" name="Graphic 38" descr="Medicine">
            <a:extLst>
              <a:ext uri="{FF2B5EF4-FFF2-40B4-BE49-F238E27FC236}">
                <a16:creationId xmlns:a16="http://schemas.microsoft.com/office/drawing/2014/main" id="{987B82E3-138A-4959-A1FA-4BBD3A6FB5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37509" y="2269616"/>
            <a:ext cx="411480" cy="411480"/>
          </a:xfrm>
          <a:prstGeom prst="rect">
            <a:avLst/>
          </a:prstGeom>
        </p:spPr>
      </p:pic>
    </p:spTree>
    <p:extLst>
      <p:ext uri="{BB962C8B-B14F-4D97-AF65-F5344CB8AC3E}">
        <p14:creationId xmlns:p14="http://schemas.microsoft.com/office/powerpoint/2010/main" val="198941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 presetClass="entr" presetSubtype="1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1+#ppt_w/2"/>
                                          </p:val>
                                        </p:tav>
                                        <p:tav tm="100000">
                                          <p:val>
                                            <p:strVal val="#ppt_x"/>
                                          </p:val>
                                        </p:tav>
                                      </p:tavLst>
                                    </p:anim>
                                    <p:anim calcmode="lin" valueType="num">
                                      <p:cBhvr additive="base">
                                        <p:cTn id="24" dur="500" fill="hold"/>
                                        <p:tgtEl>
                                          <p:spTgt spid="35"/>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12"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3"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1+#ppt_w/2"/>
                                          </p:val>
                                        </p:tav>
                                        <p:tav tm="100000">
                                          <p:val>
                                            <p:strVal val="#ppt_x"/>
                                          </p:val>
                                        </p:tav>
                                      </p:tavLst>
                                    </p:anim>
                                    <p:anim calcmode="lin" valueType="num">
                                      <p:cBhvr additive="base">
                                        <p:cTn id="47" dur="500" fill="hold"/>
                                        <p:tgtEl>
                                          <p:spTgt spid="36"/>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 presetClass="entr" presetSubtype="12"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1+#ppt_w/2"/>
                                          </p:val>
                                        </p:tav>
                                        <p:tav tm="100000">
                                          <p:val>
                                            <p:strVal val="#ppt_x"/>
                                          </p:val>
                                        </p:tav>
                                      </p:tavLst>
                                    </p:anim>
                                    <p:anim calcmode="lin" valueType="num">
                                      <p:cBhvr additive="base">
                                        <p:cTn id="66" dur="500" fill="hold"/>
                                        <p:tgtEl>
                                          <p:spTgt spid="20"/>
                                        </p:tgtEl>
                                        <p:attrNameLst>
                                          <p:attrName>ppt_y</p:attrName>
                                        </p:attrNameLst>
                                      </p:cBhvr>
                                      <p:tavLst>
                                        <p:tav tm="0">
                                          <p:val>
                                            <p:strVal val="0-#ppt_h/2"/>
                                          </p:val>
                                        </p:tav>
                                        <p:tav tm="100000">
                                          <p:val>
                                            <p:strVal val="#ppt_y"/>
                                          </p:val>
                                        </p:tav>
                                      </p:tavLst>
                                    </p:anim>
                                  </p:childTnLst>
                                </p:cTn>
                              </p:par>
                              <p:par>
                                <p:cTn id="67" presetID="2" presetClass="entr" presetSubtype="3"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1+#ppt_w/2"/>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2" presetClass="entr" presetSubtype="12"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0-#ppt_w/2"/>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par>
                                <p:cTn id="82" presetID="2" presetClass="entr" presetSubtype="12"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0-#ppt_w/2"/>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2" presetClass="entr" presetSubtype="3"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1+#ppt_w/2"/>
                                          </p:val>
                                        </p:tav>
                                        <p:tav tm="100000">
                                          <p:val>
                                            <p:strVal val="#ppt_x"/>
                                          </p:val>
                                        </p:tav>
                                      </p:tavLst>
                                    </p:anim>
                                    <p:anim calcmode="lin" valueType="num">
                                      <p:cBhvr additive="base">
                                        <p:cTn id="89" dur="500" fill="hold"/>
                                        <p:tgtEl>
                                          <p:spTgt spid="21"/>
                                        </p:tgtEl>
                                        <p:attrNameLst>
                                          <p:attrName>ppt_y</p:attrName>
                                        </p:attrNameLst>
                                      </p:cBhvr>
                                      <p:tavLst>
                                        <p:tav tm="0">
                                          <p:val>
                                            <p:strVal val="0-#ppt_h/2"/>
                                          </p:val>
                                        </p:tav>
                                        <p:tav tm="100000">
                                          <p:val>
                                            <p:strVal val="#ppt_y"/>
                                          </p:val>
                                        </p:tav>
                                      </p:tavLst>
                                    </p:anim>
                                  </p:childTnLst>
                                </p:cTn>
                              </p:par>
                              <p:par>
                                <p:cTn id="90" presetID="2" presetClass="entr" presetSubtype="3"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additive="base">
                                        <p:cTn id="92" dur="500" fill="hold"/>
                                        <p:tgtEl>
                                          <p:spTgt spid="38"/>
                                        </p:tgtEl>
                                        <p:attrNameLst>
                                          <p:attrName>ppt_x</p:attrName>
                                        </p:attrNameLst>
                                      </p:cBhvr>
                                      <p:tavLst>
                                        <p:tav tm="0">
                                          <p:val>
                                            <p:strVal val="1+#ppt_w/2"/>
                                          </p:val>
                                        </p:tav>
                                        <p:tav tm="100000">
                                          <p:val>
                                            <p:strVal val="#ppt_x"/>
                                          </p:val>
                                        </p:tav>
                                      </p:tavLst>
                                    </p:anim>
                                    <p:anim calcmode="lin" valueType="num">
                                      <p:cBhvr additive="base">
                                        <p:cTn id="93" dur="500" fill="hold"/>
                                        <p:tgtEl>
                                          <p:spTgt spid="38"/>
                                        </p:tgtEl>
                                        <p:attrNameLst>
                                          <p:attrName>ppt_y</p:attrName>
                                        </p:attrNameLst>
                                      </p:cBhvr>
                                      <p:tavLst>
                                        <p:tav tm="0">
                                          <p:val>
                                            <p:strVal val="0-#ppt_h/2"/>
                                          </p:val>
                                        </p:tav>
                                        <p:tav tm="100000">
                                          <p:val>
                                            <p:strVal val="#ppt_y"/>
                                          </p:val>
                                        </p:tav>
                                      </p:tavLst>
                                    </p:anim>
                                  </p:childTnLst>
                                </p:cTn>
                              </p:par>
                            </p:childTnLst>
                          </p:cTn>
                        </p:par>
                        <p:par>
                          <p:cTn id="94" fill="hold">
                            <p:stCondLst>
                              <p:cond delay="6000"/>
                            </p:stCondLst>
                            <p:childTnLst>
                              <p:par>
                                <p:cTn id="95" presetID="42"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00"/>
                                        <p:tgtEl>
                                          <p:spTgt spid="31"/>
                                        </p:tgtEl>
                                      </p:cBhvr>
                                    </p:animEffect>
                                    <p:anim calcmode="lin" valueType="num">
                                      <p:cBhvr>
                                        <p:cTn id="98" dur="1000" fill="hold"/>
                                        <p:tgtEl>
                                          <p:spTgt spid="31"/>
                                        </p:tgtEl>
                                        <p:attrNameLst>
                                          <p:attrName>ppt_x</p:attrName>
                                        </p:attrNameLst>
                                      </p:cBhvr>
                                      <p:tavLst>
                                        <p:tav tm="0">
                                          <p:val>
                                            <p:strVal val="#ppt_x"/>
                                          </p:val>
                                        </p:tav>
                                        <p:tav tm="100000">
                                          <p:val>
                                            <p:strVal val="#ppt_x"/>
                                          </p:val>
                                        </p:tav>
                                      </p:tavLst>
                                    </p:anim>
                                    <p:anim calcmode="lin" valueType="num">
                                      <p:cBhvr>
                                        <p:cTn id="99" dur="1000" fill="hold"/>
                                        <p:tgtEl>
                                          <p:spTgt spid="31"/>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2" presetClass="entr" presetSubtype="12"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0-#ppt_w/2"/>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500" fill="hold"/>
                                        <p:tgtEl>
                                          <p:spTgt spid="32"/>
                                        </p:tgtEl>
                                        <p:attrNameLst>
                                          <p:attrName>ppt_x</p:attrName>
                                        </p:attrNameLst>
                                      </p:cBhvr>
                                      <p:tavLst>
                                        <p:tav tm="0">
                                          <p:val>
                                            <p:strVal val="0-#ppt_w/2"/>
                                          </p:val>
                                        </p:tav>
                                        <p:tav tm="100000">
                                          <p:val>
                                            <p:strVal val="#ppt_x"/>
                                          </p:val>
                                        </p:tav>
                                      </p:tavLst>
                                    </p:anim>
                                    <p:anim calcmode="lin" valueType="num">
                                      <p:cBhvr additive="base">
                                        <p:cTn id="108" dur="500" fill="hold"/>
                                        <p:tgtEl>
                                          <p:spTgt spid="32"/>
                                        </p:tgtEl>
                                        <p:attrNameLst>
                                          <p:attrName>ppt_y</p:attrName>
                                        </p:attrNameLst>
                                      </p:cBhvr>
                                      <p:tavLst>
                                        <p:tav tm="0">
                                          <p:val>
                                            <p:strVal val="1+#ppt_h/2"/>
                                          </p:val>
                                        </p:tav>
                                        <p:tav tm="100000">
                                          <p:val>
                                            <p:strVal val="#ppt_y"/>
                                          </p:val>
                                        </p:tav>
                                      </p:tavLst>
                                    </p:anim>
                                  </p:childTnLst>
                                </p:cTn>
                              </p:par>
                              <p:par>
                                <p:cTn id="109" presetID="2" presetClass="entr" presetSubtype="3"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1+#ppt_w/2"/>
                                          </p:val>
                                        </p:tav>
                                        <p:tav tm="100000">
                                          <p:val>
                                            <p:strVal val="#ppt_x"/>
                                          </p:val>
                                        </p:tav>
                                      </p:tavLst>
                                    </p:anim>
                                    <p:anim calcmode="lin" valueType="num">
                                      <p:cBhvr additive="base">
                                        <p:cTn id="112" dur="500" fill="hold"/>
                                        <p:tgtEl>
                                          <p:spTgt spid="22"/>
                                        </p:tgtEl>
                                        <p:attrNameLst>
                                          <p:attrName>ppt_y</p:attrName>
                                        </p:attrNameLst>
                                      </p:cBhvr>
                                      <p:tavLst>
                                        <p:tav tm="0">
                                          <p:val>
                                            <p:strVal val="0-#ppt_h/2"/>
                                          </p:val>
                                        </p:tav>
                                        <p:tav tm="100000">
                                          <p:val>
                                            <p:strVal val="#ppt_y"/>
                                          </p:val>
                                        </p:tav>
                                      </p:tavLst>
                                    </p:anim>
                                  </p:childTnLst>
                                </p:cTn>
                              </p:par>
                              <p:par>
                                <p:cTn id="113" presetID="2" presetClass="entr" presetSubtype="3" fill="hold"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1+#ppt_w/2"/>
                                          </p:val>
                                        </p:tav>
                                        <p:tav tm="100000">
                                          <p:val>
                                            <p:strVal val="#ppt_x"/>
                                          </p:val>
                                        </p:tav>
                                      </p:tavLst>
                                    </p:anim>
                                    <p:anim calcmode="lin" valueType="num">
                                      <p:cBhvr additive="base">
                                        <p:cTn id="116" dur="500" fill="hold"/>
                                        <p:tgtEl>
                                          <p:spTgt spid="39"/>
                                        </p:tgtEl>
                                        <p:attrNameLst>
                                          <p:attrName>ppt_y</p:attrName>
                                        </p:attrNameLst>
                                      </p:cBhvr>
                                      <p:tavLst>
                                        <p:tav tm="0">
                                          <p:val>
                                            <p:strVal val="0-#ppt_h/2"/>
                                          </p:val>
                                        </p:tav>
                                        <p:tav tm="100000">
                                          <p:val>
                                            <p:strVal val="#ppt_y"/>
                                          </p:val>
                                        </p:tav>
                                      </p:tavLst>
                                    </p:anim>
                                  </p:childTnLst>
                                </p:cTn>
                              </p:par>
                            </p:childTnLst>
                          </p:cTn>
                        </p:par>
                        <p:par>
                          <p:cTn id="117" fill="hold">
                            <p:stCondLst>
                              <p:cond delay="7500"/>
                            </p:stCondLst>
                            <p:childTnLst>
                              <p:par>
                                <p:cTn id="118" presetID="42" presetClass="entr" presetSubtype="0" fill="hold" grpId="0" nodeType="after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1000"/>
                                        <p:tgtEl>
                                          <p:spTgt spid="33"/>
                                        </p:tgtEl>
                                      </p:cBhvr>
                                    </p:animEffect>
                                    <p:anim calcmode="lin" valueType="num">
                                      <p:cBhvr>
                                        <p:cTn id="121" dur="1000" fill="hold"/>
                                        <p:tgtEl>
                                          <p:spTgt spid="33"/>
                                        </p:tgtEl>
                                        <p:attrNameLst>
                                          <p:attrName>ppt_x</p:attrName>
                                        </p:attrNameLst>
                                      </p:cBhvr>
                                      <p:tavLst>
                                        <p:tav tm="0">
                                          <p:val>
                                            <p:strVal val="#ppt_x"/>
                                          </p:val>
                                        </p:tav>
                                        <p:tav tm="100000">
                                          <p:val>
                                            <p:strVal val="#ppt_x"/>
                                          </p:val>
                                        </p:tav>
                                      </p:tavLst>
                                    </p:anim>
                                    <p:anim calcmode="lin" valueType="num">
                                      <p:cBhvr>
                                        <p:cTn id="1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6" grpId="0"/>
      <p:bldP spid="27" grpId="0"/>
      <p:bldP spid="28" grpId="0"/>
      <p:bldP spid="29" grpId="0"/>
      <p:bldP spid="30" grpId="0"/>
      <p:bldP spid="31" grpId="0"/>
      <p:bldP spid="32" grpId="0"/>
      <p:bldP spid="33" grpId="0"/>
      <p:bldP spid="3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D34132"/>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EF9D2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189A80"/>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34738D"/>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4C4F54"/>
          </a:solidFill>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C4F54"/>
          </a:solidFill>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C4F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4C4F54"/>
          </a:solidFill>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160678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4738D"/>
                </a:solidFill>
                <a:latin typeface="Bernard MT Condensed" panose="02050806060905020404" pitchFamily="18" charset="0"/>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4C4F54"/>
              </a:solidFill>
              <a:latin typeface="Candara" panose="020E0502030303020204" pitchFamily="34" charset="0"/>
            </a:endParaRP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89A80"/>
                </a:solidFill>
                <a:latin typeface="Bernard MT Condensed" panose="02050806060905020404" pitchFamily="18" charset="0"/>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4C4F54"/>
              </a:solidFill>
              <a:latin typeface="Candara" panose="020E0502030303020204" pitchFamily="34" charset="0"/>
            </a:endParaRP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EF9D27"/>
                </a:solidFill>
                <a:latin typeface="Bernard MT Condensed" panose="02050806060905020404" pitchFamily="18" charset="0"/>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4C4F54"/>
              </a:solidFill>
              <a:latin typeface="Candara" panose="020E0502030303020204" pitchFamily="34" charset="0"/>
            </a:endParaRP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D34132"/>
                </a:solidFill>
                <a:latin typeface="Bernard MT Condensed" panose="02050806060905020404" pitchFamily="18" charset="0"/>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4C4F54"/>
              </a:solidFill>
              <a:latin typeface="Candara" panose="020E0502030303020204" pitchFamily="34" charset="0"/>
            </a:endParaRP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a:p>
            <a:pPr marL="342900" indent="-342900">
              <a:buFont typeface="+mj-lt"/>
              <a:buAutoNum type="arabicPeriod"/>
            </a:pPr>
            <a:r>
              <a:rPr lang="en-US" sz="1300" dirty="0">
                <a:solidFill>
                  <a:srgbClr val="4C4F54"/>
                </a:solidFill>
                <a:latin typeface="Candara" panose="020E0502030303020204" pitchFamily="34" charset="0"/>
              </a:rPr>
              <a:t>Lorem ipsum dolor sit amet</a:t>
            </a:r>
          </a:p>
        </p:txBody>
      </p:sp>
    </p:spTree>
    <p:extLst>
      <p:ext uri="{BB962C8B-B14F-4D97-AF65-F5344CB8AC3E}">
        <p14:creationId xmlns:p14="http://schemas.microsoft.com/office/powerpoint/2010/main" val="302612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6868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200" dirty="0">
              <a:solidFill>
                <a:srgbClr val="189A80"/>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endParaRPr lang="en-US" sz="200" dirty="0">
              <a:solidFill>
                <a:srgbClr val="D34132"/>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87317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EF9D27"/>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EF9D27"/>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rgbClr val="4C4F54"/>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725776" cy="161583"/>
            </a:xfrm>
            <a:prstGeom prst="rect">
              <a:avLst/>
            </a:prstGeom>
          </p:spPr>
          <p:txBody>
            <a:bodyPr wrap="none" lIns="0" tIns="0" rIns="0" bIns="0">
              <a:spAutoFit/>
            </a:bodyPr>
            <a:lstStyle/>
            <a:p>
              <a:r>
                <a:rPr lang="en-US" sz="1400" dirty="0">
                  <a:solidFill>
                    <a:srgbClr val="D34132"/>
                  </a:solidFill>
                  <a:latin typeface="Bernard MT Condensed" panose="02050806060905020404" pitchFamily="18"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725776" cy="161583"/>
            </a:xfrm>
            <a:prstGeom prst="rect">
              <a:avLst/>
            </a:prstGeom>
          </p:spPr>
          <p:txBody>
            <a:bodyPr wrap="none" lIns="0" tIns="0" rIns="0" bIns="0">
              <a:spAutoFit/>
            </a:bodyPr>
            <a:lstStyle/>
            <a:p>
              <a:r>
                <a:rPr lang="en-US" sz="1400" dirty="0">
                  <a:solidFill>
                    <a:srgbClr val="EF9D27"/>
                  </a:solidFill>
                  <a:latin typeface="Bernard MT Condensed" panose="02050806060905020404" pitchFamily="18"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1253910" y="1363501"/>
              <a:ext cx="725776" cy="161583"/>
            </a:xfrm>
            <a:prstGeom prst="rect">
              <a:avLst/>
            </a:prstGeom>
          </p:spPr>
          <p:txBody>
            <a:bodyPr wrap="none" lIns="0" tIns="0" rIns="0" bIns="0">
              <a:spAutoFit/>
            </a:bodyPr>
            <a:lstStyle/>
            <a:p>
              <a:pPr algn="r"/>
              <a:r>
                <a:rPr lang="en-US" sz="1400" dirty="0">
                  <a:solidFill>
                    <a:srgbClr val="189A80"/>
                  </a:solidFill>
                  <a:latin typeface="Bernard MT Condensed" panose="02050806060905020404" pitchFamily="18"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1253910" y="1363501"/>
              <a:ext cx="725776" cy="161583"/>
            </a:xfrm>
            <a:prstGeom prst="rect">
              <a:avLst/>
            </a:prstGeom>
          </p:spPr>
          <p:txBody>
            <a:bodyPr wrap="none" lIns="0" tIns="0" rIns="0" bIns="0">
              <a:spAutoFit/>
            </a:bodyPr>
            <a:lstStyle/>
            <a:p>
              <a:pPr algn="r"/>
              <a:r>
                <a:rPr lang="en-US" sz="1400" dirty="0">
                  <a:solidFill>
                    <a:srgbClr val="34738D"/>
                  </a:solidFill>
                  <a:latin typeface="Bernard MT Condensed" panose="02050806060905020404" pitchFamily="18"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204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EF9D27"/>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FFBB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7C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89A80"/>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6B89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D17F0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EF9D27"/>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FFBB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89A80"/>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6B89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4738D"/>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291A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655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4738D"/>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291A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dirty="0">
                <a:solidFill>
                  <a:srgbClr val="4C4F54"/>
                </a:solidFill>
                <a:latin typeface="Bernard MT Condensed" panose="02050806060905020404" pitchFamily="18" charset="0"/>
              </a:rPr>
              <a:t>LOREM IPSUM</a:t>
            </a:r>
          </a:p>
          <a:p>
            <a:pPr defTabSz="1219170">
              <a:spcBef>
                <a:spcPct val="20000"/>
              </a:spcBef>
              <a:defRPr/>
            </a:pPr>
            <a:endParaRPr lang="en-US" sz="16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4C4F54"/>
              </a:solidFill>
              <a:latin typeface="Candara" panose="020E0502030303020204" pitchFamily="34" charset="0"/>
            </a:endParaRPr>
          </a:p>
          <a:p>
            <a:endParaRPr lang="en-US" sz="1200"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84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EF9D27"/>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EF9D27"/>
          </a:solidFill>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189A80"/>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189A80"/>
          </a:solidFill>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4738D"/>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4738D"/>
          </a:solidFill>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3648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ea typeface="Roboto Light" panose="02000000000000000000" pitchFamily="2" charset="0"/>
                </a:rPr>
                <a:t>LOREM IPSUM</a:t>
              </a:r>
              <a:endParaRPr lang="ru-RU" sz="1400"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3648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ea typeface="Roboto Light" panose="02000000000000000000" pitchFamily="2" charset="0"/>
                </a:rPr>
                <a:t>LOREM IPSUM</a:t>
              </a:r>
              <a:endParaRPr lang="ru-RU" sz="1400"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3648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ea typeface="Roboto Light" panose="02000000000000000000" pitchFamily="2" charset="0"/>
                </a:rPr>
                <a:t>LOREM IPSUM</a:t>
              </a:r>
              <a:endParaRPr lang="ru-RU" sz="1400"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794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7146B0C-539B-409F-80FA-F6BD662283A2}"/>
              </a:ext>
            </a:extLst>
          </p:cNvPr>
          <p:cNvSpPr/>
          <p:nvPr/>
        </p:nvSpPr>
        <p:spPr>
          <a:xfrm rot="18900000">
            <a:off x="7141200" y="27432"/>
            <a:ext cx="7081412" cy="6922008"/>
          </a:xfrm>
          <a:custGeom>
            <a:avLst/>
            <a:gdLst>
              <a:gd name="connsiteX0" fmla="*/ 5020455 w 7081412"/>
              <a:gd name="connsiteY0" fmla="*/ 0 h 6910295"/>
              <a:gd name="connsiteX1" fmla="*/ 7081412 w 7081412"/>
              <a:gd name="connsiteY1" fmla="*/ 2060957 h 6910295"/>
              <a:gd name="connsiteX2" fmla="*/ 2232075 w 7081412"/>
              <a:gd name="connsiteY2" fmla="*/ 6910295 h 6910295"/>
              <a:gd name="connsiteX3" fmla="*/ 0 w 7081412"/>
              <a:gd name="connsiteY3" fmla="*/ 4678220 h 6910295"/>
              <a:gd name="connsiteX4" fmla="*/ 0 w 7081412"/>
              <a:gd name="connsiteY4" fmla="*/ 0 h 6910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1412" h="6910295">
                <a:moveTo>
                  <a:pt x="5020455" y="0"/>
                </a:moveTo>
                <a:lnTo>
                  <a:pt x="7081412" y="2060957"/>
                </a:lnTo>
                <a:lnTo>
                  <a:pt x="2232075" y="6910295"/>
                </a:lnTo>
                <a:lnTo>
                  <a:pt x="0" y="4678220"/>
                </a:lnTo>
                <a:lnTo>
                  <a:pt x="0" y="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A8673-75A6-48D2-8D3E-672E0F73823C}"/>
              </a:ext>
            </a:extLst>
          </p:cNvPr>
          <p:cNvSpPr/>
          <p:nvPr/>
        </p:nvSpPr>
        <p:spPr>
          <a:xfrm rot="2677832">
            <a:off x="6498346" y="1377242"/>
            <a:ext cx="1280160" cy="1371600"/>
          </a:xfrm>
          <a:prstGeom prst="rect">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8B5279-7235-4FE2-B375-512C267AA6FC}"/>
              </a:ext>
            </a:extLst>
          </p:cNvPr>
          <p:cNvSpPr/>
          <p:nvPr/>
        </p:nvSpPr>
        <p:spPr>
          <a:xfrm rot="2677832">
            <a:off x="5090869" y="2802635"/>
            <a:ext cx="1280160" cy="1371600"/>
          </a:xfrm>
          <a:prstGeom prst="rect">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A1F9F3-8677-4D70-8E07-7C1FD1DEFCCD}"/>
              </a:ext>
            </a:extLst>
          </p:cNvPr>
          <p:cNvSpPr/>
          <p:nvPr/>
        </p:nvSpPr>
        <p:spPr>
          <a:xfrm rot="2677832">
            <a:off x="6498346" y="4296744"/>
            <a:ext cx="1280160" cy="1371600"/>
          </a:xfrm>
          <a:prstGeom prst="rect">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83AB50E-04B0-44C3-BA5F-E2456923966D}"/>
              </a:ext>
            </a:extLst>
          </p:cNvPr>
          <p:cNvSpPr txBox="1">
            <a:spLocks noChangeArrowheads="1"/>
          </p:cNvSpPr>
          <p:nvPr/>
        </p:nvSpPr>
        <p:spPr bwMode="auto">
          <a:xfrm>
            <a:off x="6795526" y="1670627"/>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7" name="Text Box 10">
            <a:extLst>
              <a:ext uri="{FF2B5EF4-FFF2-40B4-BE49-F238E27FC236}">
                <a16:creationId xmlns:a16="http://schemas.microsoft.com/office/drawing/2014/main" id="{BA0D64EC-72DE-4E38-80BD-860ECCE35BFB}"/>
              </a:ext>
            </a:extLst>
          </p:cNvPr>
          <p:cNvSpPr txBox="1">
            <a:spLocks noChangeArrowheads="1"/>
          </p:cNvSpPr>
          <p:nvPr/>
        </p:nvSpPr>
        <p:spPr bwMode="auto">
          <a:xfrm>
            <a:off x="5388049" y="30960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8" name="Text Box 10">
            <a:extLst>
              <a:ext uri="{FF2B5EF4-FFF2-40B4-BE49-F238E27FC236}">
                <a16:creationId xmlns:a16="http://schemas.microsoft.com/office/drawing/2014/main" id="{9F7901A7-6088-41B6-970B-DDED45160585}"/>
              </a:ext>
            </a:extLst>
          </p:cNvPr>
          <p:cNvSpPr txBox="1">
            <a:spLocks noChangeArrowheads="1"/>
          </p:cNvSpPr>
          <p:nvPr/>
        </p:nvSpPr>
        <p:spPr bwMode="auto">
          <a:xfrm>
            <a:off x="6795526" y="4590129"/>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9" name="TextBox 18">
            <a:extLst>
              <a:ext uri="{FF2B5EF4-FFF2-40B4-BE49-F238E27FC236}">
                <a16:creationId xmlns:a16="http://schemas.microsoft.com/office/drawing/2014/main" id="{0EE6E209-1C0D-498C-A271-FBD2BCD3EB13}"/>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0" name="TextBox 19">
            <a:extLst>
              <a:ext uri="{FF2B5EF4-FFF2-40B4-BE49-F238E27FC236}">
                <a16:creationId xmlns:a16="http://schemas.microsoft.com/office/drawing/2014/main" id="{77AC1EF3-83FF-4AE7-87E9-4EF85CA66CD8}"/>
              </a:ext>
            </a:extLst>
          </p:cNvPr>
          <p:cNvSpPr txBox="1"/>
          <p:nvPr/>
        </p:nvSpPr>
        <p:spPr>
          <a:xfrm>
            <a:off x="250809" y="3048000"/>
            <a:ext cx="3327114"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1" name="TextBox 20">
            <a:extLst>
              <a:ext uri="{FF2B5EF4-FFF2-40B4-BE49-F238E27FC236}">
                <a16:creationId xmlns:a16="http://schemas.microsoft.com/office/drawing/2014/main" id="{B256542F-9391-4A96-BDB6-E682BA6CEB13}"/>
              </a:ext>
            </a:extLst>
          </p:cNvPr>
          <p:cNvSpPr txBox="1"/>
          <p:nvPr/>
        </p:nvSpPr>
        <p:spPr>
          <a:xfrm>
            <a:off x="250809" y="4402231"/>
            <a:ext cx="3327114" cy="692497"/>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tempor incididunt ut labore.</a:t>
            </a:r>
          </a:p>
        </p:txBody>
      </p:sp>
      <p:sp>
        <p:nvSpPr>
          <p:cNvPr id="22" name="TextBox 21">
            <a:extLst>
              <a:ext uri="{FF2B5EF4-FFF2-40B4-BE49-F238E27FC236}">
                <a16:creationId xmlns:a16="http://schemas.microsoft.com/office/drawing/2014/main" id="{DDA72D4D-A6FF-4555-B9A7-7543AE47AA3F}"/>
              </a:ext>
            </a:extLst>
          </p:cNvPr>
          <p:cNvSpPr txBox="1"/>
          <p:nvPr/>
        </p:nvSpPr>
        <p:spPr>
          <a:xfrm>
            <a:off x="250809" y="5156297"/>
            <a:ext cx="3327114" cy="692497"/>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tempor incididunt ut labore.</a:t>
            </a:r>
          </a:p>
        </p:txBody>
      </p:sp>
      <p:sp>
        <p:nvSpPr>
          <p:cNvPr id="23" name="TextBox 22">
            <a:extLst>
              <a:ext uri="{FF2B5EF4-FFF2-40B4-BE49-F238E27FC236}">
                <a16:creationId xmlns:a16="http://schemas.microsoft.com/office/drawing/2014/main" id="{AFF05B9B-668F-4AF5-B52D-3BCB2C7377AA}"/>
              </a:ext>
            </a:extLst>
          </p:cNvPr>
          <p:cNvSpPr txBox="1"/>
          <p:nvPr/>
        </p:nvSpPr>
        <p:spPr>
          <a:xfrm>
            <a:off x="254286" y="5910363"/>
            <a:ext cx="3327114" cy="692497"/>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1214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1000"/>
                                        <p:tgtEl>
                                          <p:spTgt spid="1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1000"/>
                                        <p:tgtEl>
                                          <p:spTgt spid="20">
                                            <p:txEl>
                                              <p:pRg st="0" end="0"/>
                                            </p:txEl>
                                          </p:spTgt>
                                        </p:tgtEl>
                                      </p:cBhvr>
                                    </p:animEffect>
                                    <p:anim calcmode="lin" valueType="num">
                                      <p:cBhvr>
                                        <p:cTn id="16"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3" presetClass="entr" presetSubtype="52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 calcmode="lin" valueType="num">
                                      <p:cBhvr>
                                        <p:cTn id="34" dur="500" fill="hold"/>
                                        <p:tgtEl>
                                          <p:spTgt spid="21"/>
                                        </p:tgtEl>
                                        <p:attrNameLst>
                                          <p:attrName>ppt_x</p:attrName>
                                        </p:attrNameLst>
                                      </p:cBhvr>
                                      <p:tavLst>
                                        <p:tav tm="0">
                                          <p:val>
                                            <p:fltVal val="0.5"/>
                                          </p:val>
                                        </p:tav>
                                        <p:tav tm="100000">
                                          <p:val>
                                            <p:strVal val="#ppt_x"/>
                                          </p:val>
                                        </p:tav>
                                      </p:tavLst>
                                    </p:anim>
                                    <p:anim calcmode="lin" valueType="num">
                                      <p:cBhvr>
                                        <p:cTn id="35" dur="500" fill="hold"/>
                                        <p:tgtEl>
                                          <p:spTgt spid="21"/>
                                        </p:tgtEl>
                                        <p:attrNameLst>
                                          <p:attrName>ppt_y</p:attrName>
                                        </p:attrNameLst>
                                      </p:cBhvr>
                                      <p:tavLst>
                                        <p:tav tm="0">
                                          <p:val>
                                            <p:fltVal val="0.5"/>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ppt_x</p:attrName>
                                        </p:attrNameLst>
                                      </p:cBhvr>
                                      <p:tavLst>
                                        <p:tav tm="0">
                                          <p:val>
                                            <p:fltVal val="0.5"/>
                                          </p:val>
                                        </p:tav>
                                        <p:tav tm="100000">
                                          <p:val>
                                            <p:strVal val="#ppt_x"/>
                                          </p:val>
                                        </p:tav>
                                      </p:tavLst>
                                    </p:anim>
                                    <p:anim calcmode="lin" valueType="num">
                                      <p:cBhvr>
                                        <p:cTn id="53" dur="500" fill="hold"/>
                                        <p:tgtEl>
                                          <p:spTgt spid="22"/>
                                        </p:tgtEl>
                                        <p:attrNameLst>
                                          <p:attrName>ppt_y</p:attrName>
                                        </p:attrNameLst>
                                      </p:cBhvr>
                                      <p:tavLst>
                                        <p:tav tm="0">
                                          <p:val>
                                            <p:fltVal val="0.5"/>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build="p"/>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D15C9C6F-C9AD-4070-A07C-C242DD946043}"/>
              </a:ext>
            </a:extLst>
          </p:cNvPr>
          <p:cNvSpPr/>
          <p:nvPr/>
        </p:nvSpPr>
        <p:spPr>
          <a:xfrm>
            <a:off x="929640" y="2003677"/>
            <a:ext cx="1676400" cy="1295400"/>
          </a:xfrm>
          <a:prstGeom prst="homePlat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DA6189D6-F056-4AA3-95D1-E33DF7E040BA}"/>
              </a:ext>
            </a:extLst>
          </p:cNvPr>
          <p:cNvSpPr/>
          <p:nvPr/>
        </p:nvSpPr>
        <p:spPr>
          <a:xfrm>
            <a:off x="1576251" y="1752600"/>
            <a:ext cx="1266226" cy="2165458"/>
          </a:xfrm>
          <a:custGeom>
            <a:avLst/>
            <a:gdLst>
              <a:gd name="connsiteX0" fmla="*/ 362712 w 1266226"/>
              <a:gd name="connsiteY0" fmla="*/ 0 h 2165458"/>
              <a:gd name="connsiteX1" fmla="*/ 1266226 w 1266226"/>
              <a:gd name="connsiteY1" fmla="*/ 903515 h 2165458"/>
              <a:gd name="connsiteX2" fmla="*/ 4283 w 1266226"/>
              <a:gd name="connsiteY2" fmla="*/ 2165458 h 2165458"/>
              <a:gd name="connsiteX3" fmla="*/ 0 w 1266226"/>
              <a:gd name="connsiteY3" fmla="*/ 2165458 h 2165458"/>
              <a:gd name="connsiteX4" fmla="*/ 0 w 1266226"/>
              <a:gd name="connsiteY4" fmla="*/ 2082655 h 2165458"/>
              <a:gd name="connsiteX5" fmla="*/ 1179140 w 1266226"/>
              <a:gd name="connsiteY5" fmla="*/ 903515 h 2165458"/>
              <a:gd name="connsiteX6" fmla="*/ 362712 w 1266226"/>
              <a:gd name="connsiteY6" fmla="*/ 87087 h 216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6" h="2165458">
                <a:moveTo>
                  <a:pt x="362712" y="0"/>
                </a:moveTo>
                <a:lnTo>
                  <a:pt x="1266226" y="903515"/>
                </a:lnTo>
                <a:lnTo>
                  <a:pt x="4283" y="2165458"/>
                </a:lnTo>
                <a:lnTo>
                  <a:pt x="0" y="2165458"/>
                </a:lnTo>
                <a:lnTo>
                  <a:pt x="0" y="2082655"/>
                </a:lnTo>
                <a:lnTo>
                  <a:pt x="1179140" y="903515"/>
                </a:lnTo>
                <a:lnTo>
                  <a:pt x="362712" y="87087"/>
                </a:lnTo>
                <a:close/>
              </a:path>
            </a:pathLst>
          </a:custGeom>
          <a:gradFill>
            <a:gsLst>
              <a:gs pos="45000">
                <a:srgbClr val="34738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5" name="TextBox 14">
            <a:extLst>
              <a:ext uri="{FF2B5EF4-FFF2-40B4-BE49-F238E27FC236}">
                <a16:creationId xmlns:a16="http://schemas.microsoft.com/office/drawing/2014/main" id="{F3036E47-0179-4F6E-9B83-ADA4E8646B66}"/>
              </a:ext>
            </a:extLst>
          </p:cNvPr>
          <p:cNvSpPr txBox="1"/>
          <p:nvPr/>
        </p:nvSpPr>
        <p:spPr>
          <a:xfrm>
            <a:off x="914400" y="3466311"/>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900" dirty="0">
                <a:solidFill>
                  <a:srgbClr val="454545"/>
                </a:solidFill>
              </a:rPr>
              <a:t>OPTION</a:t>
            </a:r>
          </a:p>
        </p:txBody>
      </p:sp>
      <p:sp>
        <p:nvSpPr>
          <p:cNvPr id="16" name="TextBox 15">
            <a:extLst>
              <a:ext uri="{FF2B5EF4-FFF2-40B4-BE49-F238E27FC236}">
                <a16:creationId xmlns:a16="http://schemas.microsoft.com/office/drawing/2014/main" id="{28666676-96B5-4C4F-9020-82F3612AD0F4}"/>
              </a:ext>
            </a:extLst>
          </p:cNvPr>
          <p:cNvSpPr txBox="1"/>
          <p:nvPr/>
        </p:nvSpPr>
        <p:spPr>
          <a:xfrm>
            <a:off x="914400" y="4304524"/>
            <a:ext cx="2379160" cy="224676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9" name="Arrow: Pentagon 18">
            <a:extLst>
              <a:ext uri="{FF2B5EF4-FFF2-40B4-BE49-F238E27FC236}">
                <a16:creationId xmlns:a16="http://schemas.microsoft.com/office/drawing/2014/main" id="{D4A422A7-952D-4CF2-9F2C-D17D9E79D77A}"/>
              </a:ext>
            </a:extLst>
          </p:cNvPr>
          <p:cNvSpPr/>
          <p:nvPr/>
        </p:nvSpPr>
        <p:spPr>
          <a:xfrm>
            <a:off x="3672840" y="2003677"/>
            <a:ext cx="1676400" cy="1295400"/>
          </a:xfrm>
          <a:prstGeom prst="homePlat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Freeform: Shape 19">
            <a:extLst>
              <a:ext uri="{FF2B5EF4-FFF2-40B4-BE49-F238E27FC236}">
                <a16:creationId xmlns:a16="http://schemas.microsoft.com/office/drawing/2014/main" id="{FDD0D7EA-3F0E-41A9-B4D9-D1DFAA312643}"/>
              </a:ext>
            </a:extLst>
          </p:cNvPr>
          <p:cNvSpPr/>
          <p:nvPr/>
        </p:nvSpPr>
        <p:spPr>
          <a:xfrm>
            <a:off x="4319451" y="1752600"/>
            <a:ext cx="1266226" cy="2165458"/>
          </a:xfrm>
          <a:custGeom>
            <a:avLst/>
            <a:gdLst>
              <a:gd name="connsiteX0" fmla="*/ 362712 w 1266226"/>
              <a:gd name="connsiteY0" fmla="*/ 0 h 2165458"/>
              <a:gd name="connsiteX1" fmla="*/ 1266226 w 1266226"/>
              <a:gd name="connsiteY1" fmla="*/ 903515 h 2165458"/>
              <a:gd name="connsiteX2" fmla="*/ 4283 w 1266226"/>
              <a:gd name="connsiteY2" fmla="*/ 2165458 h 2165458"/>
              <a:gd name="connsiteX3" fmla="*/ 0 w 1266226"/>
              <a:gd name="connsiteY3" fmla="*/ 2165458 h 2165458"/>
              <a:gd name="connsiteX4" fmla="*/ 0 w 1266226"/>
              <a:gd name="connsiteY4" fmla="*/ 2082655 h 2165458"/>
              <a:gd name="connsiteX5" fmla="*/ 1179140 w 1266226"/>
              <a:gd name="connsiteY5" fmla="*/ 903515 h 2165458"/>
              <a:gd name="connsiteX6" fmla="*/ 362712 w 1266226"/>
              <a:gd name="connsiteY6" fmla="*/ 87087 h 216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6" h="2165458">
                <a:moveTo>
                  <a:pt x="362712" y="0"/>
                </a:moveTo>
                <a:lnTo>
                  <a:pt x="1266226" y="903515"/>
                </a:lnTo>
                <a:lnTo>
                  <a:pt x="4283" y="2165458"/>
                </a:lnTo>
                <a:lnTo>
                  <a:pt x="0" y="2165458"/>
                </a:lnTo>
                <a:lnTo>
                  <a:pt x="0" y="2082655"/>
                </a:lnTo>
                <a:lnTo>
                  <a:pt x="1179140" y="903515"/>
                </a:lnTo>
                <a:lnTo>
                  <a:pt x="362712" y="87087"/>
                </a:lnTo>
                <a:close/>
              </a:path>
            </a:pathLst>
          </a:custGeom>
          <a:gradFill>
            <a:gsLst>
              <a:gs pos="45000">
                <a:srgbClr val="189A8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1" name="TextBox 20">
            <a:extLst>
              <a:ext uri="{FF2B5EF4-FFF2-40B4-BE49-F238E27FC236}">
                <a16:creationId xmlns:a16="http://schemas.microsoft.com/office/drawing/2014/main" id="{B84EFEBE-BA09-462E-8D37-2BC386B5F01F}"/>
              </a:ext>
            </a:extLst>
          </p:cNvPr>
          <p:cNvSpPr txBox="1"/>
          <p:nvPr/>
        </p:nvSpPr>
        <p:spPr>
          <a:xfrm>
            <a:off x="3657600" y="3466311"/>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900" dirty="0">
                <a:solidFill>
                  <a:srgbClr val="454545"/>
                </a:solidFill>
              </a:rPr>
              <a:t>OPTION</a:t>
            </a:r>
          </a:p>
        </p:txBody>
      </p:sp>
      <p:sp>
        <p:nvSpPr>
          <p:cNvPr id="22" name="TextBox 21">
            <a:extLst>
              <a:ext uri="{FF2B5EF4-FFF2-40B4-BE49-F238E27FC236}">
                <a16:creationId xmlns:a16="http://schemas.microsoft.com/office/drawing/2014/main" id="{BF100025-7FD3-4A69-8A1F-A7EDB8584E8B}"/>
              </a:ext>
            </a:extLst>
          </p:cNvPr>
          <p:cNvSpPr txBox="1"/>
          <p:nvPr/>
        </p:nvSpPr>
        <p:spPr>
          <a:xfrm>
            <a:off x="3657600" y="4304524"/>
            <a:ext cx="2379160" cy="224676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24" name="Arrow: Pentagon 23">
            <a:extLst>
              <a:ext uri="{FF2B5EF4-FFF2-40B4-BE49-F238E27FC236}">
                <a16:creationId xmlns:a16="http://schemas.microsoft.com/office/drawing/2014/main" id="{5F48D0A8-2D77-4ED7-A7C1-9B59BF36791F}"/>
              </a:ext>
            </a:extLst>
          </p:cNvPr>
          <p:cNvSpPr/>
          <p:nvPr/>
        </p:nvSpPr>
        <p:spPr>
          <a:xfrm>
            <a:off x="6416040" y="2003677"/>
            <a:ext cx="1676400" cy="1295400"/>
          </a:xfrm>
          <a:prstGeom prst="homePlat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Freeform: Shape 24">
            <a:extLst>
              <a:ext uri="{FF2B5EF4-FFF2-40B4-BE49-F238E27FC236}">
                <a16:creationId xmlns:a16="http://schemas.microsoft.com/office/drawing/2014/main" id="{DD4DB470-EFF8-4E21-BD01-A1B93E4174A9}"/>
              </a:ext>
            </a:extLst>
          </p:cNvPr>
          <p:cNvSpPr/>
          <p:nvPr/>
        </p:nvSpPr>
        <p:spPr>
          <a:xfrm>
            <a:off x="7062651" y="1752600"/>
            <a:ext cx="1266226" cy="2165458"/>
          </a:xfrm>
          <a:custGeom>
            <a:avLst/>
            <a:gdLst>
              <a:gd name="connsiteX0" fmla="*/ 362712 w 1266226"/>
              <a:gd name="connsiteY0" fmla="*/ 0 h 2165458"/>
              <a:gd name="connsiteX1" fmla="*/ 1266226 w 1266226"/>
              <a:gd name="connsiteY1" fmla="*/ 903515 h 2165458"/>
              <a:gd name="connsiteX2" fmla="*/ 4283 w 1266226"/>
              <a:gd name="connsiteY2" fmla="*/ 2165458 h 2165458"/>
              <a:gd name="connsiteX3" fmla="*/ 0 w 1266226"/>
              <a:gd name="connsiteY3" fmla="*/ 2165458 h 2165458"/>
              <a:gd name="connsiteX4" fmla="*/ 0 w 1266226"/>
              <a:gd name="connsiteY4" fmla="*/ 2082655 h 2165458"/>
              <a:gd name="connsiteX5" fmla="*/ 1179140 w 1266226"/>
              <a:gd name="connsiteY5" fmla="*/ 903515 h 2165458"/>
              <a:gd name="connsiteX6" fmla="*/ 362712 w 1266226"/>
              <a:gd name="connsiteY6" fmla="*/ 87087 h 216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6" h="2165458">
                <a:moveTo>
                  <a:pt x="362712" y="0"/>
                </a:moveTo>
                <a:lnTo>
                  <a:pt x="1266226" y="903515"/>
                </a:lnTo>
                <a:lnTo>
                  <a:pt x="4283" y="2165458"/>
                </a:lnTo>
                <a:lnTo>
                  <a:pt x="0" y="2165458"/>
                </a:lnTo>
                <a:lnTo>
                  <a:pt x="0" y="2082655"/>
                </a:lnTo>
                <a:lnTo>
                  <a:pt x="1179140" y="903515"/>
                </a:lnTo>
                <a:lnTo>
                  <a:pt x="362712" y="87087"/>
                </a:lnTo>
                <a:close/>
              </a:path>
            </a:pathLst>
          </a:custGeom>
          <a:gradFill>
            <a:gsLst>
              <a:gs pos="45000">
                <a:srgbClr val="EF9D27"/>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Box 25">
            <a:extLst>
              <a:ext uri="{FF2B5EF4-FFF2-40B4-BE49-F238E27FC236}">
                <a16:creationId xmlns:a16="http://schemas.microsoft.com/office/drawing/2014/main" id="{FDDB7ADC-2E7C-489D-B95F-2CB2AF1994FF}"/>
              </a:ext>
            </a:extLst>
          </p:cNvPr>
          <p:cNvSpPr txBox="1"/>
          <p:nvPr/>
        </p:nvSpPr>
        <p:spPr>
          <a:xfrm>
            <a:off x="6400800" y="3466311"/>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900" dirty="0">
                <a:solidFill>
                  <a:srgbClr val="454545"/>
                </a:solidFill>
              </a:rPr>
              <a:t>OPTION</a:t>
            </a:r>
          </a:p>
        </p:txBody>
      </p:sp>
      <p:sp>
        <p:nvSpPr>
          <p:cNvPr id="27" name="TextBox 26">
            <a:extLst>
              <a:ext uri="{FF2B5EF4-FFF2-40B4-BE49-F238E27FC236}">
                <a16:creationId xmlns:a16="http://schemas.microsoft.com/office/drawing/2014/main" id="{970FDCD2-F173-4F01-9A44-2C6E28B8559E}"/>
              </a:ext>
            </a:extLst>
          </p:cNvPr>
          <p:cNvSpPr txBox="1"/>
          <p:nvPr/>
        </p:nvSpPr>
        <p:spPr>
          <a:xfrm>
            <a:off x="6400800" y="4304524"/>
            <a:ext cx="2379160" cy="224676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29" name="Arrow: Pentagon 28">
            <a:extLst>
              <a:ext uri="{FF2B5EF4-FFF2-40B4-BE49-F238E27FC236}">
                <a16:creationId xmlns:a16="http://schemas.microsoft.com/office/drawing/2014/main" id="{CACC475C-FEA6-46C1-8818-021295270C84}"/>
              </a:ext>
            </a:extLst>
          </p:cNvPr>
          <p:cNvSpPr/>
          <p:nvPr/>
        </p:nvSpPr>
        <p:spPr>
          <a:xfrm>
            <a:off x="9159240" y="2003677"/>
            <a:ext cx="1676400" cy="1295400"/>
          </a:xfrm>
          <a:prstGeom prst="homePlat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77298C01-A8CD-4D44-BA7A-A2EB2C69E6CF}"/>
              </a:ext>
            </a:extLst>
          </p:cNvPr>
          <p:cNvSpPr/>
          <p:nvPr/>
        </p:nvSpPr>
        <p:spPr>
          <a:xfrm>
            <a:off x="9805851" y="1752600"/>
            <a:ext cx="1266226" cy="2165458"/>
          </a:xfrm>
          <a:custGeom>
            <a:avLst/>
            <a:gdLst>
              <a:gd name="connsiteX0" fmla="*/ 362712 w 1266226"/>
              <a:gd name="connsiteY0" fmla="*/ 0 h 2165458"/>
              <a:gd name="connsiteX1" fmla="*/ 1266226 w 1266226"/>
              <a:gd name="connsiteY1" fmla="*/ 903515 h 2165458"/>
              <a:gd name="connsiteX2" fmla="*/ 4283 w 1266226"/>
              <a:gd name="connsiteY2" fmla="*/ 2165458 h 2165458"/>
              <a:gd name="connsiteX3" fmla="*/ 0 w 1266226"/>
              <a:gd name="connsiteY3" fmla="*/ 2165458 h 2165458"/>
              <a:gd name="connsiteX4" fmla="*/ 0 w 1266226"/>
              <a:gd name="connsiteY4" fmla="*/ 2082655 h 2165458"/>
              <a:gd name="connsiteX5" fmla="*/ 1179140 w 1266226"/>
              <a:gd name="connsiteY5" fmla="*/ 903515 h 2165458"/>
              <a:gd name="connsiteX6" fmla="*/ 362712 w 1266226"/>
              <a:gd name="connsiteY6" fmla="*/ 87087 h 216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6" h="2165458">
                <a:moveTo>
                  <a:pt x="362712" y="0"/>
                </a:moveTo>
                <a:lnTo>
                  <a:pt x="1266226" y="903515"/>
                </a:lnTo>
                <a:lnTo>
                  <a:pt x="4283" y="2165458"/>
                </a:lnTo>
                <a:lnTo>
                  <a:pt x="0" y="2165458"/>
                </a:lnTo>
                <a:lnTo>
                  <a:pt x="0" y="2082655"/>
                </a:lnTo>
                <a:lnTo>
                  <a:pt x="1179140" y="903515"/>
                </a:lnTo>
                <a:lnTo>
                  <a:pt x="362712" y="87087"/>
                </a:lnTo>
                <a:close/>
              </a:path>
            </a:pathLst>
          </a:custGeom>
          <a:gradFill>
            <a:gsLst>
              <a:gs pos="45000">
                <a:srgbClr val="D34132"/>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1" name="TextBox 30">
            <a:extLst>
              <a:ext uri="{FF2B5EF4-FFF2-40B4-BE49-F238E27FC236}">
                <a16:creationId xmlns:a16="http://schemas.microsoft.com/office/drawing/2014/main" id="{0AFE8F30-FE7C-4311-A70B-221B2FD68348}"/>
              </a:ext>
            </a:extLst>
          </p:cNvPr>
          <p:cNvSpPr txBox="1"/>
          <p:nvPr/>
        </p:nvSpPr>
        <p:spPr>
          <a:xfrm>
            <a:off x="9144000" y="3466311"/>
            <a:ext cx="640080" cy="78483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900" dirty="0">
                <a:solidFill>
                  <a:srgbClr val="454545"/>
                </a:solidFill>
              </a:rPr>
              <a:t>OPTION</a:t>
            </a:r>
          </a:p>
        </p:txBody>
      </p:sp>
      <p:sp>
        <p:nvSpPr>
          <p:cNvPr id="32" name="TextBox 31">
            <a:extLst>
              <a:ext uri="{FF2B5EF4-FFF2-40B4-BE49-F238E27FC236}">
                <a16:creationId xmlns:a16="http://schemas.microsoft.com/office/drawing/2014/main" id="{7E9588F6-B0AB-4F2C-B9F7-E952BE691848}"/>
              </a:ext>
            </a:extLst>
          </p:cNvPr>
          <p:cNvSpPr txBox="1"/>
          <p:nvPr/>
        </p:nvSpPr>
        <p:spPr>
          <a:xfrm>
            <a:off x="9144000" y="4304524"/>
            <a:ext cx="2379160" cy="224676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6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pic>
        <p:nvPicPr>
          <p:cNvPr id="35" name="Graphic 34" descr="Stethoscope">
            <a:extLst>
              <a:ext uri="{FF2B5EF4-FFF2-40B4-BE49-F238E27FC236}">
                <a16:creationId xmlns:a16="http://schemas.microsoft.com/office/drawing/2014/main" id="{F23C3C7F-4F31-497E-BA73-2CB125EA57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31" y="2377057"/>
            <a:ext cx="548640" cy="548640"/>
          </a:xfrm>
          <a:prstGeom prst="rect">
            <a:avLst/>
          </a:prstGeom>
        </p:spPr>
      </p:pic>
      <p:pic>
        <p:nvPicPr>
          <p:cNvPr id="38" name="Graphic 37" descr="Heartbeat">
            <a:extLst>
              <a:ext uri="{FF2B5EF4-FFF2-40B4-BE49-F238E27FC236}">
                <a16:creationId xmlns:a16="http://schemas.microsoft.com/office/drawing/2014/main" id="{75A38F30-EDDB-464C-A9D6-C38DB58A6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2955" y="2377057"/>
            <a:ext cx="548640" cy="548640"/>
          </a:xfrm>
          <a:prstGeom prst="rect">
            <a:avLst/>
          </a:prstGeom>
        </p:spPr>
      </p:pic>
      <p:pic>
        <p:nvPicPr>
          <p:cNvPr id="41" name="Graphic 40" descr="Needle">
            <a:extLst>
              <a:ext uri="{FF2B5EF4-FFF2-40B4-BE49-F238E27FC236}">
                <a16:creationId xmlns:a16="http://schemas.microsoft.com/office/drawing/2014/main" id="{D1997094-6E58-491F-B1BA-C217D96140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8331" y="2377057"/>
            <a:ext cx="548640" cy="548640"/>
          </a:xfrm>
          <a:prstGeom prst="rect">
            <a:avLst/>
          </a:prstGeom>
        </p:spPr>
      </p:pic>
      <p:pic>
        <p:nvPicPr>
          <p:cNvPr id="44" name="Graphic 43" descr="Medicine">
            <a:extLst>
              <a:ext uri="{FF2B5EF4-FFF2-40B4-BE49-F238E27FC236}">
                <a16:creationId xmlns:a16="http://schemas.microsoft.com/office/drawing/2014/main" id="{66DA50BE-00BE-49C7-9824-554B86FC2B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8048" y="2377057"/>
            <a:ext cx="548640" cy="548640"/>
          </a:xfrm>
          <a:prstGeom prst="rect">
            <a:avLst/>
          </a:prstGeom>
        </p:spPr>
      </p:pic>
      <p:sp>
        <p:nvSpPr>
          <p:cNvPr id="45" name="TextBox 44">
            <a:extLst>
              <a:ext uri="{FF2B5EF4-FFF2-40B4-BE49-F238E27FC236}">
                <a16:creationId xmlns:a16="http://schemas.microsoft.com/office/drawing/2014/main" id="{43E3B85E-F98E-47C2-8E43-C41B1965B05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35903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750" fill="hold"/>
                                        <p:tgtEl>
                                          <p:spTgt spid="19"/>
                                        </p:tgtEl>
                                        <p:attrNameLst>
                                          <p:attrName>ppt_x</p:attrName>
                                        </p:attrNameLst>
                                      </p:cBhvr>
                                      <p:tavLst>
                                        <p:tav tm="0">
                                          <p:val>
                                            <p:strVal val="0-#ppt_w/2"/>
                                          </p:val>
                                        </p:tav>
                                        <p:tav tm="100000">
                                          <p:val>
                                            <p:strVal val="#ppt_x"/>
                                          </p:val>
                                        </p:tav>
                                      </p:tavLst>
                                    </p:anim>
                                    <p:anim calcmode="lin" valueType="num">
                                      <p:cBhvr additive="base">
                                        <p:cTn id="37" dur="75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750" fill="hold"/>
                                        <p:tgtEl>
                                          <p:spTgt spid="20"/>
                                        </p:tgtEl>
                                        <p:attrNameLst>
                                          <p:attrName>ppt_x</p:attrName>
                                        </p:attrNameLst>
                                      </p:cBhvr>
                                      <p:tavLst>
                                        <p:tav tm="0">
                                          <p:val>
                                            <p:strVal val="0-#ppt_w/2"/>
                                          </p:val>
                                        </p:tav>
                                        <p:tav tm="100000">
                                          <p:val>
                                            <p:strVal val="#ppt_x"/>
                                          </p:val>
                                        </p:tav>
                                      </p:tavLst>
                                    </p:anim>
                                    <p:anim calcmode="lin" valueType="num">
                                      <p:cBhvr additive="base">
                                        <p:cTn id="41" dur="75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750" fill="hold"/>
                                        <p:tgtEl>
                                          <p:spTgt spid="38"/>
                                        </p:tgtEl>
                                        <p:attrNameLst>
                                          <p:attrName>ppt_x</p:attrName>
                                        </p:attrNameLst>
                                      </p:cBhvr>
                                      <p:tavLst>
                                        <p:tav tm="0">
                                          <p:val>
                                            <p:strVal val="0-#ppt_w/2"/>
                                          </p:val>
                                        </p:tav>
                                        <p:tav tm="100000">
                                          <p:val>
                                            <p:strVal val="#ppt_x"/>
                                          </p:val>
                                        </p:tav>
                                      </p:tavLst>
                                    </p:anim>
                                    <p:anim calcmode="lin" valueType="num">
                                      <p:cBhvr additive="base">
                                        <p:cTn id="45" dur="750" fill="hold"/>
                                        <p:tgtEl>
                                          <p:spTgt spid="38"/>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 presetClass="entr" presetSubtype="8"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1000" fill="hold"/>
                                        <p:tgtEl>
                                          <p:spTgt spid="24"/>
                                        </p:tgtEl>
                                        <p:attrNameLst>
                                          <p:attrName>ppt_x</p:attrName>
                                        </p:attrNameLst>
                                      </p:cBhvr>
                                      <p:tavLst>
                                        <p:tav tm="0">
                                          <p:val>
                                            <p:strVal val="0-#ppt_w/2"/>
                                          </p:val>
                                        </p:tav>
                                        <p:tav tm="100000">
                                          <p:val>
                                            <p:strVal val="#ppt_x"/>
                                          </p:val>
                                        </p:tav>
                                      </p:tavLst>
                                    </p:anim>
                                    <p:anim calcmode="lin" valueType="num">
                                      <p:cBhvr additive="base">
                                        <p:cTn id="62" dur="10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1000" fill="hold"/>
                                        <p:tgtEl>
                                          <p:spTgt spid="25"/>
                                        </p:tgtEl>
                                        <p:attrNameLst>
                                          <p:attrName>ppt_x</p:attrName>
                                        </p:attrNameLst>
                                      </p:cBhvr>
                                      <p:tavLst>
                                        <p:tav tm="0">
                                          <p:val>
                                            <p:strVal val="0-#ppt_w/2"/>
                                          </p:val>
                                        </p:tav>
                                        <p:tav tm="100000">
                                          <p:val>
                                            <p:strVal val="#ppt_x"/>
                                          </p:val>
                                        </p:tav>
                                      </p:tavLst>
                                    </p:anim>
                                    <p:anim calcmode="lin" valueType="num">
                                      <p:cBhvr additive="base">
                                        <p:cTn id="66" dur="10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1000" fill="hold"/>
                                        <p:tgtEl>
                                          <p:spTgt spid="41"/>
                                        </p:tgtEl>
                                        <p:attrNameLst>
                                          <p:attrName>ppt_x</p:attrName>
                                        </p:attrNameLst>
                                      </p:cBhvr>
                                      <p:tavLst>
                                        <p:tav tm="0">
                                          <p:val>
                                            <p:strVal val="0-#ppt_w/2"/>
                                          </p:val>
                                        </p:tav>
                                        <p:tav tm="100000">
                                          <p:val>
                                            <p:strVal val="#ppt_x"/>
                                          </p:val>
                                        </p:tav>
                                      </p:tavLst>
                                    </p:anim>
                                    <p:anim calcmode="lin" valueType="num">
                                      <p:cBhvr additive="base">
                                        <p:cTn id="70" dur="1000" fill="hold"/>
                                        <p:tgtEl>
                                          <p:spTgt spid="41"/>
                                        </p:tgtEl>
                                        <p:attrNameLst>
                                          <p:attrName>ppt_y</p:attrName>
                                        </p:attrNameLst>
                                      </p:cBhvr>
                                      <p:tavLst>
                                        <p:tav tm="0">
                                          <p:val>
                                            <p:strVal val="#ppt_y"/>
                                          </p:val>
                                        </p:tav>
                                        <p:tav tm="100000">
                                          <p:val>
                                            <p:strVal val="#ppt_y"/>
                                          </p:val>
                                        </p:tav>
                                      </p:tavLst>
                                    </p:anim>
                                  </p:childTnLst>
                                </p:cTn>
                              </p:par>
                            </p:childTnLst>
                          </p:cTn>
                        </p:par>
                        <p:par>
                          <p:cTn id="71" fill="hold">
                            <p:stCondLst>
                              <p:cond delay="7250"/>
                            </p:stCondLst>
                            <p:childTnLst>
                              <p:par>
                                <p:cTn id="72" presetID="47"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par>
                          <p:cTn id="83" fill="hold">
                            <p:stCondLst>
                              <p:cond delay="9250"/>
                            </p:stCondLst>
                            <p:childTnLst>
                              <p:par>
                                <p:cTn id="84" presetID="2" presetClass="entr" presetSubtype="8"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1250" fill="hold"/>
                                        <p:tgtEl>
                                          <p:spTgt spid="29"/>
                                        </p:tgtEl>
                                        <p:attrNameLst>
                                          <p:attrName>ppt_x</p:attrName>
                                        </p:attrNameLst>
                                      </p:cBhvr>
                                      <p:tavLst>
                                        <p:tav tm="0">
                                          <p:val>
                                            <p:strVal val="0-#ppt_w/2"/>
                                          </p:val>
                                        </p:tav>
                                        <p:tav tm="100000">
                                          <p:val>
                                            <p:strVal val="#ppt_x"/>
                                          </p:val>
                                        </p:tav>
                                      </p:tavLst>
                                    </p:anim>
                                    <p:anim calcmode="lin" valueType="num">
                                      <p:cBhvr additive="base">
                                        <p:cTn id="87" dur="1250" fill="hold"/>
                                        <p:tgtEl>
                                          <p:spTgt spid="29"/>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1250" fill="hold"/>
                                        <p:tgtEl>
                                          <p:spTgt spid="30"/>
                                        </p:tgtEl>
                                        <p:attrNameLst>
                                          <p:attrName>ppt_x</p:attrName>
                                        </p:attrNameLst>
                                      </p:cBhvr>
                                      <p:tavLst>
                                        <p:tav tm="0">
                                          <p:val>
                                            <p:strVal val="0-#ppt_w/2"/>
                                          </p:val>
                                        </p:tav>
                                        <p:tav tm="100000">
                                          <p:val>
                                            <p:strVal val="#ppt_x"/>
                                          </p:val>
                                        </p:tav>
                                      </p:tavLst>
                                    </p:anim>
                                    <p:anim calcmode="lin" valueType="num">
                                      <p:cBhvr additive="base">
                                        <p:cTn id="91" dur="1250" fill="hold"/>
                                        <p:tgtEl>
                                          <p:spTgt spid="30"/>
                                        </p:tgtEl>
                                        <p:attrNameLst>
                                          <p:attrName>ppt_y</p:attrName>
                                        </p:attrNameLst>
                                      </p:cBhvr>
                                      <p:tavLst>
                                        <p:tav tm="0">
                                          <p:val>
                                            <p:strVal val="#ppt_y"/>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1250" fill="hold"/>
                                        <p:tgtEl>
                                          <p:spTgt spid="44"/>
                                        </p:tgtEl>
                                        <p:attrNameLst>
                                          <p:attrName>ppt_x</p:attrName>
                                        </p:attrNameLst>
                                      </p:cBhvr>
                                      <p:tavLst>
                                        <p:tav tm="0">
                                          <p:val>
                                            <p:strVal val="0-#ppt_w/2"/>
                                          </p:val>
                                        </p:tav>
                                        <p:tav tm="100000">
                                          <p:val>
                                            <p:strVal val="#ppt_x"/>
                                          </p:val>
                                        </p:tav>
                                      </p:tavLst>
                                    </p:anim>
                                    <p:anim calcmode="lin" valueType="num">
                                      <p:cBhvr additive="base">
                                        <p:cTn id="95" dur="1250" fill="hold"/>
                                        <p:tgtEl>
                                          <p:spTgt spid="44"/>
                                        </p:tgtEl>
                                        <p:attrNameLst>
                                          <p:attrName>ppt_y</p:attrName>
                                        </p:attrNameLst>
                                      </p:cBhvr>
                                      <p:tavLst>
                                        <p:tav tm="0">
                                          <p:val>
                                            <p:strVal val="#ppt_y"/>
                                          </p:val>
                                        </p:tav>
                                        <p:tav tm="100000">
                                          <p:val>
                                            <p:strVal val="#ppt_y"/>
                                          </p:val>
                                        </p:tav>
                                      </p:tavLst>
                                    </p:anim>
                                  </p:childTnLst>
                                </p:cTn>
                              </p:par>
                            </p:childTnLst>
                          </p:cTn>
                        </p:par>
                        <p:par>
                          <p:cTn id="96" fill="hold">
                            <p:stCondLst>
                              <p:cond delay="10500"/>
                            </p:stCondLst>
                            <p:childTnLst>
                              <p:par>
                                <p:cTn id="97" presetID="47"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p:bldP spid="16" grpId="0"/>
      <p:bldP spid="19" grpId="0" animBg="1"/>
      <p:bldP spid="20" grpId="0" animBg="1"/>
      <p:bldP spid="21" grpId="0"/>
      <p:bldP spid="22" grpId="0"/>
      <p:bldP spid="24" grpId="0" animBg="1"/>
      <p:bldP spid="25" grpId="0" animBg="1"/>
      <p:bldP spid="26" grpId="0"/>
      <p:bldP spid="27" grpId="0"/>
      <p:bldP spid="29" grpId="0" animBg="1"/>
      <p:bldP spid="30" grpId="0" animBg="1"/>
      <p:bldP spid="31" grpId="0"/>
      <p:bldP spid="32"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F592A3F5-5B2D-44C2-B5B2-7230EABACB9C}"/>
              </a:ext>
            </a:extLst>
          </p:cNvPr>
          <p:cNvSpPr>
            <a:spLocks noChangeAspect="1"/>
          </p:cNvSpPr>
          <p:nvPr/>
        </p:nvSpPr>
        <p:spPr>
          <a:xfrm>
            <a:off x="956973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F6337A7-83D9-4D37-81B2-59D9F0FE99ED}"/>
              </a:ext>
            </a:extLst>
          </p:cNvPr>
          <p:cNvSpPr>
            <a:spLocks noChangeAspect="1"/>
          </p:cNvSpPr>
          <p:nvPr/>
        </p:nvSpPr>
        <p:spPr>
          <a:xfrm>
            <a:off x="554637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62D41ECD-45DC-417B-A609-4F15DF86DF59}"/>
              </a:ext>
            </a:extLst>
          </p:cNvPr>
          <p:cNvSpPr>
            <a:spLocks noChangeAspect="1"/>
          </p:cNvSpPr>
          <p:nvPr/>
        </p:nvSpPr>
        <p:spPr>
          <a:xfrm>
            <a:off x="755805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0431527-78D2-422E-AA7B-3D8770E0D116}"/>
              </a:ext>
            </a:extLst>
          </p:cNvPr>
          <p:cNvSpPr>
            <a:spLocks noChangeAspect="1"/>
          </p:cNvSpPr>
          <p:nvPr/>
        </p:nvSpPr>
        <p:spPr>
          <a:xfrm>
            <a:off x="353469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A9E0669-2F69-4592-B200-5F2E7CA21DA5}"/>
              </a:ext>
            </a:extLst>
          </p:cNvPr>
          <p:cNvSpPr/>
          <p:nvPr/>
        </p:nvSpPr>
        <p:spPr>
          <a:xfrm>
            <a:off x="1" y="2303595"/>
            <a:ext cx="4745743" cy="4554407"/>
          </a:xfrm>
          <a:custGeom>
            <a:avLst/>
            <a:gdLst>
              <a:gd name="connsiteX0" fmla="*/ 2013098 w 4745743"/>
              <a:gd name="connsiteY0" fmla="*/ 0 h 4554407"/>
              <a:gd name="connsiteX1" fmla="*/ 4745743 w 4745743"/>
              <a:gd name="connsiteY1" fmla="*/ 4554407 h 4554407"/>
              <a:gd name="connsiteX2" fmla="*/ 0 w 4745743"/>
              <a:gd name="connsiteY2" fmla="*/ 4554407 h 4554407"/>
              <a:gd name="connsiteX3" fmla="*/ 0 w 4745743"/>
              <a:gd name="connsiteY3" fmla="*/ 3355164 h 4554407"/>
            </a:gdLst>
            <a:ahLst/>
            <a:cxnLst>
              <a:cxn ang="0">
                <a:pos x="connsiteX0" y="connsiteY0"/>
              </a:cxn>
              <a:cxn ang="0">
                <a:pos x="connsiteX1" y="connsiteY1"/>
              </a:cxn>
              <a:cxn ang="0">
                <a:pos x="connsiteX2" y="connsiteY2"/>
              </a:cxn>
              <a:cxn ang="0">
                <a:pos x="connsiteX3" y="connsiteY3"/>
              </a:cxn>
            </a:cxnLst>
            <a:rect l="l" t="t" r="r" b="b"/>
            <a:pathLst>
              <a:path w="4745743" h="4554407">
                <a:moveTo>
                  <a:pt x="2013098" y="0"/>
                </a:moveTo>
                <a:lnTo>
                  <a:pt x="4745743" y="4554407"/>
                </a:lnTo>
                <a:lnTo>
                  <a:pt x="0" y="4554407"/>
                </a:lnTo>
                <a:lnTo>
                  <a:pt x="0" y="3355164"/>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51628DB-7CC4-4348-987C-0F09A5884CDD}"/>
              </a:ext>
            </a:extLst>
          </p:cNvPr>
          <p:cNvSpPr>
            <a:spLocks noChangeAspect="1"/>
          </p:cNvSpPr>
          <p:nvPr/>
        </p:nvSpPr>
        <p:spPr>
          <a:xfrm>
            <a:off x="3455253" y="909797"/>
            <a:ext cx="7826361" cy="1829533"/>
          </a:xfrm>
          <a:custGeom>
            <a:avLst/>
            <a:gdLst>
              <a:gd name="connsiteX0" fmla="*/ 6937446 w 7826361"/>
              <a:gd name="connsiteY0" fmla="*/ 225745 h 1829533"/>
              <a:gd name="connsiteX1" fmla="*/ 7623246 w 7826361"/>
              <a:gd name="connsiteY1" fmla="*/ 911545 h 1829533"/>
              <a:gd name="connsiteX2" fmla="*/ 6937446 w 7826361"/>
              <a:gd name="connsiteY2" fmla="*/ 1597345 h 1829533"/>
              <a:gd name="connsiteX3" fmla="*/ 6251646 w 7826361"/>
              <a:gd name="connsiteY3" fmla="*/ 911545 h 1829533"/>
              <a:gd name="connsiteX4" fmla="*/ 6937446 w 7826361"/>
              <a:gd name="connsiteY4" fmla="*/ 225745 h 1829533"/>
              <a:gd name="connsiteX5" fmla="*/ 4925766 w 7826361"/>
              <a:gd name="connsiteY5" fmla="*/ 225745 h 1829533"/>
              <a:gd name="connsiteX6" fmla="*/ 5611566 w 7826361"/>
              <a:gd name="connsiteY6" fmla="*/ 911545 h 1829533"/>
              <a:gd name="connsiteX7" fmla="*/ 4925766 w 7826361"/>
              <a:gd name="connsiteY7" fmla="*/ 1597345 h 1829533"/>
              <a:gd name="connsiteX8" fmla="*/ 4239966 w 7826361"/>
              <a:gd name="connsiteY8" fmla="*/ 911545 h 1829533"/>
              <a:gd name="connsiteX9" fmla="*/ 4925766 w 7826361"/>
              <a:gd name="connsiteY9" fmla="*/ 225745 h 1829533"/>
              <a:gd name="connsiteX10" fmla="*/ 2914086 w 7826361"/>
              <a:gd name="connsiteY10" fmla="*/ 225745 h 1829533"/>
              <a:gd name="connsiteX11" fmla="*/ 3599886 w 7826361"/>
              <a:gd name="connsiteY11" fmla="*/ 911545 h 1829533"/>
              <a:gd name="connsiteX12" fmla="*/ 2914086 w 7826361"/>
              <a:gd name="connsiteY12" fmla="*/ 1597345 h 1829533"/>
              <a:gd name="connsiteX13" fmla="*/ 2228286 w 7826361"/>
              <a:gd name="connsiteY13" fmla="*/ 911545 h 1829533"/>
              <a:gd name="connsiteX14" fmla="*/ 2914086 w 7826361"/>
              <a:gd name="connsiteY14" fmla="*/ 225745 h 1829533"/>
              <a:gd name="connsiteX15" fmla="*/ 902406 w 7826361"/>
              <a:gd name="connsiteY15" fmla="*/ 225745 h 1829533"/>
              <a:gd name="connsiteX16" fmla="*/ 1588206 w 7826361"/>
              <a:gd name="connsiteY16" fmla="*/ 911545 h 1829533"/>
              <a:gd name="connsiteX17" fmla="*/ 902406 w 7826361"/>
              <a:gd name="connsiteY17" fmla="*/ 1597345 h 1829533"/>
              <a:gd name="connsiteX18" fmla="*/ 216606 w 7826361"/>
              <a:gd name="connsiteY18" fmla="*/ 911545 h 1829533"/>
              <a:gd name="connsiteX19" fmla="*/ 902406 w 7826361"/>
              <a:gd name="connsiteY19" fmla="*/ 225745 h 1829533"/>
              <a:gd name="connsiteX20" fmla="*/ 6937446 w 7826361"/>
              <a:gd name="connsiteY20" fmla="*/ 88585 h 1829533"/>
              <a:gd name="connsiteX21" fmla="*/ 6114486 w 7826361"/>
              <a:gd name="connsiteY21" fmla="*/ 911545 h 1829533"/>
              <a:gd name="connsiteX22" fmla="*/ 6937446 w 7826361"/>
              <a:gd name="connsiteY22" fmla="*/ 1734505 h 1829533"/>
              <a:gd name="connsiteX23" fmla="*/ 7760406 w 7826361"/>
              <a:gd name="connsiteY23" fmla="*/ 911545 h 1829533"/>
              <a:gd name="connsiteX24" fmla="*/ 6937446 w 7826361"/>
              <a:gd name="connsiteY24" fmla="*/ 88585 h 1829533"/>
              <a:gd name="connsiteX25" fmla="*/ 4925766 w 7826361"/>
              <a:gd name="connsiteY25" fmla="*/ 88585 h 1829533"/>
              <a:gd name="connsiteX26" fmla="*/ 4102806 w 7826361"/>
              <a:gd name="connsiteY26" fmla="*/ 911545 h 1829533"/>
              <a:gd name="connsiteX27" fmla="*/ 4925766 w 7826361"/>
              <a:gd name="connsiteY27" fmla="*/ 1734505 h 1829533"/>
              <a:gd name="connsiteX28" fmla="*/ 5748726 w 7826361"/>
              <a:gd name="connsiteY28" fmla="*/ 911545 h 1829533"/>
              <a:gd name="connsiteX29" fmla="*/ 4925766 w 7826361"/>
              <a:gd name="connsiteY29" fmla="*/ 88585 h 1829533"/>
              <a:gd name="connsiteX30" fmla="*/ 2914086 w 7826361"/>
              <a:gd name="connsiteY30" fmla="*/ 88585 h 1829533"/>
              <a:gd name="connsiteX31" fmla="*/ 2091126 w 7826361"/>
              <a:gd name="connsiteY31" fmla="*/ 911545 h 1829533"/>
              <a:gd name="connsiteX32" fmla="*/ 2914086 w 7826361"/>
              <a:gd name="connsiteY32" fmla="*/ 1734505 h 1829533"/>
              <a:gd name="connsiteX33" fmla="*/ 3737046 w 7826361"/>
              <a:gd name="connsiteY33" fmla="*/ 911545 h 1829533"/>
              <a:gd name="connsiteX34" fmla="*/ 2914086 w 7826361"/>
              <a:gd name="connsiteY34" fmla="*/ 88585 h 1829533"/>
              <a:gd name="connsiteX35" fmla="*/ 902406 w 7826361"/>
              <a:gd name="connsiteY35" fmla="*/ 88585 h 1829533"/>
              <a:gd name="connsiteX36" fmla="*/ 79447 w 7826361"/>
              <a:gd name="connsiteY36" fmla="*/ 911545 h 1829533"/>
              <a:gd name="connsiteX37" fmla="*/ 902406 w 7826361"/>
              <a:gd name="connsiteY37" fmla="*/ 1734505 h 1829533"/>
              <a:gd name="connsiteX38" fmla="*/ 1725366 w 7826361"/>
              <a:gd name="connsiteY38" fmla="*/ 911545 h 1829533"/>
              <a:gd name="connsiteX39" fmla="*/ 902406 w 7826361"/>
              <a:gd name="connsiteY39" fmla="*/ 88585 h 1829533"/>
              <a:gd name="connsiteX40" fmla="*/ 947034 w 7826361"/>
              <a:gd name="connsiteY40" fmla="*/ 0 h 1829533"/>
              <a:gd name="connsiteX41" fmla="*/ 3737046 w 7826361"/>
              <a:gd name="connsiteY41" fmla="*/ 0 h 1829533"/>
              <a:gd name="connsiteX42" fmla="*/ 3889446 w 7826361"/>
              <a:gd name="connsiteY42" fmla="*/ 0 h 1829533"/>
              <a:gd name="connsiteX43" fmla="*/ 6906555 w 7826361"/>
              <a:gd name="connsiteY43" fmla="*/ 0 h 1829533"/>
              <a:gd name="connsiteX44" fmla="*/ 6910541 w 7826361"/>
              <a:gd name="connsiteY44" fmla="*/ 805 h 1829533"/>
              <a:gd name="connsiteX45" fmla="*/ 6911961 w 7826361"/>
              <a:gd name="connsiteY45" fmla="*/ 733 h 1829533"/>
              <a:gd name="connsiteX46" fmla="*/ 7826361 w 7826361"/>
              <a:gd name="connsiteY46" fmla="*/ 915133 h 1829533"/>
              <a:gd name="connsiteX47" fmla="*/ 6911961 w 7826361"/>
              <a:gd name="connsiteY47" fmla="*/ 1829533 h 1829533"/>
              <a:gd name="connsiteX48" fmla="*/ 6897444 w 7826361"/>
              <a:gd name="connsiteY48" fmla="*/ 1828800 h 1829533"/>
              <a:gd name="connsiteX49" fmla="*/ 3889446 w 7826361"/>
              <a:gd name="connsiteY49" fmla="*/ 1828800 h 1829533"/>
              <a:gd name="connsiteX50" fmla="*/ 3737046 w 7826361"/>
              <a:gd name="connsiteY50" fmla="*/ 1828800 h 1829533"/>
              <a:gd name="connsiteX51" fmla="*/ 947034 w 7826361"/>
              <a:gd name="connsiteY51" fmla="*/ 1828800 h 1829533"/>
              <a:gd name="connsiteX52" fmla="*/ 943410 w 7826361"/>
              <a:gd name="connsiteY52" fmla="*/ 1828068 h 1829533"/>
              <a:gd name="connsiteX53" fmla="*/ 914401 w 7826361"/>
              <a:gd name="connsiteY53" fmla="*/ 1829533 h 1829533"/>
              <a:gd name="connsiteX54" fmla="*/ 0 w 7826361"/>
              <a:gd name="connsiteY54" fmla="*/ 915133 h 1829533"/>
              <a:gd name="connsiteX55" fmla="*/ 914401 w 7826361"/>
              <a:gd name="connsiteY55" fmla="*/ 733 h 1829533"/>
              <a:gd name="connsiteX56" fmla="*/ 937601 w 7826361"/>
              <a:gd name="connsiteY56" fmla="*/ 1905 h 18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26361" h="1829533">
                <a:moveTo>
                  <a:pt x="6937446" y="225745"/>
                </a:moveTo>
                <a:cubicBezTo>
                  <a:pt x="7316203" y="225745"/>
                  <a:pt x="7623246" y="532788"/>
                  <a:pt x="7623246" y="911545"/>
                </a:cubicBezTo>
                <a:cubicBezTo>
                  <a:pt x="7623246" y="1290302"/>
                  <a:pt x="7316203" y="1597345"/>
                  <a:pt x="6937446" y="1597345"/>
                </a:cubicBezTo>
                <a:cubicBezTo>
                  <a:pt x="6558689" y="1597345"/>
                  <a:pt x="6251646" y="1290302"/>
                  <a:pt x="6251646" y="911545"/>
                </a:cubicBezTo>
                <a:cubicBezTo>
                  <a:pt x="6251646" y="532788"/>
                  <a:pt x="6558689" y="225745"/>
                  <a:pt x="6937446" y="225745"/>
                </a:cubicBezTo>
                <a:close/>
                <a:moveTo>
                  <a:pt x="4925766" y="225745"/>
                </a:moveTo>
                <a:cubicBezTo>
                  <a:pt x="5304523" y="225745"/>
                  <a:pt x="5611566" y="532788"/>
                  <a:pt x="5611566" y="911545"/>
                </a:cubicBezTo>
                <a:cubicBezTo>
                  <a:pt x="5611566" y="1290302"/>
                  <a:pt x="5304523" y="1597345"/>
                  <a:pt x="4925766" y="1597345"/>
                </a:cubicBezTo>
                <a:cubicBezTo>
                  <a:pt x="4547009" y="1597345"/>
                  <a:pt x="4239966" y="1290302"/>
                  <a:pt x="4239966" y="911545"/>
                </a:cubicBezTo>
                <a:cubicBezTo>
                  <a:pt x="4239966" y="532788"/>
                  <a:pt x="4547009" y="225745"/>
                  <a:pt x="4925766" y="225745"/>
                </a:cubicBezTo>
                <a:close/>
                <a:moveTo>
                  <a:pt x="2914086" y="225745"/>
                </a:moveTo>
                <a:cubicBezTo>
                  <a:pt x="3292843" y="225745"/>
                  <a:pt x="3599886" y="532788"/>
                  <a:pt x="3599886" y="911545"/>
                </a:cubicBezTo>
                <a:cubicBezTo>
                  <a:pt x="3599886" y="1290302"/>
                  <a:pt x="3292843" y="1597345"/>
                  <a:pt x="2914086" y="1597345"/>
                </a:cubicBezTo>
                <a:cubicBezTo>
                  <a:pt x="2535329" y="1597345"/>
                  <a:pt x="2228286" y="1290302"/>
                  <a:pt x="2228286" y="911545"/>
                </a:cubicBezTo>
                <a:cubicBezTo>
                  <a:pt x="2228286" y="532788"/>
                  <a:pt x="2535329" y="225745"/>
                  <a:pt x="2914086" y="225745"/>
                </a:cubicBezTo>
                <a:close/>
                <a:moveTo>
                  <a:pt x="902406" y="225745"/>
                </a:moveTo>
                <a:cubicBezTo>
                  <a:pt x="1281163" y="225745"/>
                  <a:pt x="1588206" y="532788"/>
                  <a:pt x="1588206" y="911545"/>
                </a:cubicBezTo>
                <a:cubicBezTo>
                  <a:pt x="1588206" y="1290302"/>
                  <a:pt x="1281163" y="1597345"/>
                  <a:pt x="902406" y="1597345"/>
                </a:cubicBezTo>
                <a:cubicBezTo>
                  <a:pt x="523650" y="1597345"/>
                  <a:pt x="216606" y="1290302"/>
                  <a:pt x="216606" y="911545"/>
                </a:cubicBezTo>
                <a:cubicBezTo>
                  <a:pt x="216606" y="532788"/>
                  <a:pt x="523650" y="225745"/>
                  <a:pt x="902406" y="225745"/>
                </a:cubicBezTo>
                <a:close/>
                <a:moveTo>
                  <a:pt x="6937446" y="88585"/>
                </a:moveTo>
                <a:cubicBezTo>
                  <a:pt x="6482938" y="88585"/>
                  <a:pt x="6114486" y="457037"/>
                  <a:pt x="6114486" y="911545"/>
                </a:cubicBezTo>
                <a:cubicBezTo>
                  <a:pt x="6114486" y="1366053"/>
                  <a:pt x="6482938" y="1734505"/>
                  <a:pt x="6937446" y="1734505"/>
                </a:cubicBezTo>
                <a:cubicBezTo>
                  <a:pt x="7391954" y="1734505"/>
                  <a:pt x="7760406" y="1366053"/>
                  <a:pt x="7760406" y="911545"/>
                </a:cubicBezTo>
                <a:cubicBezTo>
                  <a:pt x="7760406" y="457037"/>
                  <a:pt x="7391954" y="88585"/>
                  <a:pt x="6937446" y="88585"/>
                </a:cubicBezTo>
                <a:close/>
                <a:moveTo>
                  <a:pt x="4925766" y="88585"/>
                </a:moveTo>
                <a:cubicBezTo>
                  <a:pt x="4471258" y="88585"/>
                  <a:pt x="4102806" y="457037"/>
                  <a:pt x="4102806" y="911545"/>
                </a:cubicBezTo>
                <a:cubicBezTo>
                  <a:pt x="4102806" y="1366053"/>
                  <a:pt x="4471258" y="1734505"/>
                  <a:pt x="4925766" y="1734505"/>
                </a:cubicBezTo>
                <a:cubicBezTo>
                  <a:pt x="5380274" y="1734505"/>
                  <a:pt x="5748726" y="1366053"/>
                  <a:pt x="5748726" y="911545"/>
                </a:cubicBezTo>
                <a:cubicBezTo>
                  <a:pt x="5748726" y="457037"/>
                  <a:pt x="5380274" y="88585"/>
                  <a:pt x="4925766" y="88585"/>
                </a:cubicBezTo>
                <a:close/>
                <a:moveTo>
                  <a:pt x="2914086" y="88585"/>
                </a:moveTo>
                <a:cubicBezTo>
                  <a:pt x="2459578" y="88585"/>
                  <a:pt x="2091126" y="457037"/>
                  <a:pt x="2091126" y="911545"/>
                </a:cubicBezTo>
                <a:cubicBezTo>
                  <a:pt x="2091126" y="1366053"/>
                  <a:pt x="2459578" y="1734505"/>
                  <a:pt x="2914086" y="1734505"/>
                </a:cubicBezTo>
                <a:cubicBezTo>
                  <a:pt x="3368594" y="1734505"/>
                  <a:pt x="3737046" y="1366053"/>
                  <a:pt x="3737046" y="911545"/>
                </a:cubicBezTo>
                <a:cubicBezTo>
                  <a:pt x="3737046" y="457037"/>
                  <a:pt x="3368594" y="88585"/>
                  <a:pt x="2914086" y="88585"/>
                </a:cubicBezTo>
                <a:close/>
                <a:moveTo>
                  <a:pt x="902406" y="88585"/>
                </a:moveTo>
                <a:cubicBezTo>
                  <a:pt x="447898" y="88585"/>
                  <a:pt x="79447" y="457037"/>
                  <a:pt x="79447" y="911545"/>
                </a:cubicBezTo>
                <a:cubicBezTo>
                  <a:pt x="79447" y="1366053"/>
                  <a:pt x="447898" y="1734505"/>
                  <a:pt x="902406" y="1734505"/>
                </a:cubicBezTo>
                <a:cubicBezTo>
                  <a:pt x="1356914" y="1734505"/>
                  <a:pt x="1725366" y="1366053"/>
                  <a:pt x="1725366" y="911545"/>
                </a:cubicBezTo>
                <a:cubicBezTo>
                  <a:pt x="1725366" y="457037"/>
                  <a:pt x="1356914" y="88585"/>
                  <a:pt x="902406" y="88585"/>
                </a:cubicBezTo>
                <a:close/>
                <a:moveTo>
                  <a:pt x="947034" y="0"/>
                </a:moveTo>
                <a:lnTo>
                  <a:pt x="3737046" y="0"/>
                </a:lnTo>
                <a:lnTo>
                  <a:pt x="3889446" y="0"/>
                </a:lnTo>
                <a:lnTo>
                  <a:pt x="6906555" y="0"/>
                </a:lnTo>
                <a:lnTo>
                  <a:pt x="6910541" y="805"/>
                </a:lnTo>
                <a:lnTo>
                  <a:pt x="6911961" y="733"/>
                </a:lnTo>
                <a:cubicBezTo>
                  <a:pt x="7416970" y="733"/>
                  <a:pt x="7826361" y="410124"/>
                  <a:pt x="7826361" y="915133"/>
                </a:cubicBezTo>
                <a:cubicBezTo>
                  <a:pt x="7826361" y="1420142"/>
                  <a:pt x="7416970" y="1829533"/>
                  <a:pt x="6911961" y="1829533"/>
                </a:cubicBezTo>
                <a:lnTo>
                  <a:pt x="6897444" y="1828800"/>
                </a:lnTo>
                <a:lnTo>
                  <a:pt x="3889446" y="1828800"/>
                </a:lnTo>
                <a:lnTo>
                  <a:pt x="3737046" y="1828800"/>
                </a:lnTo>
                <a:lnTo>
                  <a:pt x="947034" y="1828800"/>
                </a:lnTo>
                <a:lnTo>
                  <a:pt x="943410" y="1828068"/>
                </a:lnTo>
                <a:lnTo>
                  <a:pt x="914401" y="1829533"/>
                </a:lnTo>
                <a:cubicBezTo>
                  <a:pt x="409391" y="1829533"/>
                  <a:pt x="0" y="1420142"/>
                  <a:pt x="0" y="915133"/>
                </a:cubicBezTo>
                <a:cubicBezTo>
                  <a:pt x="0" y="410124"/>
                  <a:pt x="409391" y="733"/>
                  <a:pt x="914401" y="733"/>
                </a:cubicBezTo>
                <a:lnTo>
                  <a:pt x="937601" y="1905"/>
                </a:lnTo>
                <a:close/>
              </a:path>
            </a:pathLst>
          </a:custGeom>
          <a:solidFill>
            <a:schemeClr val="bg1">
              <a:lumMod val="95000"/>
            </a:schemeClr>
          </a:solidFill>
          <a:ln>
            <a:noFill/>
          </a:ln>
          <a:effectLst>
            <a:outerShdw blurRad="254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E6253642-E313-486F-AD59-446CB3BF108E}"/>
              </a:ext>
            </a:extLst>
          </p:cNvPr>
          <p:cNvSpPr txBox="1"/>
          <p:nvPr/>
        </p:nvSpPr>
        <p:spPr>
          <a:xfrm>
            <a:off x="3580419" y="1493440"/>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01</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2" name="TextBox 31">
            <a:extLst>
              <a:ext uri="{FF2B5EF4-FFF2-40B4-BE49-F238E27FC236}">
                <a16:creationId xmlns:a16="http://schemas.microsoft.com/office/drawing/2014/main" id="{68A21044-97FD-41B4-B6D2-559A9AA8332A}"/>
              </a:ext>
            </a:extLst>
          </p:cNvPr>
          <p:cNvSpPr txBox="1"/>
          <p:nvPr/>
        </p:nvSpPr>
        <p:spPr>
          <a:xfrm>
            <a:off x="559209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02</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9" name="TextBox 38">
            <a:extLst>
              <a:ext uri="{FF2B5EF4-FFF2-40B4-BE49-F238E27FC236}">
                <a16:creationId xmlns:a16="http://schemas.microsoft.com/office/drawing/2014/main" id="{73191E84-0013-4061-B06D-5524A56822F2}"/>
              </a:ext>
            </a:extLst>
          </p:cNvPr>
          <p:cNvSpPr txBox="1"/>
          <p:nvPr/>
        </p:nvSpPr>
        <p:spPr>
          <a:xfrm>
            <a:off x="760377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03</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46" name="TextBox 45">
            <a:extLst>
              <a:ext uri="{FF2B5EF4-FFF2-40B4-BE49-F238E27FC236}">
                <a16:creationId xmlns:a16="http://schemas.microsoft.com/office/drawing/2014/main" id="{61925EF5-8D75-4959-A243-F273629A8209}"/>
              </a:ext>
            </a:extLst>
          </p:cNvPr>
          <p:cNvSpPr txBox="1"/>
          <p:nvPr/>
        </p:nvSpPr>
        <p:spPr>
          <a:xfrm>
            <a:off x="961545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04</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65" name="Freeform: Shape 64">
            <a:extLst>
              <a:ext uri="{FF2B5EF4-FFF2-40B4-BE49-F238E27FC236}">
                <a16:creationId xmlns:a16="http://schemas.microsoft.com/office/drawing/2014/main" id="{ED41EC31-B183-4057-AF71-DB322F32051A}"/>
              </a:ext>
            </a:extLst>
          </p:cNvPr>
          <p:cNvSpPr>
            <a:spLocks noChangeAspect="1"/>
          </p:cNvSpPr>
          <p:nvPr/>
        </p:nvSpPr>
        <p:spPr>
          <a:xfrm rot="10800000">
            <a:off x="0" y="1"/>
            <a:ext cx="3036287" cy="2725607"/>
          </a:xfrm>
          <a:custGeom>
            <a:avLst/>
            <a:gdLst>
              <a:gd name="connsiteX0" fmla="*/ 3036287 w 3036287"/>
              <a:gd name="connsiteY0" fmla="*/ 2725607 h 2725607"/>
              <a:gd name="connsiteX1" fmla="*/ 0 w 3036287"/>
              <a:gd name="connsiteY1" fmla="*/ 2725607 h 2725607"/>
              <a:gd name="connsiteX2" fmla="*/ 1635364 w 3036287"/>
              <a:gd name="connsiteY2" fmla="*/ 0 h 2725607"/>
              <a:gd name="connsiteX3" fmla="*/ 3036287 w 3036287"/>
              <a:gd name="connsiteY3" fmla="*/ 2334872 h 2725607"/>
            </a:gdLst>
            <a:ahLst/>
            <a:cxnLst>
              <a:cxn ang="0">
                <a:pos x="connsiteX0" y="connsiteY0"/>
              </a:cxn>
              <a:cxn ang="0">
                <a:pos x="connsiteX1" y="connsiteY1"/>
              </a:cxn>
              <a:cxn ang="0">
                <a:pos x="connsiteX2" y="connsiteY2"/>
              </a:cxn>
              <a:cxn ang="0">
                <a:pos x="connsiteX3" y="connsiteY3"/>
              </a:cxn>
            </a:cxnLst>
            <a:rect l="l" t="t" r="r" b="b"/>
            <a:pathLst>
              <a:path w="3036287" h="2725607">
                <a:moveTo>
                  <a:pt x="3036287" y="2725607"/>
                </a:moveTo>
                <a:lnTo>
                  <a:pt x="0" y="2725607"/>
                </a:lnTo>
                <a:lnTo>
                  <a:pt x="1635364" y="0"/>
                </a:lnTo>
                <a:lnTo>
                  <a:pt x="3036287" y="2334872"/>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89DC30E-D92E-4FE1-BFE0-9F40E62E8C10}"/>
              </a:ext>
            </a:extLst>
          </p:cNvPr>
          <p:cNvSpPr>
            <a:spLocks/>
          </p:cNvSpPr>
          <p:nvPr/>
        </p:nvSpPr>
        <p:spPr>
          <a:xfrm rot="5400000">
            <a:off x="-1504585" y="2295878"/>
            <a:ext cx="4255501" cy="1246331"/>
          </a:xfrm>
          <a:custGeom>
            <a:avLst/>
            <a:gdLst>
              <a:gd name="connsiteX0" fmla="*/ 0 w 4255501"/>
              <a:gd name="connsiteY0" fmla="*/ 1246331 h 1246331"/>
              <a:gd name="connsiteX1" fmla="*/ 2127751 w 4255501"/>
              <a:gd name="connsiteY1" fmla="*/ 0 h 1246331"/>
              <a:gd name="connsiteX2" fmla="*/ 4255501 w 4255501"/>
              <a:gd name="connsiteY2" fmla="*/ 1246331 h 1246331"/>
            </a:gdLst>
            <a:ahLst/>
            <a:cxnLst>
              <a:cxn ang="0">
                <a:pos x="connsiteX0" y="connsiteY0"/>
              </a:cxn>
              <a:cxn ang="0">
                <a:pos x="connsiteX1" y="connsiteY1"/>
              </a:cxn>
              <a:cxn ang="0">
                <a:pos x="connsiteX2" y="connsiteY2"/>
              </a:cxn>
            </a:cxnLst>
            <a:rect l="l" t="t" r="r" b="b"/>
            <a:pathLst>
              <a:path w="4255501" h="1246331">
                <a:moveTo>
                  <a:pt x="0" y="1246331"/>
                </a:moveTo>
                <a:lnTo>
                  <a:pt x="2127751" y="0"/>
                </a:lnTo>
                <a:lnTo>
                  <a:pt x="4255501" y="1246331"/>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41AD1EC-0A15-4EED-8616-5554CADE17D5}"/>
              </a:ext>
            </a:extLst>
          </p:cNvPr>
          <p:cNvSpPr txBox="1"/>
          <p:nvPr/>
        </p:nvSpPr>
        <p:spPr>
          <a:xfrm>
            <a:off x="4669604" y="3159756"/>
            <a:ext cx="6612010" cy="327782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endParaRPr lang="en-US" sz="1000" dirty="0">
              <a:solidFill>
                <a:srgbClr val="454545"/>
              </a:solidFill>
              <a:latin typeface="Candara" panose="020E0502030303020204" pitchFamily="34" charset="0"/>
            </a:endParaRPr>
          </a:p>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incididunt ut labore et dolore magna aliqua. Ut enim ad minim veniam. </a:t>
            </a: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696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500"/>
                                        <p:tgtEl>
                                          <p:spTgt spid="67"/>
                                        </p:tgtEl>
                                      </p:cBhvr>
                                    </p:animEffect>
                                    <p:anim calcmode="lin" valueType="num">
                                      <p:cBhvr>
                                        <p:cTn id="8" dur="1500" fill="hold"/>
                                        <p:tgtEl>
                                          <p:spTgt spid="67"/>
                                        </p:tgtEl>
                                        <p:attrNameLst>
                                          <p:attrName>ppt_x</p:attrName>
                                        </p:attrNameLst>
                                      </p:cBhvr>
                                      <p:tavLst>
                                        <p:tav tm="0">
                                          <p:val>
                                            <p:strVal val="#ppt_x"/>
                                          </p:val>
                                        </p:tav>
                                        <p:tav tm="100000">
                                          <p:val>
                                            <p:strVal val="#ppt_x"/>
                                          </p:val>
                                        </p:tav>
                                      </p:tavLst>
                                    </p:anim>
                                    <p:anim calcmode="lin" valueType="num">
                                      <p:cBhvr>
                                        <p:cTn id="9" dur="1500" fill="hold"/>
                                        <p:tgtEl>
                                          <p:spTgt spid="6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fill="hold"/>
                                        <p:tgtEl>
                                          <p:spTgt spid="65"/>
                                        </p:tgtEl>
                                        <p:attrNameLst>
                                          <p:attrName>ppt_x</p:attrName>
                                        </p:attrNameLst>
                                      </p:cBhvr>
                                      <p:tavLst>
                                        <p:tav tm="0">
                                          <p:val>
                                            <p:strVal val="#ppt_x"/>
                                          </p:val>
                                        </p:tav>
                                        <p:tav tm="100000">
                                          <p:val>
                                            <p:strVal val="#ppt_x"/>
                                          </p:val>
                                        </p:tav>
                                      </p:tavLst>
                                    </p:anim>
                                    <p:anim calcmode="lin" valueType="num">
                                      <p:cBhvr additive="base">
                                        <p:cTn id="18" dur="1000" fill="hold"/>
                                        <p:tgtEl>
                                          <p:spTgt spid="65"/>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1000" fill="hold"/>
                                        <p:tgtEl>
                                          <p:spTgt spid="66"/>
                                        </p:tgtEl>
                                        <p:attrNameLst>
                                          <p:attrName>ppt_x</p:attrName>
                                        </p:attrNameLst>
                                      </p:cBhvr>
                                      <p:tavLst>
                                        <p:tav tm="0">
                                          <p:val>
                                            <p:strVal val="0-#ppt_w/2"/>
                                          </p:val>
                                        </p:tav>
                                        <p:tav tm="100000">
                                          <p:val>
                                            <p:strVal val="#ppt_x"/>
                                          </p:val>
                                        </p:tav>
                                      </p:tavLst>
                                    </p:anim>
                                    <p:anim calcmode="lin" valueType="num">
                                      <p:cBhvr additive="base">
                                        <p:cTn id="22" dur="10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randombar(horizontal)">
                                      <p:cBhvr>
                                        <p:cTn id="32" dur="1000"/>
                                        <p:tgtEl>
                                          <p:spTgt spid="7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Effect transition="in" filter="fade">
                                      <p:cBhvr>
                                        <p:cTn id="37" dur="1000"/>
                                        <p:tgtEl>
                                          <p:spTgt spid="22"/>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randombar(horizontal)">
                                      <p:cBhvr>
                                        <p:cTn id="41" dur="1000"/>
                                        <p:tgtEl>
                                          <p:spTgt spid="7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fltVal val="0"/>
                                          </p:val>
                                        </p:tav>
                                        <p:tav tm="100000">
                                          <p:val>
                                            <p:strVal val="#ppt_w"/>
                                          </p:val>
                                        </p:tav>
                                      </p:tavLst>
                                    </p:anim>
                                    <p:anim calcmode="lin" valueType="num">
                                      <p:cBhvr>
                                        <p:cTn id="45" dur="1000" fill="hold"/>
                                        <p:tgtEl>
                                          <p:spTgt spid="32"/>
                                        </p:tgtEl>
                                        <p:attrNameLst>
                                          <p:attrName>ppt_h</p:attrName>
                                        </p:attrNameLst>
                                      </p:cBhvr>
                                      <p:tavLst>
                                        <p:tav tm="0">
                                          <p:val>
                                            <p:fltVal val="0"/>
                                          </p:val>
                                        </p:tav>
                                        <p:tav tm="100000">
                                          <p:val>
                                            <p:strVal val="#ppt_h"/>
                                          </p:val>
                                        </p:tav>
                                      </p:tavLst>
                                    </p:anim>
                                    <p:animEffect transition="in" filter="fade">
                                      <p:cBhvr>
                                        <p:cTn id="46" dur="1000"/>
                                        <p:tgtEl>
                                          <p:spTgt spid="32"/>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randombar(horizontal)">
                                      <p:cBhvr>
                                        <p:cTn id="50" dur="1000"/>
                                        <p:tgtEl>
                                          <p:spTgt spid="7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Effect transition="in" filter="fade">
                                      <p:cBhvr>
                                        <p:cTn id="55" dur="1000"/>
                                        <p:tgtEl>
                                          <p:spTgt spid="39"/>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randombar(horizontal)">
                                      <p:cBhvr>
                                        <p:cTn id="59" dur="1000"/>
                                        <p:tgtEl>
                                          <p:spTgt spid="7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1000" fill="hold"/>
                                        <p:tgtEl>
                                          <p:spTgt spid="46"/>
                                        </p:tgtEl>
                                        <p:attrNameLst>
                                          <p:attrName>ppt_w</p:attrName>
                                        </p:attrNameLst>
                                      </p:cBhvr>
                                      <p:tavLst>
                                        <p:tav tm="0">
                                          <p:val>
                                            <p:fltVal val="0"/>
                                          </p:val>
                                        </p:tav>
                                        <p:tav tm="100000">
                                          <p:val>
                                            <p:strVal val="#ppt_w"/>
                                          </p:val>
                                        </p:tav>
                                      </p:tavLst>
                                    </p:anim>
                                    <p:anim calcmode="lin" valueType="num">
                                      <p:cBhvr>
                                        <p:cTn id="63" dur="1000" fill="hold"/>
                                        <p:tgtEl>
                                          <p:spTgt spid="46"/>
                                        </p:tgtEl>
                                        <p:attrNameLst>
                                          <p:attrName>ppt_h</p:attrName>
                                        </p:attrNameLst>
                                      </p:cBhvr>
                                      <p:tavLst>
                                        <p:tav tm="0">
                                          <p:val>
                                            <p:fltVal val="0"/>
                                          </p:val>
                                        </p:tav>
                                        <p:tav tm="100000">
                                          <p:val>
                                            <p:strVal val="#ppt_h"/>
                                          </p:val>
                                        </p:tav>
                                      </p:tavLst>
                                    </p:anim>
                                    <p:animEffect transition="in" filter="fade">
                                      <p:cBhvr>
                                        <p:cTn id="6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14" grpId="0" animBg="1"/>
      <p:bldP spid="75" grpId="0" animBg="1"/>
      <p:bldP spid="22" grpId="0"/>
      <p:bldP spid="32" grpId="0"/>
      <p:bldP spid="39" grpId="0"/>
      <p:bldP spid="46" grpId="0"/>
      <p:bldP spid="65" grpId="0" animBg="1"/>
      <p:bldP spid="66" grpId="0" animBg="1"/>
      <p:bldP spid="67"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0" name="Straight Connector 19"/>
          <p:cNvCxnSpPr/>
          <p:nvPr/>
        </p:nvCxnSpPr>
        <p:spPr>
          <a:xfrm flipH="1">
            <a:off x="0"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72600" y="4796599"/>
            <a:ext cx="1828800" cy="0"/>
          </a:xfrm>
          <a:prstGeom prst="line">
            <a:avLst/>
          </a:prstGeom>
          <a:ln w="12700">
            <a:solidFill>
              <a:srgbClr val="454545"/>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298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43704"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4796599"/>
            <a:ext cx="1828800" cy="0"/>
          </a:xfrm>
          <a:prstGeom prst="line">
            <a:avLst/>
          </a:prstGeom>
          <a:ln w="12700">
            <a:solidFill>
              <a:srgbClr val="454545"/>
            </a:solidFill>
            <a:prstDash val="dash"/>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6787F163-02BE-4BD2-9B27-DE9693ED1436}"/>
              </a:ext>
            </a:extLst>
          </p:cNvPr>
          <p:cNvSpPr/>
          <p:nvPr/>
        </p:nvSpPr>
        <p:spPr>
          <a:xfrm>
            <a:off x="7405636" y="1614494"/>
            <a:ext cx="2743200" cy="2301135"/>
          </a:xfrm>
          <a:prstGeom prst="roundRect">
            <a:avLst>
              <a:gd name="adj" fmla="val 4219"/>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6F78F82-4328-4848-96A8-5B87A586EBE2}"/>
              </a:ext>
            </a:extLst>
          </p:cNvPr>
          <p:cNvSpPr/>
          <p:nvPr/>
        </p:nvSpPr>
        <p:spPr>
          <a:xfrm>
            <a:off x="2057400" y="1614494"/>
            <a:ext cx="2743200" cy="2301135"/>
          </a:xfrm>
          <a:prstGeom prst="roundRect">
            <a:avLst>
              <a:gd name="adj" fmla="val 421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259521" y="5487327"/>
            <a:ext cx="9787668" cy="1067985"/>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DOLOR</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grpSp>
        <p:nvGrpSpPr>
          <p:cNvPr id="2" name="Group 1">
            <a:extLst>
              <a:ext uri="{FF2B5EF4-FFF2-40B4-BE49-F238E27FC236}">
                <a16:creationId xmlns:a16="http://schemas.microsoft.com/office/drawing/2014/main" id="{D9D1790C-EEE2-477F-A428-92AD6DC1AE30}"/>
              </a:ext>
            </a:extLst>
          </p:cNvPr>
          <p:cNvGrpSpPr/>
          <p:nvPr/>
        </p:nvGrpSpPr>
        <p:grpSpPr>
          <a:xfrm>
            <a:off x="809114" y="1400992"/>
            <a:ext cx="1856938" cy="2743482"/>
            <a:chOff x="809114" y="1400992"/>
            <a:chExt cx="1856938" cy="2743482"/>
          </a:xfrm>
        </p:grpSpPr>
        <p:grpSp>
          <p:nvGrpSpPr>
            <p:cNvPr id="12" name="Group 11">
              <a:extLst>
                <a:ext uri="{FF2B5EF4-FFF2-40B4-BE49-F238E27FC236}">
                  <a16:creationId xmlns:a16="http://schemas.microsoft.com/office/drawing/2014/main" id="{5FE9A1D7-8220-45AE-B6CD-E167177B926E}"/>
                </a:ext>
              </a:extLst>
            </p:cNvPr>
            <p:cNvGrpSpPr/>
            <p:nvPr/>
          </p:nvGrpSpPr>
          <p:grpSpPr>
            <a:xfrm>
              <a:off x="809114" y="1400992"/>
              <a:ext cx="1856938" cy="2743482"/>
              <a:chOff x="606247" y="1569578"/>
              <a:chExt cx="1856938" cy="2743482"/>
            </a:xfrm>
          </p:grpSpPr>
          <p:sp>
            <p:nvSpPr>
              <p:cNvPr id="82" name="Freeform: Shape 81">
                <a:extLst>
                  <a:ext uri="{FF2B5EF4-FFF2-40B4-BE49-F238E27FC236}">
                    <a16:creationId xmlns:a16="http://schemas.microsoft.com/office/drawing/2014/main" id="{E5CFABDF-FF8E-4B3D-A87A-06DE715C0306}"/>
                  </a:ext>
                </a:extLst>
              </p:cNvPr>
              <p:cNvSpPr/>
              <p:nvPr/>
            </p:nvSpPr>
            <p:spPr>
              <a:xfrm>
                <a:off x="606247" y="1695355"/>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31514059-5754-4055-9759-D408AECC24F8}"/>
                  </a:ext>
                </a:extLst>
              </p:cNvPr>
              <p:cNvSpPr/>
              <p:nvPr/>
            </p:nvSpPr>
            <p:spPr>
              <a:xfrm rot="926121">
                <a:off x="1967255" y="1569578"/>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34738D"/>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BD6021F9-1C21-476D-80E9-CF0E9121298F}"/>
                  </a:ext>
                </a:extLst>
              </p:cNvPr>
              <p:cNvSpPr>
                <a:spLocks/>
              </p:cNvSpPr>
              <p:nvPr/>
            </p:nvSpPr>
            <p:spPr>
              <a:xfrm rot="926121">
                <a:off x="2027392" y="1607623"/>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34738D"/>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0" name="TextBox 89">
              <a:extLst>
                <a:ext uri="{FF2B5EF4-FFF2-40B4-BE49-F238E27FC236}">
                  <a16:creationId xmlns:a16="http://schemas.microsoft.com/office/drawing/2014/main" id="{4E980E5B-F03F-423C-BF2B-8537F5092A00}"/>
                </a:ext>
              </a:extLst>
            </p:cNvPr>
            <p:cNvSpPr txBox="1"/>
            <p:nvPr/>
          </p:nvSpPr>
          <p:spPr>
            <a:xfrm>
              <a:off x="876490" y="1720877"/>
              <a:ext cx="1516252" cy="1369606"/>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3" name="Group 2">
            <a:extLst>
              <a:ext uri="{FF2B5EF4-FFF2-40B4-BE49-F238E27FC236}">
                <a16:creationId xmlns:a16="http://schemas.microsoft.com/office/drawing/2014/main" id="{E951AF35-A822-46D3-8182-80C6753F6E49}"/>
              </a:ext>
            </a:extLst>
          </p:cNvPr>
          <p:cNvGrpSpPr/>
          <p:nvPr/>
        </p:nvGrpSpPr>
        <p:grpSpPr>
          <a:xfrm>
            <a:off x="9573062" y="1404182"/>
            <a:ext cx="1856938" cy="2743482"/>
            <a:chOff x="9573062" y="1404182"/>
            <a:chExt cx="1856938" cy="2743482"/>
          </a:xfrm>
        </p:grpSpPr>
        <p:grpSp>
          <p:nvGrpSpPr>
            <p:cNvPr id="19" name="Group 18">
              <a:extLst>
                <a:ext uri="{FF2B5EF4-FFF2-40B4-BE49-F238E27FC236}">
                  <a16:creationId xmlns:a16="http://schemas.microsoft.com/office/drawing/2014/main" id="{331440DB-1376-4ECA-B7E4-5BDF3279A3F2}"/>
                </a:ext>
              </a:extLst>
            </p:cNvPr>
            <p:cNvGrpSpPr/>
            <p:nvPr/>
          </p:nvGrpSpPr>
          <p:grpSpPr>
            <a:xfrm>
              <a:off x="9573062" y="1404182"/>
              <a:ext cx="1856938" cy="2743482"/>
              <a:chOff x="8615403" y="1327569"/>
              <a:chExt cx="1856938" cy="2743482"/>
            </a:xfrm>
          </p:grpSpPr>
          <p:sp>
            <p:nvSpPr>
              <p:cNvPr id="86" name="Freeform: Shape 85">
                <a:extLst>
                  <a:ext uri="{FF2B5EF4-FFF2-40B4-BE49-F238E27FC236}">
                    <a16:creationId xmlns:a16="http://schemas.microsoft.com/office/drawing/2014/main" id="{30037BBD-9EAB-4C09-863F-7C5CFD0BC5AE}"/>
                  </a:ext>
                </a:extLst>
              </p:cNvPr>
              <p:cNvSpPr/>
              <p:nvPr/>
            </p:nvSpPr>
            <p:spPr>
              <a:xfrm flipH="1">
                <a:off x="8635096" y="1453346"/>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3F0F7202-44B8-481D-B6F2-4EC0457A1FF3}"/>
                  </a:ext>
                </a:extLst>
              </p:cNvPr>
              <p:cNvSpPr/>
              <p:nvPr/>
            </p:nvSpPr>
            <p:spPr>
              <a:xfrm rot="20673879" flipH="1">
                <a:off x="8615403" y="1327569"/>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189A80"/>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8EFBD692-18DE-4895-ABC1-30FF750544DF}"/>
                  </a:ext>
                </a:extLst>
              </p:cNvPr>
              <p:cNvSpPr>
                <a:spLocks/>
              </p:cNvSpPr>
              <p:nvPr/>
            </p:nvSpPr>
            <p:spPr>
              <a:xfrm rot="20673879" flipH="1">
                <a:off x="8830840" y="1365614"/>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189A80"/>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1" name="TextBox 90">
              <a:extLst>
                <a:ext uri="{FF2B5EF4-FFF2-40B4-BE49-F238E27FC236}">
                  <a16:creationId xmlns:a16="http://schemas.microsoft.com/office/drawing/2014/main" id="{BB15C0C8-0464-4B7A-B479-CEDF3E3F8950}"/>
                </a:ext>
              </a:extLst>
            </p:cNvPr>
            <p:cNvSpPr txBox="1"/>
            <p:nvPr/>
          </p:nvSpPr>
          <p:spPr>
            <a:xfrm>
              <a:off x="9846832" y="1629738"/>
              <a:ext cx="1516252" cy="1369606"/>
            </a:xfrm>
            <a:prstGeom prst="rect">
              <a:avLst/>
            </a:prstGeom>
            <a:noFill/>
          </p:spPr>
          <p:txBody>
            <a:bodyPr wrap="square" rtlCol="0">
              <a:spAutoFit/>
            </a:bodyPr>
            <a:lstStyle/>
            <a:p>
              <a:pPr algn="r"/>
              <a:r>
                <a:rPr lang="en-US" sz="1500" dirty="0">
                  <a:solidFill>
                    <a:srgbClr val="454545"/>
                  </a:solidFill>
                  <a:latin typeface="Bernard MT Condensed" panose="02050806060905020404" pitchFamily="18" charset="0"/>
                </a:rPr>
                <a:t>LOREM IPSUM DOLOR 02</a:t>
              </a:r>
            </a:p>
            <a:p>
              <a:pPr algn="r"/>
              <a:endParaRPr lang="en-US" sz="400" dirty="0">
                <a:solidFill>
                  <a:srgbClr val="454545"/>
                </a:solidFill>
                <a:latin typeface="Bernard MT Condensed" panose="02050806060905020404" pitchFamily="18" charset="0"/>
              </a:endParaRPr>
            </a:p>
            <a:p>
              <a:pPr algn="r"/>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22" name="Group 21">
            <a:extLst>
              <a:ext uri="{FF2B5EF4-FFF2-40B4-BE49-F238E27FC236}">
                <a16:creationId xmlns:a16="http://schemas.microsoft.com/office/drawing/2014/main" id="{0377F31A-F2FE-4BE4-9345-3AF87B70522C}"/>
              </a:ext>
            </a:extLst>
          </p:cNvPr>
          <p:cNvGrpSpPr>
            <a:grpSpLocks noChangeAspect="1"/>
          </p:cNvGrpSpPr>
          <p:nvPr/>
        </p:nvGrpSpPr>
        <p:grpSpPr>
          <a:xfrm>
            <a:off x="4419600" y="4236197"/>
            <a:ext cx="1097280" cy="1097803"/>
            <a:chOff x="4423467" y="4481308"/>
            <a:chExt cx="1005840" cy="1006319"/>
          </a:xfrm>
        </p:grpSpPr>
        <p:grpSp>
          <p:nvGrpSpPr>
            <p:cNvPr id="92" name="Group 91">
              <a:extLst>
                <a:ext uri="{FF2B5EF4-FFF2-40B4-BE49-F238E27FC236}">
                  <a16:creationId xmlns:a16="http://schemas.microsoft.com/office/drawing/2014/main" id="{1FE5D1EE-765A-4900-B45D-E46C0C6C956A}"/>
                </a:ext>
              </a:extLst>
            </p:cNvPr>
            <p:cNvGrpSpPr>
              <a:grpSpLocks noChangeAspect="1"/>
            </p:cNvGrpSpPr>
            <p:nvPr/>
          </p:nvGrpSpPr>
          <p:grpSpPr>
            <a:xfrm>
              <a:off x="4423467" y="4481308"/>
              <a:ext cx="1005840" cy="1006319"/>
              <a:chOff x="812020" y="2905367"/>
              <a:chExt cx="1737360" cy="1738185"/>
            </a:xfrm>
          </p:grpSpPr>
          <p:sp>
            <p:nvSpPr>
              <p:cNvPr id="93" name="Oval 92">
                <a:extLst>
                  <a:ext uri="{FF2B5EF4-FFF2-40B4-BE49-F238E27FC236}">
                    <a16:creationId xmlns:a16="http://schemas.microsoft.com/office/drawing/2014/main" id="{00212D2A-0980-4DBA-B189-9B472DC046B3}"/>
                  </a:ext>
                </a:extLst>
              </p:cNvPr>
              <p:cNvSpPr>
                <a:spLocks noChangeAspect="1"/>
              </p:cNvSpPr>
              <p:nvPr/>
            </p:nvSpPr>
            <p:spPr>
              <a:xfrm>
                <a:off x="812021" y="2905367"/>
                <a:ext cx="1737359" cy="1737361"/>
              </a:xfrm>
              <a:prstGeom prst="ellipse">
                <a:avLst/>
              </a:prstGeom>
              <a:solidFill>
                <a:schemeClr val="bg1"/>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Partial Circle 93">
                <a:extLst>
                  <a:ext uri="{FF2B5EF4-FFF2-40B4-BE49-F238E27FC236}">
                    <a16:creationId xmlns:a16="http://schemas.microsoft.com/office/drawing/2014/main" id="{F001367C-A617-4C8A-B20E-06BC82AEC72B}"/>
                  </a:ext>
                </a:extLst>
              </p:cNvPr>
              <p:cNvSpPr>
                <a:spLocks noChangeAspect="1"/>
              </p:cNvSpPr>
              <p:nvPr/>
            </p:nvSpPr>
            <p:spPr>
              <a:xfrm flipV="1">
                <a:off x="812020" y="2906191"/>
                <a:ext cx="1737359" cy="1737361"/>
              </a:xfrm>
              <a:prstGeom prst="pie">
                <a:avLst>
                  <a:gd name="adj1" fmla="val 11464379"/>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a:extLst>
                  <a:ext uri="{FF2B5EF4-FFF2-40B4-BE49-F238E27FC236}">
                    <a16:creationId xmlns:a16="http://schemas.microsoft.com/office/drawing/2014/main" id="{5E42C4F1-CC59-416D-AC50-981F53916BA5}"/>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Box 95">
              <a:extLst>
                <a:ext uri="{FF2B5EF4-FFF2-40B4-BE49-F238E27FC236}">
                  <a16:creationId xmlns:a16="http://schemas.microsoft.com/office/drawing/2014/main" id="{D9E2C791-F4DD-4E85-82A8-9D0D072B3D72}"/>
                </a:ext>
              </a:extLst>
            </p:cNvPr>
            <p:cNvSpPr txBox="1"/>
            <p:nvPr/>
          </p:nvSpPr>
          <p:spPr>
            <a:xfrm>
              <a:off x="4560626" y="4621960"/>
              <a:ext cx="731520" cy="70532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71%</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97" name="Group 96">
            <a:extLst>
              <a:ext uri="{FF2B5EF4-FFF2-40B4-BE49-F238E27FC236}">
                <a16:creationId xmlns:a16="http://schemas.microsoft.com/office/drawing/2014/main" id="{61361CB2-3C46-44CD-818F-844352FF00B3}"/>
              </a:ext>
            </a:extLst>
          </p:cNvPr>
          <p:cNvGrpSpPr>
            <a:grpSpLocks noChangeAspect="1"/>
          </p:cNvGrpSpPr>
          <p:nvPr/>
        </p:nvGrpSpPr>
        <p:grpSpPr>
          <a:xfrm>
            <a:off x="6675642" y="4236720"/>
            <a:ext cx="1096758" cy="1097280"/>
            <a:chOff x="4423467" y="4481308"/>
            <a:chExt cx="1005840" cy="1006319"/>
          </a:xfrm>
        </p:grpSpPr>
        <p:grpSp>
          <p:nvGrpSpPr>
            <p:cNvPr id="98" name="Group 97">
              <a:extLst>
                <a:ext uri="{FF2B5EF4-FFF2-40B4-BE49-F238E27FC236}">
                  <a16:creationId xmlns:a16="http://schemas.microsoft.com/office/drawing/2014/main" id="{27C17762-3E13-4CDD-A702-EE9FC59A835B}"/>
                </a:ext>
              </a:extLst>
            </p:cNvPr>
            <p:cNvGrpSpPr>
              <a:grpSpLocks noChangeAspect="1"/>
            </p:cNvGrpSpPr>
            <p:nvPr/>
          </p:nvGrpSpPr>
          <p:grpSpPr>
            <a:xfrm>
              <a:off x="4423467" y="4481308"/>
              <a:ext cx="1005840" cy="1006319"/>
              <a:chOff x="812020" y="2905367"/>
              <a:chExt cx="1737360" cy="1738185"/>
            </a:xfrm>
          </p:grpSpPr>
          <p:sp>
            <p:nvSpPr>
              <p:cNvPr id="100" name="Oval 99">
                <a:extLst>
                  <a:ext uri="{FF2B5EF4-FFF2-40B4-BE49-F238E27FC236}">
                    <a16:creationId xmlns:a16="http://schemas.microsoft.com/office/drawing/2014/main" id="{76F5D6F4-9B29-4330-A5B1-6430D066D744}"/>
                  </a:ext>
                </a:extLst>
              </p:cNvPr>
              <p:cNvSpPr>
                <a:spLocks noChangeAspect="1"/>
              </p:cNvSpPr>
              <p:nvPr/>
            </p:nvSpPr>
            <p:spPr>
              <a:xfrm>
                <a:off x="812021" y="2905367"/>
                <a:ext cx="1737359" cy="1737361"/>
              </a:xfrm>
              <a:prstGeom prst="ellipse">
                <a:avLst/>
              </a:prstGeom>
              <a:solidFill>
                <a:schemeClr val="bg1"/>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Partial Circle 100">
                <a:extLst>
                  <a:ext uri="{FF2B5EF4-FFF2-40B4-BE49-F238E27FC236}">
                    <a16:creationId xmlns:a16="http://schemas.microsoft.com/office/drawing/2014/main" id="{6C979F62-748B-406B-8085-A9F975DBA2BF}"/>
                  </a:ext>
                </a:extLst>
              </p:cNvPr>
              <p:cNvSpPr>
                <a:spLocks noChangeAspect="1"/>
              </p:cNvSpPr>
              <p:nvPr/>
            </p:nvSpPr>
            <p:spPr>
              <a:xfrm flipV="1">
                <a:off x="812020" y="2906191"/>
                <a:ext cx="1737359" cy="1737361"/>
              </a:xfrm>
              <a:prstGeom prst="pie">
                <a:avLst>
                  <a:gd name="adj1" fmla="val 13821768"/>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Oval 101">
                <a:extLst>
                  <a:ext uri="{FF2B5EF4-FFF2-40B4-BE49-F238E27FC236}">
                    <a16:creationId xmlns:a16="http://schemas.microsoft.com/office/drawing/2014/main" id="{52E58111-DB67-4CA5-A032-1D7FF28BF1F0}"/>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extBox 98">
              <a:extLst>
                <a:ext uri="{FF2B5EF4-FFF2-40B4-BE49-F238E27FC236}">
                  <a16:creationId xmlns:a16="http://schemas.microsoft.com/office/drawing/2014/main" id="{0144FDCB-6984-42E8-BC20-F6A8ED84FACB}"/>
                </a:ext>
              </a:extLst>
            </p:cNvPr>
            <p:cNvSpPr txBox="1"/>
            <p:nvPr/>
          </p:nvSpPr>
          <p:spPr>
            <a:xfrm>
              <a:off x="4560626" y="4619765"/>
              <a:ext cx="731520" cy="705657"/>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62%</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cxnSp>
        <p:nvCxnSpPr>
          <p:cNvPr id="103" name="Straight Connector 102">
            <a:extLst>
              <a:ext uri="{FF2B5EF4-FFF2-40B4-BE49-F238E27FC236}">
                <a16:creationId xmlns:a16="http://schemas.microsoft.com/office/drawing/2014/main" id="{ED9164C9-98FB-4C7D-9E8A-8E3BB388578F}"/>
              </a:ext>
            </a:extLst>
          </p:cNvPr>
          <p:cNvCxnSpPr/>
          <p:nvPr/>
        </p:nvCxnSpPr>
        <p:spPr>
          <a:xfrm>
            <a:off x="6153356" y="1752600"/>
            <a:ext cx="0" cy="18288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2BD5FF9-2B68-4146-AB17-085CFA4CFA47}"/>
              </a:ext>
            </a:extLst>
          </p:cNvPr>
          <p:cNvGrpSpPr/>
          <p:nvPr/>
        </p:nvGrpSpPr>
        <p:grpSpPr>
          <a:xfrm>
            <a:off x="5697481" y="2209800"/>
            <a:ext cx="914398" cy="914400"/>
            <a:chOff x="5697481" y="2209800"/>
            <a:chExt cx="914398" cy="914400"/>
          </a:xfrm>
        </p:grpSpPr>
        <p:sp>
          <p:nvSpPr>
            <p:cNvPr id="104" name="Oval 103">
              <a:extLst>
                <a:ext uri="{FF2B5EF4-FFF2-40B4-BE49-F238E27FC236}">
                  <a16:creationId xmlns:a16="http://schemas.microsoft.com/office/drawing/2014/main" id="{4BD70F35-0274-4C78-A21B-0E680492924E}"/>
                </a:ext>
              </a:extLst>
            </p:cNvPr>
            <p:cNvSpPr>
              <a:spLocks noChangeAspect="1"/>
            </p:cNvSpPr>
            <p:nvPr/>
          </p:nvSpPr>
          <p:spPr>
            <a:xfrm>
              <a:off x="5697481" y="2209800"/>
              <a:ext cx="914398" cy="914400"/>
            </a:xfrm>
            <a:prstGeom prst="ellipse">
              <a:avLst/>
            </a:prstGeom>
            <a:solidFill>
              <a:srgbClr val="45454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56F2E3C4-866B-49A0-A2F0-5D8309230A52}"/>
                </a:ext>
              </a:extLst>
            </p:cNvPr>
            <p:cNvSpPr txBox="1"/>
            <p:nvPr/>
          </p:nvSpPr>
          <p:spPr>
            <a:xfrm>
              <a:off x="5894423" y="2387025"/>
              <a:ext cx="548641"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VS</a:t>
              </a:r>
            </a:p>
          </p:txBody>
        </p:sp>
      </p:grpSp>
      <p:sp>
        <p:nvSpPr>
          <p:cNvPr id="106" name="TextBox 105">
            <a:extLst>
              <a:ext uri="{FF2B5EF4-FFF2-40B4-BE49-F238E27FC236}">
                <a16:creationId xmlns:a16="http://schemas.microsoft.com/office/drawing/2014/main" id="{5F3A37F3-A9B5-4290-868D-EBF9B5D93D6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par>
                          <p:cTn id="50" fill="hold">
                            <p:stCondLst>
                              <p:cond delay="10000"/>
                            </p:stCondLst>
                            <p:childTnLst>
                              <p:par>
                                <p:cTn id="51" presetID="22" presetClass="entr" presetSubtype="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1000"/>
                            </p:stCondLst>
                            <p:childTnLst>
                              <p:par>
                                <p:cTn id="59" presetID="47"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2"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1000"/>
                                        <p:tgtEl>
                                          <p:spTgt spid="89"/>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3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14000"/>
                            </p:stCondLst>
                            <p:childTnLst>
                              <p:par>
                                <p:cTn id="77" presetID="21" presetClass="entr" presetSubtype="1"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heel(1)">
                                      <p:cBhvr>
                                        <p:cTn id="79" dur="2000"/>
                                        <p:tgtEl>
                                          <p:spTgt spid="97"/>
                                        </p:tgtEl>
                                      </p:cBhvr>
                                    </p:animEffect>
                                  </p:childTnLst>
                                </p:cTn>
                              </p:par>
                            </p:childTnLst>
                          </p:cTn>
                        </p:par>
                        <p:par>
                          <p:cTn id="80" fill="hold">
                            <p:stCondLst>
                              <p:cond delay="16000"/>
                            </p:stCondLst>
                            <p:childTnLst>
                              <p:par>
                                <p:cTn id="81" presetID="42"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 grpId="0" animBg="1"/>
      <p:bldP spid="70" grpId="0"/>
      <p:bldP spid="106"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9C8743-585B-4381-B4D7-8D11F859F06F}"/>
              </a:ext>
            </a:extLst>
          </p:cNvPr>
          <p:cNvSpPr/>
          <p:nvPr/>
        </p:nvSpPr>
        <p:spPr>
          <a:xfrm>
            <a:off x="1447800" y="3096658"/>
            <a:ext cx="2667000" cy="33803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454545"/>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81824" y="2214715"/>
            <a:ext cx="4137643" cy="4154984"/>
          </a:xfrm>
          <a:prstGeom prst="rect">
            <a:avLst/>
          </a:prstGeom>
          <a:noFill/>
        </p:spPr>
        <p:txBody>
          <a:bodyPr wrap="square" rtlCol="0">
            <a:spAutoFit/>
          </a:bodyPr>
          <a:lstStyle/>
          <a:p>
            <a:r>
              <a:rPr lang="en-US" dirty="0">
                <a:solidFill>
                  <a:srgbClr val="454545"/>
                </a:solidFill>
                <a:latin typeface="Bernard MT Condensed" panose="02050806060905020404" pitchFamily="18" charset="0"/>
              </a:rPr>
              <a:t>LOREM IPSUM DOLOR</a:t>
            </a:r>
          </a:p>
          <a:p>
            <a:endParaRPr lang="en-US" sz="1000" b="1"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a:effectLst/>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59CA010-9C43-4AE9-8716-C863E631B012}"/>
              </a:ext>
            </a:extLst>
          </p:cNvPr>
          <p:cNvGrpSpPr>
            <a:grpSpLocks noChangeAspect="1"/>
          </p:cNvGrpSpPr>
          <p:nvPr/>
        </p:nvGrpSpPr>
        <p:grpSpPr>
          <a:xfrm>
            <a:off x="1814955" y="2376363"/>
            <a:ext cx="548640" cy="548640"/>
            <a:chOff x="2773678" y="2782256"/>
            <a:chExt cx="640080" cy="640080"/>
          </a:xfrm>
          <a:effectLst/>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03" y="2922759"/>
              <a:ext cx="457200" cy="359073"/>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261884"/>
          </a:xfrm>
          <a:prstGeom prst="rect">
            <a:avLst/>
          </a:prstGeom>
          <a:noFill/>
          <a:ln w="9525">
            <a:noFill/>
            <a:miter lim="800000"/>
            <a:headEnd/>
            <a:tailEnd/>
          </a:ln>
          <a:effectLst/>
        </p:spPr>
        <p:txBody>
          <a:bodyPr wrap="square" lIns="60960" tIns="30480" rIns="60960" bIns="30480">
            <a:spAutoFit/>
          </a:bodyPr>
          <a:lstStyle/>
          <a:p>
            <a:pPr algn="ctr"/>
            <a:r>
              <a:rPr lang="en-US" sz="1400" dirty="0">
                <a:solidFill>
                  <a:srgbClr val="34738D"/>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a:effectLst/>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a:grpSpLocks noChangeAspect="1"/>
          </p:cNvGrpSpPr>
          <p:nvPr/>
        </p:nvGrpSpPr>
        <p:grpSpPr>
          <a:xfrm>
            <a:off x="4381841" y="5020925"/>
            <a:ext cx="548640" cy="548640"/>
            <a:chOff x="2773678" y="2782256"/>
            <a:chExt cx="640080" cy="640080"/>
          </a:xfrm>
          <a:effectLst/>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261884"/>
          </a:xfrm>
          <a:prstGeom prst="rect">
            <a:avLst/>
          </a:prstGeom>
          <a:noFill/>
          <a:ln w="9525">
            <a:noFill/>
            <a:miter lim="800000"/>
            <a:headEnd/>
            <a:tailEnd/>
          </a:ln>
          <a:effectLst/>
        </p:spPr>
        <p:txBody>
          <a:bodyPr wrap="square" lIns="60960" tIns="30480" rIns="60960" bIns="30480">
            <a:spAutoFit/>
          </a:bodyPr>
          <a:lstStyle/>
          <a:p>
            <a:pPr algn="ctr"/>
            <a:r>
              <a:rPr lang="en-US" sz="1400" dirty="0">
                <a:solidFill>
                  <a:srgbClr val="189A80"/>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a:effectLst/>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a:grpSpLocks noChangeAspect="1"/>
          </p:cNvGrpSpPr>
          <p:nvPr/>
        </p:nvGrpSpPr>
        <p:grpSpPr>
          <a:xfrm>
            <a:off x="6948122" y="2389649"/>
            <a:ext cx="548640" cy="548640"/>
            <a:chOff x="2773678" y="2782256"/>
            <a:chExt cx="640080" cy="640080"/>
          </a:xfrm>
          <a:effectLst/>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59073"/>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261884"/>
          </a:xfrm>
          <a:prstGeom prst="rect">
            <a:avLst/>
          </a:prstGeom>
          <a:noFill/>
          <a:ln w="9525">
            <a:noFill/>
            <a:miter lim="800000"/>
            <a:headEnd/>
            <a:tailEnd/>
          </a:ln>
          <a:effectLst/>
        </p:spPr>
        <p:txBody>
          <a:bodyPr wrap="square" lIns="60960" tIns="30480" rIns="60960" bIns="30480">
            <a:spAutoFit/>
          </a:bodyPr>
          <a:lstStyle/>
          <a:p>
            <a:pPr algn="ctr"/>
            <a:r>
              <a:rPr lang="en-US" sz="1400" dirty="0">
                <a:solidFill>
                  <a:srgbClr val="EF9D27"/>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a:effectLst/>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a:grpSpLocks noChangeAspect="1"/>
          </p:cNvGrpSpPr>
          <p:nvPr/>
        </p:nvGrpSpPr>
        <p:grpSpPr>
          <a:xfrm>
            <a:off x="9341150" y="5020925"/>
            <a:ext cx="548640" cy="548640"/>
            <a:chOff x="2773678" y="2782256"/>
            <a:chExt cx="640080" cy="640080"/>
          </a:xfrm>
          <a:effectLst/>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59073"/>
            </a:xfrm>
            <a:prstGeom prst="rect">
              <a:avLst/>
            </a:prstGeom>
            <a:noFill/>
          </p:spPr>
          <p:txBody>
            <a:bodyPr wrap="square" rtlCol="0">
              <a:spAutoFit/>
            </a:bodyPr>
            <a:lstStyle/>
            <a:p>
              <a:pPr algn="ctr"/>
              <a:r>
                <a:rPr lang="en-US" sz="1400" dirty="0">
                  <a:solidFill>
                    <a:srgbClr val="4C4F54"/>
                  </a:solidFill>
                  <a:latin typeface="Bernard MT Condensed" panose="02050806060905020404" pitchFamily="18" charset="0"/>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261884"/>
          </a:xfrm>
          <a:prstGeom prst="rect">
            <a:avLst/>
          </a:prstGeom>
          <a:noFill/>
          <a:ln w="9525">
            <a:noFill/>
            <a:miter lim="800000"/>
            <a:headEnd/>
            <a:tailEnd/>
          </a:ln>
          <a:effectLst/>
        </p:spPr>
        <p:txBody>
          <a:bodyPr wrap="square" lIns="60960" tIns="30480" rIns="60960" bIns="30480">
            <a:spAutoFit/>
          </a:bodyPr>
          <a:lstStyle/>
          <a:p>
            <a:pPr algn="ctr"/>
            <a:r>
              <a:rPr lang="en-US" sz="1400" dirty="0">
                <a:solidFill>
                  <a:srgbClr val="D34132"/>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3473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189A8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D3413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5642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1600" dirty="0">
                  <a:solidFill>
                    <a:schemeClr val="bg1"/>
                  </a:solidFill>
                  <a:latin typeface="Bernard MT Condensed" panose="02050806060905020404" pitchFamily="18"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641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600" dirty="0">
                  <a:solidFill>
                    <a:schemeClr val="bg1"/>
                  </a:solidFill>
                  <a:latin typeface="Bernard MT Condensed" panose="02050806060905020404" pitchFamily="18"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17233"/>
            <a:ext cx="1571243" cy="1863465"/>
            <a:chOff x="1058366" y="4818888"/>
            <a:chExt cx="1571243" cy="1863465"/>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1600" dirty="0">
                  <a:solidFill>
                    <a:schemeClr val="bg1"/>
                  </a:solidFill>
                  <a:latin typeface="Bernard MT Condensed" panose="02050806060905020404" pitchFamily="18"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4274"/>
            <a:ext cx="1571243" cy="1863465"/>
            <a:chOff x="1058366" y="4818888"/>
            <a:chExt cx="1571243" cy="186346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1600" dirty="0">
                  <a:solidFill>
                    <a:schemeClr val="bg1"/>
                  </a:solidFill>
                  <a:latin typeface="Bernard MT Condensed" panose="02050806060905020404" pitchFamily="18"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49004"/>
            <a:ext cx="1571243" cy="1848771"/>
            <a:chOff x="1058366" y="4833582"/>
            <a:chExt cx="1571243" cy="1848771"/>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40821" y="4833582"/>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1600" dirty="0">
                  <a:solidFill>
                    <a:schemeClr val="bg1"/>
                  </a:solidFill>
                  <a:latin typeface="Bernard MT Condensed" panose="02050806060905020404" pitchFamily="18"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2043"/>
            <a:chOff x="1058365" y="4770310"/>
            <a:chExt cx="1571243" cy="1912043"/>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3512"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600" dirty="0">
                  <a:solidFill>
                    <a:schemeClr val="bg1"/>
                  </a:solidFill>
                  <a:latin typeface="Bernard MT Condensed" panose="02050806060905020404" pitchFamily="18"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3"/>
            <a:chOff x="1058366" y="4768360"/>
            <a:chExt cx="1571243" cy="1913993"/>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51548" y="476836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600" dirty="0">
                  <a:solidFill>
                    <a:schemeClr val="bg1"/>
                  </a:solidFill>
                  <a:latin typeface="Bernard MT Condensed" panose="02050806060905020404" pitchFamily="18"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46C3BFD-5BA8-4459-A70D-C89097699DD8}"/>
              </a:ext>
            </a:extLst>
          </p:cNvPr>
          <p:cNvSpPr txBox="1"/>
          <p:nvPr/>
        </p:nvSpPr>
        <p:spPr>
          <a:xfrm>
            <a:off x="7772400" y="1143000"/>
            <a:ext cx="3657600" cy="118872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58FB941-4601-470B-B287-E9F6B31D6507}"/>
              </a:ext>
            </a:extLst>
          </p:cNvPr>
          <p:cNvSpPr txBox="1"/>
          <p:nvPr/>
        </p:nvSpPr>
        <p:spPr>
          <a:xfrm>
            <a:off x="7772400" y="2475290"/>
            <a:ext cx="3657600" cy="1188720"/>
          </a:xfrm>
          <a:prstGeom prst="rect">
            <a:avLst/>
          </a:prstGeom>
          <a:noFill/>
        </p:spPr>
        <p:txBody>
          <a:bodyPr wrap="square" numCol="1" spcCol="914400"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54ACCBB7-DFFE-48F4-B544-F3B515D223CA}"/>
              </a:ext>
            </a:extLst>
          </p:cNvPr>
          <p:cNvSpPr txBox="1"/>
          <p:nvPr/>
        </p:nvSpPr>
        <p:spPr>
          <a:xfrm>
            <a:off x="7772400" y="5109362"/>
            <a:ext cx="3657600" cy="1188720"/>
          </a:xfrm>
          <a:prstGeom prst="rect">
            <a:avLst/>
          </a:prstGeom>
          <a:noFill/>
        </p:spPr>
        <p:txBody>
          <a:bodyPr wrap="square" numCol="1" spcCol="914400"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0" name="TextBox 29">
            <a:extLst>
              <a:ext uri="{FF2B5EF4-FFF2-40B4-BE49-F238E27FC236}">
                <a16:creationId xmlns:a16="http://schemas.microsoft.com/office/drawing/2014/main" id="{DA2E5506-799D-47AD-A254-0AD04A45EE21}"/>
              </a:ext>
            </a:extLst>
          </p:cNvPr>
          <p:cNvSpPr txBox="1"/>
          <p:nvPr/>
        </p:nvSpPr>
        <p:spPr>
          <a:xfrm>
            <a:off x="7772400" y="3815545"/>
            <a:ext cx="3657600" cy="1188720"/>
          </a:xfrm>
          <a:prstGeom prst="rect">
            <a:avLst/>
          </a:prstGeom>
          <a:noFill/>
        </p:spPr>
        <p:txBody>
          <a:bodyPr wrap="square" numCol="1" spcCol="914400"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1" name="TextBox 30">
            <a:extLst>
              <a:ext uri="{FF2B5EF4-FFF2-40B4-BE49-F238E27FC236}">
                <a16:creationId xmlns:a16="http://schemas.microsoft.com/office/drawing/2014/main" id="{2BCA5100-9611-4973-A44B-D15D5AA90EA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grpSp>
        <p:nvGrpSpPr>
          <p:cNvPr id="35" name="Group 34">
            <a:extLst>
              <a:ext uri="{FF2B5EF4-FFF2-40B4-BE49-F238E27FC236}">
                <a16:creationId xmlns:a16="http://schemas.microsoft.com/office/drawing/2014/main" id="{7B574E3B-1FF0-48F9-834F-38D6CF2A0461}"/>
              </a:ext>
            </a:extLst>
          </p:cNvPr>
          <p:cNvGrpSpPr/>
          <p:nvPr/>
        </p:nvGrpSpPr>
        <p:grpSpPr>
          <a:xfrm>
            <a:off x="6888926" y="1371599"/>
            <a:ext cx="731520" cy="731520"/>
            <a:chOff x="6324163" y="2521008"/>
            <a:chExt cx="731520" cy="731520"/>
          </a:xfrm>
        </p:grpSpPr>
        <p:sp>
          <p:nvSpPr>
            <p:cNvPr id="34" name="Oval 33">
              <a:extLst>
                <a:ext uri="{FF2B5EF4-FFF2-40B4-BE49-F238E27FC236}">
                  <a16:creationId xmlns:a16="http://schemas.microsoft.com/office/drawing/2014/main" id="{123AA5F0-520C-4589-9FF2-13161324F8D0}"/>
                </a:ext>
              </a:extLst>
            </p:cNvPr>
            <p:cNvSpPr>
              <a:spLocks noChangeAspect="1"/>
            </p:cNvSpPr>
            <p:nvPr/>
          </p:nvSpPr>
          <p:spPr>
            <a:xfrm>
              <a:off x="6324163" y="2521008"/>
              <a:ext cx="731520" cy="731520"/>
            </a:xfrm>
            <a:prstGeom prst="ellipse">
              <a:avLst/>
            </a:prstGeom>
            <a:solidFill>
              <a:srgbClr val="34738D"/>
            </a:solidFill>
            <a:ln>
              <a:solidFill>
                <a:schemeClr val="bg1">
                  <a:alpha val="50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A6F2388-9BF9-44EB-BBA7-F92E2DD7DA7E}"/>
                </a:ext>
              </a:extLst>
            </p:cNvPr>
            <p:cNvSpPr txBox="1"/>
            <p:nvPr/>
          </p:nvSpPr>
          <p:spPr>
            <a:xfrm>
              <a:off x="6348913" y="2732880"/>
              <a:ext cx="683451"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$273</a:t>
              </a:r>
            </a:p>
          </p:txBody>
        </p:sp>
      </p:grpSp>
      <p:grpSp>
        <p:nvGrpSpPr>
          <p:cNvPr id="36" name="Group 35">
            <a:extLst>
              <a:ext uri="{FF2B5EF4-FFF2-40B4-BE49-F238E27FC236}">
                <a16:creationId xmlns:a16="http://schemas.microsoft.com/office/drawing/2014/main" id="{3661506F-471E-4C2C-9077-55E9A74BCE79}"/>
              </a:ext>
            </a:extLst>
          </p:cNvPr>
          <p:cNvGrpSpPr/>
          <p:nvPr/>
        </p:nvGrpSpPr>
        <p:grpSpPr>
          <a:xfrm>
            <a:off x="6888926" y="2697480"/>
            <a:ext cx="731520" cy="731520"/>
            <a:chOff x="6324163" y="2514599"/>
            <a:chExt cx="731520" cy="731520"/>
          </a:xfrm>
        </p:grpSpPr>
        <p:sp>
          <p:nvSpPr>
            <p:cNvPr id="37" name="Oval 36">
              <a:extLst>
                <a:ext uri="{FF2B5EF4-FFF2-40B4-BE49-F238E27FC236}">
                  <a16:creationId xmlns:a16="http://schemas.microsoft.com/office/drawing/2014/main" id="{5964DBBA-E53F-4485-94EE-FBDB2FB33EB8}"/>
                </a:ext>
              </a:extLst>
            </p:cNvPr>
            <p:cNvSpPr>
              <a:spLocks noChangeAspect="1"/>
            </p:cNvSpPr>
            <p:nvPr/>
          </p:nvSpPr>
          <p:spPr>
            <a:xfrm>
              <a:off x="6324163" y="2514599"/>
              <a:ext cx="731520" cy="731520"/>
            </a:xfrm>
            <a:prstGeom prst="ellipse">
              <a:avLst/>
            </a:prstGeom>
            <a:solidFill>
              <a:srgbClr val="189A80"/>
            </a:solidFill>
            <a:ln>
              <a:solidFill>
                <a:schemeClr val="bg1">
                  <a:alpha val="50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D8452895-E44B-42BE-8B46-14BBD402029F}"/>
                </a:ext>
              </a:extLst>
            </p:cNvPr>
            <p:cNvSpPr txBox="1"/>
            <p:nvPr/>
          </p:nvSpPr>
          <p:spPr>
            <a:xfrm>
              <a:off x="6348913" y="2732880"/>
              <a:ext cx="683451"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$231</a:t>
              </a:r>
            </a:p>
          </p:txBody>
        </p:sp>
      </p:grpSp>
      <p:grpSp>
        <p:nvGrpSpPr>
          <p:cNvPr id="39" name="Group 38">
            <a:extLst>
              <a:ext uri="{FF2B5EF4-FFF2-40B4-BE49-F238E27FC236}">
                <a16:creationId xmlns:a16="http://schemas.microsoft.com/office/drawing/2014/main" id="{2C3FBDC0-6483-4EDA-A88C-1941B16EF84D}"/>
              </a:ext>
            </a:extLst>
          </p:cNvPr>
          <p:cNvGrpSpPr/>
          <p:nvPr/>
        </p:nvGrpSpPr>
        <p:grpSpPr>
          <a:xfrm>
            <a:off x="6888926" y="4040513"/>
            <a:ext cx="731520" cy="731520"/>
            <a:chOff x="6324878" y="2521008"/>
            <a:chExt cx="731520" cy="731520"/>
          </a:xfrm>
        </p:grpSpPr>
        <p:sp>
          <p:nvSpPr>
            <p:cNvPr id="40" name="Oval 39">
              <a:extLst>
                <a:ext uri="{FF2B5EF4-FFF2-40B4-BE49-F238E27FC236}">
                  <a16:creationId xmlns:a16="http://schemas.microsoft.com/office/drawing/2014/main" id="{C0B0DFBD-9483-4803-BDDE-3E77DACCEC60}"/>
                </a:ext>
              </a:extLst>
            </p:cNvPr>
            <p:cNvSpPr>
              <a:spLocks noChangeAspect="1"/>
            </p:cNvSpPr>
            <p:nvPr/>
          </p:nvSpPr>
          <p:spPr>
            <a:xfrm>
              <a:off x="6324878" y="2521008"/>
              <a:ext cx="731520" cy="731520"/>
            </a:xfrm>
            <a:prstGeom prst="ellipse">
              <a:avLst/>
            </a:prstGeom>
            <a:solidFill>
              <a:srgbClr val="EF9D27"/>
            </a:solidFill>
            <a:ln>
              <a:solidFill>
                <a:schemeClr val="bg1">
                  <a:alpha val="50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C7C27E9D-4893-4509-8A6E-93E645174FAF}"/>
                </a:ext>
              </a:extLst>
            </p:cNvPr>
            <p:cNvSpPr txBox="1"/>
            <p:nvPr/>
          </p:nvSpPr>
          <p:spPr>
            <a:xfrm>
              <a:off x="6348913" y="2732880"/>
              <a:ext cx="683451"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$260</a:t>
              </a:r>
            </a:p>
          </p:txBody>
        </p:sp>
      </p:grpSp>
      <p:grpSp>
        <p:nvGrpSpPr>
          <p:cNvPr id="42" name="Group 41">
            <a:extLst>
              <a:ext uri="{FF2B5EF4-FFF2-40B4-BE49-F238E27FC236}">
                <a16:creationId xmlns:a16="http://schemas.microsoft.com/office/drawing/2014/main" id="{195BCB7C-D79D-4EDD-93C5-FB6FDE6BB8CF}"/>
              </a:ext>
            </a:extLst>
          </p:cNvPr>
          <p:cNvGrpSpPr/>
          <p:nvPr/>
        </p:nvGrpSpPr>
        <p:grpSpPr>
          <a:xfrm>
            <a:off x="6888926" y="5337962"/>
            <a:ext cx="731520" cy="731520"/>
            <a:chOff x="6324878" y="2518875"/>
            <a:chExt cx="731520" cy="731520"/>
          </a:xfrm>
        </p:grpSpPr>
        <p:sp>
          <p:nvSpPr>
            <p:cNvPr id="43" name="Oval 42">
              <a:extLst>
                <a:ext uri="{FF2B5EF4-FFF2-40B4-BE49-F238E27FC236}">
                  <a16:creationId xmlns:a16="http://schemas.microsoft.com/office/drawing/2014/main" id="{3AF61EAD-9F13-4A91-AB9F-5C5C37044F02}"/>
                </a:ext>
              </a:extLst>
            </p:cNvPr>
            <p:cNvSpPr>
              <a:spLocks noChangeAspect="1"/>
            </p:cNvSpPr>
            <p:nvPr/>
          </p:nvSpPr>
          <p:spPr>
            <a:xfrm>
              <a:off x="6324878" y="2518875"/>
              <a:ext cx="731520" cy="731520"/>
            </a:xfrm>
            <a:prstGeom prst="ellipse">
              <a:avLst/>
            </a:prstGeom>
            <a:solidFill>
              <a:srgbClr val="D34132"/>
            </a:solidFill>
            <a:ln>
              <a:solidFill>
                <a:schemeClr val="bg1">
                  <a:alpha val="50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E70CA78-4FF7-4975-BC30-6F5439556AC9}"/>
                </a:ext>
              </a:extLst>
            </p:cNvPr>
            <p:cNvSpPr txBox="1"/>
            <p:nvPr/>
          </p:nvSpPr>
          <p:spPr>
            <a:xfrm>
              <a:off x="6348913" y="2732880"/>
              <a:ext cx="683451"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$273</a:t>
              </a:r>
            </a:p>
          </p:txBody>
        </p:sp>
      </p:grpSp>
      <p:grpSp>
        <p:nvGrpSpPr>
          <p:cNvPr id="52" name="Group 51">
            <a:extLst>
              <a:ext uri="{FF2B5EF4-FFF2-40B4-BE49-F238E27FC236}">
                <a16:creationId xmlns:a16="http://schemas.microsoft.com/office/drawing/2014/main" id="{480C6AB4-D360-4CFC-B967-607900AF46DB}"/>
              </a:ext>
            </a:extLst>
          </p:cNvPr>
          <p:cNvGrpSpPr/>
          <p:nvPr/>
        </p:nvGrpSpPr>
        <p:grpSpPr>
          <a:xfrm>
            <a:off x="3291945" y="4294258"/>
            <a:ext cx="2247433" cy="1046993"/>
            <a:chOff x="3291945" y="4294258"/>
            <a:chExt cx="2247433" cy="1046993"/>
          </a:xfrm>
        </p:grpSpPr>
        <p:sp>
          <p:nvSpPr>
            <p:cNvPr id="22" name="Rectangle 21">
              <a:extLst>
                <a:ext uri="{FF2B5EF4-FFF2-40B4-BE49-F238E27FC236}">
                  <a16:creationId xmlns:a16="http://schemas.microsoft.com/office/drawing/2014/main" id="{82F3EDB5-0952-446D-B2C9-A47FE0029CAA}"/>
                </a:ext>
              </a:extLst>
            </p:cNvPr>
            <p:cNvSpPr/>
            <p:nvPr/>
          </p:nvSpPr>
          <p:spPr>
            <a:xfrm rot="20220000">
              <a:off x="3291945" y="4294258"/>
              <a:ext cx="2247433" cy="1046993"/>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70">
              <a:extLst>
                <a:ext uri="{FF2B5EF4-FFF2-40B4-BE49-F238E27FC236}">
                  <a16:creationId xmlns:a16="http://schemas.microsoft.com/office/drawing/2014/main" id="{AADC9BDF-25BB-412A-ACD3-B1AA306E800A}"/>
                </a:ext>
              </a:extLst>
            </p:cNvPr>
            <p:cNvSpPr>
              <a:spLocks noEditPoints="1"/>
            </p:cNvSpPr>
            <p:nvPr/>
          </p:nvSpPr>
          <p:spPr bwMode="auto">
            <a:xfrm>
              <a:off x="4823411" y="4384526"/>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A8894542-5AE0-41AC-A4F8-5CC73E10E423}"/>
              </a:ext>
            </a:extLst>
          </p:cNvPr>
          <p:cNvGrpSpPr/>
          <p:nvPr/>
        </p:nvGrpSpPr>
        <p:grpSpPr>
          <a:xfrm>
            <a:off x="2579420" y="2667230"/>
            <a:ext cx="1944626" cy="1005840"/>
            <a:chOff x="2579420" y="2667230"/>
            <a:chExt cx="1944626" cy="1005840"/>
          </a:xfrm>
        </p:grpSpPr>
        <p:sp>
          <p:nvSpPr>
            <p:cNvPr id="25" name="Rectangle 24">
              <a:extLst>
                <a:ext uri="{FF2B5EF4-FFF2-40B4-BE49-F238E27FC236}">
                  <a16:creationId xmlns:a16="http://schemas.microsoft.com/office/drawing/2014/main" id="{F62DC8FD-A2BE-4D16-A214-BFC7B2769BC5}"/>
                </a:ext>
              </a:extLst>
            </p:cNvPr>
            <p:cNvSpPr/>
            <p:nvPr/>
          </p:nvSpPr>
          <p:spPr>
            <a:xfrm rot="20220000">
              <a:off x="2579420" y="2667230"/>
              <a:ext cx="1944626" cy="100584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4">
              <a:extLst>
                <a:ext uri="{FF2B5EF4-FFF2-40B4-BE49-F238E27FC236}">
                  <a16:creationId xmlns:a16="http://schemas.microsoft.com/office/drawing/2014/main" id="{310C30D0-EAF9-48DC-9DA2-F20DC2C53D98}"/>
                </a:ext>
              </a:extLst>
            </p:cNvPr>
            <p:cNvSpPr>
              <a:spLocks noEditPoints="1"/>
            </p:cNvSpPr>
            <p:nvPr/>
          </p:nvSpPr>
          <p:spPr bwMode="auto">
            <a:xfrm>
              <a:off x="3812634" y="2822612"/>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a:extLst>
              <a:ext uri="{FF2B5EF4-FFF2-40B4-BE49-F238E27FC236}">
                <a16:creationId xmlns:a16="http://schemas.microsoft.com/office/drawing/2014/main" id="{906ABF4C-E9B1-473F-B339-A3D0AA46F136}"/>
              </a:ext>
            </a:extLst>
          </p:cNvPr>
          <p:cNvGrpSpPr/>
          <p:nvPr/>
        </p:nvGrpSpPr>
        <p:grpSpPr>
          <a:xfrm>
            <a:off x="2949862" y="3645638"/>
            <a:ext cx="1725545" cy="822960"/>
            <a:chOff x="2949862" y="3645638"/>
            <a:chExt cx="1725545" cy="822960"/>
          </a:xfrm>
        </p:grpSpPr>
        <p:sp>
          <p:nvSpPr>
            <p:cNvPr id="24" name="Rectangle 23">
              <a:extLst>
                <a:ext uri="{FF2B5EF4-FFF2-40B4-BE49-F238E27FC236}">
                  <a16:creationId xmlns:a16="http://schemas.microsoft.com/office/drawing/2014/main" id="{EFF6504C-880E-4428-9AF1-2B8117D4743A}"/>
                </a:ext>
              </a:extLst>
            </p:cNvPr>
            <p:cNvSpPr/>
            <p:nvPr/>
          </p:nvSpPr>
          <p:spPr>
            <a:xfrm rot="20220000">
              <a:off x="2949862" y="3645638"/>
              <a:ext cx="1725545" cy="82296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381">
              <a:extLst>
                <a:ext uri="{FF2B5EF4-FFF2-40B4-BE49-F238E27FC236}">
                  <a16:creationId xmlns:a16="http://schemas.microsoft.com/office/drawing/2014/main" id="{47FC0472-D8C6-4EC2-92A8-194276FE4753}"/>
                </a:ext>
              </a:extLst>
            </p:cNvPr>
            <p:cNvSpPr>
              <a:spLocks noEditPoints="1"/>
            </p:cNvSpPr>
            <p:nvPr/>
          </p:nvSpPr>
          <p:spPr bwMode="auto">
            <a:xfrm>
              <a:off x="4083896" y="3695223"/>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9" name="Group 48">
            <a:extLst>
              <a:ext uri="{FF2B5EF4-FFF2-40B4-BE49-F238E27FC236}">
                <a16:creationId xmlns:a16="http://schemas.microsoft.com/office/drawing/2014/main" id="{F49E3F61-8481-4F0B-843E-DC9F5DE5C58A}"/>
              </a:ext>
            </a:extLst>
          </p:cNvPr>
          <p:cNvGrpSpPr/>
          <p:nvPr/>
        </p:nvGrpSpPr>
        <p:grpSpPr>
          <a:xfrm>
            <a:off x="2241285" y="2027150"/>
            <a:ext cx="1378386" cy="822960"/>
            <a:chOff x="2241285" y="2027150"/>
            <a:chExt cx="1378386" cy="822960"/>
          </a:xfrm>
        </p:grpSpPr>
        <p:sp>
          <p:nvSpPr>
            <p:cNvPr id="26" name="Rectangle 25">
              <a:extLst>
                <a:ext uri="{FF2B5EF4-FFF2-40B4-BE49-F238E27FC236}">
                  <a16:creationId xmlns:a16="http://schemas.microsoft.com/office/drawing/2014/main" id="{7BD1F37C-747B-4DB6-A971-4B1760FECEF4}"/>
                </a:ext>
              </a:extLst>
            </p:cNvPr>
            <p:cNvSpPr/>
            <p:nvPr/>
          </p:nvSpPr>
          <p:spPr>
            <a:xfrm rot="20220000">
              <a:off x="2241285" y="2027150"/>
              <a:ext cx="1378386" cy="82296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374">
              <a:extLst>
                <a:ext uri="{FF2B5EF4-FFF2-40B4-BE49-F238E27FC236}">
                  <a16:creationId xmlns:a16="http://schemas.microsoft.com/office/drawing/2014/main" id="{134C91A1-D280-41F3-9138-50FD3F77225D}"/>
                </a:ext>
              </a:extLst>
            </p:cNvPr>
            <p:cNvSpPr>
              <a:spLocks noEditPoints="1"/>
            </p:cNvSpPr>
            <p:nvPr/>
          </p:nvSpPr>
          <p:spPr bwMode="auto">
            <a:xfrm>
              <a:off x="2960082" y="206096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Shape 20">
            <a:extLst>
              <a:ext uri="{FF2B5EF4-FFF2-40B4-BE49-F238E27FC236}">
                <a16:creationId xmlns:a16="http://schemas.microsoft.com/office/drawing/2014/main" id="{2019E64E-D443-4CE2-8DB1-33FF426E198D}"/>
              </a:ext>
            </a:extLst>
          </p:cNvPr>
          <p:cNvSpPr>
            <a:spLocks noChangeAspect="1"/>
          </p:cNvSpPr>
          <p:nvPr/>
        </p:nvSpPr>
        <p:spPr>
          <a:xfrm rot="9420000">
            <a:off x="1550830" y="1825982"/>
            <a:ext cx="3200400" cy="4298802"/>
          </a:xfrm>
          <a:custGeom>
            <a:avLst/>
            <a:gdLst>
              <a:gd name="connsiteX0" fmla="*/ 1535750 w 2504429"/>
              <a:gd name="connsiteY0" fmla="*/ 3352992 h 3363966"/>
              <a:gd name="connsiteX1" fmla="*/ 1452441 w 2504429"/>
              <a:gd name="connsiteY1" fmla="*/ 3226306 h 3363966"/>
              <a:gd name="connsiteX2" fmla="*/ 1452441 w 2504429"/>
              <a:gd name="connsiteY2" fmla="*/ 3226305 h 3363966"/>
              <a:gd name="connsiteX3" fmla="*/ 1463225 w 2504429"/>
              <a:gd name="connsiteY3" fmla="*/ 274320 h 3363966"/>
              <a:gd name="connsiteX4" fmla="*/ 137161 w 2504429"/>
              <a:gd name="connsiteY4" fmla="*/ 274320 h 3363966"/>
              <a:gd name="connsiteX5" fmla="*/ 137160 w 2504429"/>
              <a:gd name="connsiteY5" fmla="*/ 274320 h 3363966"/>
              <a:gd name="connsiteX6" fmla="*/ 83771 w 2504429"/>
              <a:gd name="connsiteY6" fmla="*/ 263541 h 3363966"/>
              <a:gd name="connsiteX7" fmla="*/ 0 w 2504429"/>
              <a:gd name="connsiteY7" fmla="*/ 137160 h 3363966"/>
              <a:gd name="connsiteX8" fmla="*/ 137160 w 2504429"/>
              <a:gd name="connsiteY8" fmla="*/ 0 h 3363966"/>
              <a:gd name="connsiteX9" fmla="*/ 137161 w 2504429"/>
              <a:gd name="connsiteY9" fmla="*/ 0 h 3363966"/>
              <a:gd name="connsiteX10" fmla="*/ 1592151 w 2504429"/>
              <a:gd name="connsiteY10" fmla="*/ 0 h 3363966"/>
              <a:gd name="connsiteX11" fmla="*/ 1592993 w 2504429"/>
              <a:gd name="connsiteY11" fmla="*/ 137854 h 3363966"/>
              <a:gd name="connsiteX12" fmla="*/ 1738055 w 2504429"/>
              <a:gd name="connsiteY12" fmla="*/ 135132 h 3363966"/>
              <a:gd name="connsiteX13" fmla="*/ 1728592 w 2504429"/>
              <a:gd name="connsiteY13" fmla="*/ 2725748 h 3363966"/>
              <a:gd name="connsiteX14" fmla="*/ 2361629 w 2504429"/>
              <a:gd name="connsiteY14" fmla="*/ 2699709 h 3363966"/>
              <a:gd name="connsiteX15" fmla="*/ 2361630 w 2504429"/>
              <a:gd name="connsiteY15" fmla="*/ 2699709 h 3363966"/>
              <a:gd name="connsiteX16" fmla="*/ 2504311 w 2504429"/>
              <a:gd name="connsiteY16" fmla="*/ 2831116 h 3363966"/>
              <a:gd name="connsiteX17" fmla="*/ 2372904 w 2504429"/>
              <a:gd name="connsiteY17" fmla="*/ 2973797 h 3363966"/>
              <a:gd name="connsiteX18" fmla="*/ 2372903 w 2504429"/>
              <a:gd name="connsiteY18" fmla="*/ 2973797 h 3363966"/>
              <a:gd name="connsiteX19" fmla="*/ 1727589 w 2504429"/>
              <a:gd name="connsiteY19" fmla="*/ 3000341 h 3363966"/>
              <a:gd name="connsiteX20" fmla="*/ 1726759 w 2504429"/>
              <a:gd name="connsiteY20" fmla="*/ 3227307 h 3363966"/>
              <a:gd name="connsiteX21" fmla="*/ 1726759 w 2504429"/>
              <a:gd name="connsiteY21" fmla="*/ 3227308 h 3363966"/>
              <a:gd name="connsiteX22" fmla="*/ 1589099 w 2504429"/>
              <a:gd name="connsiteY22" fmla="*/ 3363966 h 3363966"/>
              <a:gd name="connsiteX23" fmla="*/ 1535750 w 2504429"/>
              <a:gd name="connsiteY23" fmla="*/ 3352992 h 336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4429" h="3363966">
                <a:moveTo>
                  <a:pt x="1535750" y="3352992"/>
                </a:moveTo>
                <a:cubicBezTo>
                  <a:pt x="1486597" y="3331990"/>
                  <a:pt x="1452234" y="3283120"/>
                  <a:pt x="1452441" y="3226306"/>
                </a:cubicBezTo>
                <a:lnTo>
                  <a:pt x="1452441" y="3226305"/>
                </a:lnTo>
                <a:lnTo>
                  <a:pt x="1463225" y="274320"/>
                </a:lnTo>
                <a:lnTo>
                  <a:pt x="137161" y="274320"/>
                </a:lnTo>
                <a:lnTo>
                  <a:pt x="137160" y="274320"/>
                </a:lnTo>
                <a:cubicBezTo>
                  <a:pt x="118222" y="274320"/>
                  <a:pt x="100181" y="270482"/>
                  <a:pt x="83771" y="263541"/>
                </a:cubicBezTo>
                <a:cubicBezTo>
                  <a:pt x="34542" y="242719"/>
                  <a:pt x="0" y="193973"/>
                  <a:pt x="0" y="137160"/>
                </a:cubicBezTo>
                <a:cubicBezTo>
                  <a:pt x="0" y="61408"/>
                  <a:pt x="61409" y="0"/>
                  <a:pt x="137160" y="0"/>
                </a:cubicBezTo>
                <a:lnTo>
                  <a:pt x="137161" y="0"/>
                </a:lnTo>
                <a:lnTo>
                  <a:pt x="1592151" y="0"/>
                </a:lnTo>
                <a:lnTo>
                  <a:pt x="1592993" y="137854"/>
                </a:lnTo>
                <a:lnTo>
                  <a:pt x="1738055" y="135132"/>
                </a:lnTo>
                <a:lnTo>
                  <a:pt x="1728592" y="2725748"/>
                </a:lnTo>
                <a:lnTo>
                  <a:pt x="2361629" y="2699709"/>
                </a:lnTo>
                <a:lnTo>
                  <a:pt x="2361630" y="2699709"/>
                </a:lnTo>
                <a:cubicBezTo>
                  <a:pt x="2437317" y="2696596"/>
                  <a:pt x="2501198" y="2755428"/>
                  <a:pt x="2504311" y="2831116"/>
                </a:cubicBezTo>
                <a:cubicBezTo>
                  <a:pt x="2507424" y="2906803"/>
                  <a:pt x="2448591" y="2970684"/>
                  <a:pt x="2372904" y="2973797"/>
                </a:cubicBezTo>
                <a:lnTo>
                  <a:pt x="2372903" y="2973797"/>
                </a:lnTo>
                <a:lnTo>
                  <a:pt x="1727589" y="3000341"/>
                </a:lnTo>
                <a:lnTo>
                  <a:pt x="1726759" y="3227307"/>
                </a:lnTo>
                <a:lnTo>
                  <a:pt x="1726759" y="3227308"/>
                </a:lnTo>
                <a:cubicBezTo>
                  <a:pt x="1726483" y="3303059"/>
                  <a:pt x="1664850" y="3364243"/>
                  <a:pt x="1589099" y="3363966"/>
                </a:cubicBezTo>
                <a:cubicBezTo>
                  <a:pt x="1570161" y="3363897"/>
                  <a:pt x="1552134" y="3359993"/>
                  <a:pt x="1535750" y="335299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4C65825-5476-441D-9001-FA2266FADBDE}"/>
              </a:ext>
            </a:extLst>
          </p:cNvPr>
          <p:cNvGrpSpPr/>
          <p:nvPr/>
        </p:nvGrpSpPr>
        <p:grpSpPr>
          <a:xfrm>
            <a:off x="2876710" y="5346422"/>
            <a:ext cx="1285359" cy="1285360"/>
            <a:chOff x="3218688" y="5187101"/>
            <a:chExt cx="1005840" cy="1005840"/>
          </a:xfrm>
        </p:grpSpPr>
        <p:sp>
          <p:nvSpPr>
            <p:cNvPr id="2" name="Oval 1">
              <a:extLst>
                <a:ext uri="{FF2B5EF4-FFF2-40B4-BE49-F238E27FC236}">
                  <a16:creationId xmlns:a16="http://schemas.microsoft.com/office/drawing/2014/main" id="{34536ABE-F797-42ED-A79B-3D7CC24E0C78}"/>
                </a:ext>
              </a:extLst>
            </p:cNvPr>
            <p:cNvSpPr>
              <a:spLocks noChangeAspect="1"/>
            </p:cNvSpPr>
            <p:nvPr/>
          </p:nvSpPr>
          <p:spPr>
            <a:xfrm>
              <a:off x="3218688" y="5187101"/>
              <a:ext cx="1005840" cy="1005840"/>
            </a:xfrm>
            <a:prstGeom prst="ellipse">
              <a:avLst/>
            </a:pr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F1FC57-AF16-47D9-9479-C70376FAF066}"/>
                </a:ext>
              </a:extLst>
            </p:cNvPr>
            <p:cNvSpPr>
              <a:spLocks noChangeAspect="1"/>
            </p:cNvSpPr>
            <p:nvPr/>
          </p:nvSpPr>
          <p:spPr>
            <a:xfrm>
              <a:off x="3538728" y="5501943"/>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26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900" decel="100000" fill="hold"/>
                                        <p:tgtEl>
                                          <p:spTgt spid="3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0"/>
                                        <p:tgtEl>
                                          <p:spTgt spid="51"/>
                                        </p:tgtEl>
                                      </p:cBhvr>
                                    </p:animEffect>
                                    <p:anim calcmode="lin" valueType="num">
                                      <p:cBhvr>
                                        <p:cTn id="40" dur="1000" fill="hold"/>
                                        <p:tgtEl>
                                          <p:spTgt spid="51"/>
                                        </p:tgtEl>
                                        <p:attrNameLst>
                                          <p:attrName>ppt_x</p:attrName>
                                        </p:attrNameLst>
                                      </p:cBhvr>
                                      <p:tavLst>
                                        <p:tav tm="0">
                                          <p:val>
                                            <p:strVal val="#ppt_x"/>
                                          </p:val>
                                        </p:tav>
                                        <p:tav tm="100000">
                                          <p:val>
                                            <p:strVal val="#ppt_x"/>
                                          </p:val>
                                        </p:tav>
                                      </p:tavLst>
                                    </p:anim>
                                    <p:anim calcmode="lin" valueType="num">
                                      <p:cBhvr>
                                        <p:cTn id="41" dur="1000" fill="hold"/>
                                        <p:tgtEl>
                                          <p:spTgt spid="5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900" decel="100000" fill="hold"/>
                                        <p:tgtEl>
                                          <p:spTgt spid="3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7000"/>
                            </p:stCondLst>
                            <p:childTnLst>
                              <p:par>
                                <p:cTn id="54" presetID="47"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7"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900" decel="100000" fill="hold"/>
                                        <p:tgtEl>
                                          <p:spTgt spid="3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par>
                          <p:cTn id="70" fill="hold">
                            <p:stCondLst>
                              <p:cond delay="9500"/>
                            </p:stCondLst>
                            <p:childTnLst>
                              <p:par>
                                <p:cTn id="71" presetID="47" presetClass="entr" presetSubtype="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1000"/>
                                        <p:tgtEl>
                                          <p:spTgt spid="49"/>
                                        </p:tgtEl>
                                      </p:cBhvr>
                                    </p:animEffect>
                                    <p:anim calcmode="lin" valueType="num">
                                      <p:cBhvr>
                                        <p:cTn id="74" dur="1000" fill="hold"/>
                                        <p:tgtEl>
                                          <p:spTgt spid="49"/>
                                        </p:tgtEl>
                                        <p:attrNameLst>
                                          <p:attrName>ppt_x</p:attrName>
                                        </p:attrNameLst>
                                      </p:cBhvr>
                                      <p:tavLst>
                                        <p:tav tm="0">
                                          <p:val>
                                            <p:strVal val="#ppt_x"/>
                                          </p:val>
                                        </p:tav>
                                        <p:tav tm="100000">
                                          <p:val>
                                            <p:strVal val="#ppt_x"/>
                                          </p:val>
                                        </p:tav>
                                      </p:tavLst>
                                    </p:anim>
                                    <p:anim calcmode="lin" valueType="num">
                                      <p:cBhvr>
                                        <p:cTn id="75" dur="1000" fill="hold"/>
                                        <p:tgtEl>
                                          <p:spTgt spid="49"/>
                                        </p:tgtEl>
                                        <p:attrNameLst>
                                          <p:attrName>ppt_y</p:attrName>
                                        </p:attrNameLst>
                                      </p:cBhvr>
                                      <p:tavLst>
                                        <p:tav tm="0">
                                          <p:val>
                                            <p:strVal val="#ppt_y-.1"/>
                                          </p:val>
                                        </p:tav>
                                        <p:tav tm="100000">
                                          <p:val>
                                            <p:strVal val="#ppt_y"/>
                                          </p:val>
                                        </p:tav>
                                      </p:tavLst>
                                    </p:anim>
                                  </p:childTnLst>
                                </p:cTn>
                              </p:par>
                            </p:childTnLst>
                          </p:cTn>
                        </p:par>
                        <p:par>
                          <p:cTn id="76" fill="hold">
                            <p:stCondLst>
                              <p:cond delay="10500"/>
                            </p:stCondLst>
                            <p:childTnLst>
                              <p:par>
                                <p:cTn id="77" presetID="37"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900" decel="100000" fill="hold"/>
                                        <p:tgtEl>
                                          <p:spTgt spid="4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83" fill="hold">
                            <p:stCondLst>
                              <p:cond delay="11500"/>
                            </p:stCondLst>
                            <p:childTnLst>
                              <p:par>
                                <p:cTn id="84" presetID="22" presetClass="entr" presetSubtype="8"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2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888360" y="656586"/>
            <a:ext cx="1080359" cy="307777"/>
          </a:xfrm>
          <a:prstGeom prst="rect">
            <a:avLst/>
          </a:prstGeom>
          <a:noFill/>
        </p:spPr>
        <p:txBody>
          <a:bodyPr wrap="none" rtlCol="0">
            <a:spAutoFit/>
          </a:bodyPr>
          <a:lstStyle/>
          <a:p>
            <a:pPr algn="r"/>
            <a:r>
              <a:rPr lang="en-US" sz="14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904156" y="2077892"/>
            <a:ext cx="1080359" cy="307777"/>
          </a:xfrm>
          <a:prstGeom prst="rect">
            <a:avLst/>
          </a:prstGeom>
          <a:noFill/>
        </p:spPr>
        <p:txBody>
          <a:bodyPr wrap="none" rtlCol="0">
            <a:spAutoFit/>
          </a:bodyPr>
          <a:lstStyle/>
          <a:p>
            <a:pPr algn="r"/>
            <a:r>
              <a:rPr lang="en-US" sz="14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885028" y="3501530"/>
            <a:ext cx="1080359" cy="307777"/>
          </a:xfrm>
          <a:prstGeom prst="rect">
            <a:avLst/>
          </a:prstGeom>
          <a:noFill/>
        </p:spPr>
        <p:txBody>
          <a:bodyPr wrap="none" rtlCol="0">
            <a:spAutoFit/>
          </a:bodyPr>
          <a:lstStyle/>
          <a:p>
            <a:pPr algn="r"/>
            <a:r>
              <a:rPr lang="en-US" sz="14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885028" y="4929954"/>
            <a:ext cx="1080359" cy="307777"/>
          </a:xfrm>
          <a:prstGeom prst="rect">
            <a:avLst/>
          </a:prstGeom>
          <a:noFill/>
        </p:spPr>
        <p:txBody>
          <a:bodyPr wrap="none" rtlCol="0">
            <a:spAutoFit/>
          </a:bodyPr>
          <a:lstStyle/>
          <a:p>
            <a:pPr algn="r"/>
            <a:r>
              <a:rPr lang="en-US" sz="14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0" name="Group 15">
            <a:extLst>
              <a:ext uri="{FF2B5EF4-FFF2-40B4-BE49-F238E27FC236}">
                <a16:creationId xmlns:a16="http://schemas.microsoft.com/office/drawing/2014/main" id="{846E266B-8749-4A4E-A2D4-66E944D701D2}"/>
              </a:ext>
            </a:extLst>
          </p:cNvPr>
          <p:cNvGrpSpPr>
            <a:grpSpLocks noChangeAspect="1"/>
          </p:cNvGrpSpPr>
          <p:nvPr/>
        </p:nvGrpSpPr>
        <p:grpSpPr bwMode="auto">
          <a:xfrm>
            <a:off x="5916823" y="786882"/>
            <a:ext cx="2834640" cy="5854941"/>
            <a:chOff x="0" y="0"/>
            <a:chExt cx="4798187" cy="9912064"/>
          </a:xfrm>
          <a:solidFill>
            <a:schemeClr val="bg1">
              <a:lumMod val="75000"/>
            </a:schemeClr>
          </a:solidFill>
        </p:grpSpPr>
        <p:sp>
          <p:nvSpPr>
            <p:cNvPr id="51" name="AutoShape 16">
              <a:extLst>
                <a:ext uri="{FF2B5EF4-FFF2-40B4-BE49-F238E27FC236}">
                  <a16:creationId xmlns:a16="http://schemas.microsoft.com/office/drawing/2014/main" id="{08DF2D7B-420E-4EBE-8ABC-F93D6E9B1791}"/>
                </a:ext>
              </a:extLst>
            </p:cNvPr>
            <p:cNvSpPr>
              <a:spLocks/>
            </p:cNvSpPr>
            <p:nvPr/>
          </p:nvSpPr>
          <p:spPr bwMode="auto">
            <a:xfrm>
              <a:off x="937974" y="0"/>
              <a:ext cx="1150180" cy="101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7998"/>
                  </a:moveTo>
                  <a:lnTo>
                    <a:pt x="4608" y="6951"/>
                  </a:lnTo>
                  <a:lnTo>
                    <a:pt x="5170" y="6736"/>
                  </a:lnTo>
                  <a:lnTo>
                    <a:pt x="6057" y="6414"/>
                  </a:lnTo>
                  <a:lnTo>
                    <a:pt x="6832" y="5566"/>
                  </a:lnTo>
                  <a:lnTo>
                    <a:pt x="7259" y="4285"/>
                  </a:lnTo>
                  <a:lnTo>
                    <a:pt x="8208" y="3665"/>
                  </a:lnTo>
                  <a:lnTo>
                    <a:pt x="9053" y="3873"/>
                  </a:lnTo>
                  <a:lnTo>
                    <a:pt x="9736" y="3788"/>
                  </a:lnTo>
                  <a:lnTo>
                    <a:pt x="10509" y="3203"/>
                  </a:lnTo>
                  <a:lnTo>
                    <a:pt x="11312" y="2613"/>
                  </a:lnTo>
                  <a:lnTo>
                    <a:pt x="12091" y="2594"/>
                  </a:lnTo>
                  <a:lnTo>
                    <a:pt x="12849" y="2604"/>
                  </a:lnTo>
                  <a:lnTo>
                    <a:pt x="13707" y="2640"/>
                  </a:lnTo>
                  <a:lnTo>
                    <a:pt x="14164" y="2579"/>
                  </a:lnTo>
                  <a:lnTo>
                    <a:pt x="14832" y="2239"/>
                  </a:lnTo>
                  <a:lnTo>
                    <a:pt x="15337" y="2427"/>
                  </a:lnTo>
                  <a:lnTo>
                    <a:pt x="15949" y="1806"/>
                  </a:lnTo>
                  <a:lnTo>
                    <a:pt x="16602" y="1120"/>
                  </a:lnTo>
                  <a:lnTo>
                    <a:pt x="17106" y="701"/>
                  </a:lnTo>
                  <a:lnTo>
                    <a:pt x="17957" y="356"/>
                  </a:lnTo>
                  <a:lnTo>
                    <a:pt x="18576" y="0"/>
                  </a:lnTo>
                  <a:lnTo>
                    <a:pt x="18808" y="537"/>
                  </a:lnTo>
                  <a:lnTo>
                    <a:pt x="18753" y="1022"/>
                  </a:lnTo>
                  <a:lnTo>
                    <a:pt x="18737" y="1789"/>
                  </a:lnTo>
                  <a:lnTo>
                    <a:pt x="19399" y="2316"/>
                  </a:lnTo>
                  <a:lnTo>
                    <a:pt x="19960" y="2308"/>
                  </a:lnTo>
                  <a:lnTo>
                    <a:pt x="20624" y="2260"/>
                  </a:lnTo>
                  <a:lnTo>
                    <a:pt x="21098" y="2409"/>
                  </a:lnTo>
                  <a:lnTo>
                    <a:pt x="21373" y="3002"/>
                  </a:lnTo>
                  <a:lnTo>
                    <a:pt x="21600" y="3693"/>
                  </a:lnTo>
                  <a:lnTo>
                    <a:pt x="21405" y="4515"/>
                  </a:lnTo>
                  <a:lnTo>
                    <a:pt x="21037" y="4794"/>
                  </a:lnTo>
                  <a:lnTo>
                    <a:pt x="20386" y="5090"/>
                  </a:lnTo>
                  <a:lnTo>
                    <a:pt x="19906" y="5596"/>
                  </a:lnTo>
                  <a:lnTo>
                    <a:pt x="19465" y="6157"/>
                  </a:lnTo>
                  <a:lnTo>
                    <a:pt x="19104" y="6771"/>
                  </a:lnTo>
                  <a:lnTo>
                    <a:pt x="18637" y="7596"/>
                  </a:lnTo>
                  <a:lnTo>
                    <a:pt x="18159" y="8559"/>
                  </a:lnTo>
                  <a:lnTo>
                    <a:pt x="17902" y="9148"/>
                  </a:lnTo>
                  <a:lnTo>
                    <a:pt x="17739" y="10036"/>
                  </a:lnTo>
                  <a:lnTo>
                    <a:pt x="18303" y="10370"/>
                  </a:lnTo>
                  <a:lnTo>
                    <a:pt x="18926" y="10505"/>
                  </a:lnTo>
                  <a:lnTo>
                    <a:pt x="19503" y="10827"/>
                  </a:lnTo>
                  <a:lnTo>
                    <a:pt x="19894" y="11657"/>
                  </a:lnTo>
                  <a:lnTo>
                    <a:pt x="19792" y="12450"/>
                  </a:lnTo>
                  <a:lnTo>
                    <a:pt x="20381" y="13211"/>
                  </a:lnTo>
                  <a:lnTo>
                    <a:pt x="19482" y="13562"/>
                  </a:lnTo>
                  <a:lnTo>
                    <a:pt x="18790" y="13628"/>
                  </a:lnTo>
                  <a:lnTo>
                    <a:pt x="18334" y="14144"/>
                  </a:lnTo>
                  <a:lnTo>
                    <a:pt x="17904" y="14634"/>
                  </a:lnTo>
                  <a:lnTo>
                    <a:pt x="17150" y="14985"/>
                  </a:lnTo>
                  <a:lnTo>
                    <a:pt x="16401" y="15196"/>
                  </a:lnTo>
                  <a:lnTo>
                    <a:pt x="15757" y="15377"/>
                  </a:lnTo>
                  <a:lnTo>
                    <a:pt x="14942" y="15380"/>
                  </a:lnTo>
                  <a:lnTo>
                    <a:pt x="14353" y="15259"/>
                  </a:lnTo>
                  <a:lnTo>
                    <a:pt x="13784" y="15558"/>
                  </a:lnTo>
                  <a:lnTo>
                    <a:pt x="13380" y="15855"/>
                  </a:lnTo>
                  <a:lnTo>
                    <a:pt x="12369" y="16429"/>
                  </a:lnTo>
                  <a:lnTo>
                    <a:pt x="11450" y="16607"/>
                  </a:lnTo>
                  <a:lnTo>
                    <a:pt x="10658" y="16751"/>
                  </a:lnTo>
                  <a:lnTo>
                    <a:pt x="10229" y="17410"/>
                  </a:lnTo>
                  <a:lnTo>
                    <a:pt x="10251" y="18108"/>
                  </a:lnTo>
                  <a:lnTo>
                    <a:pt x="10255" y="18944"/>
                  </a:lnTo>
                  <a:lnTo>
                    <a:pt x="10072" y="19734"/>
                  </a:lnTo>
                  <a:lnTo>
                    <a:pt x="10021" y="20284"/>
                  </a:lnTo>
                  <a:lnTo>
                    <a:pt x="9767" y="20982"/>
                  </a:lnTo>
                  <a:lnTo>
                    <a:pt x="9246" y="21034"/>
                  </a:lnTo>
                  <a:lnTo>
                    <a:pt x="8637" y="20595"/>
                  </a:lnTo>
                  <a:lnTo>
                    <a:pt x="8137" y="20411"/>
                  </a:lnTo>
                  <a:lnTo>
                    <a:pt x="7610" y="19924"/>
                  </a:lnTo>
                  <a:lnTo>
                    <a:pt x="7182" y="20274"/>
                  </a:lnTo>
                  <a:lnTo>
                    <a:pt x="7075" y="20992"/>
                  </a:lnTo>
                  <a:lnTo>
                    <a:pt x="6768" y="21129"/>
                  </a:lnTo>
                  <a:lnTo>
                    <a:pt x="6165" y="20690"/>
                  </a:lnTo>
                  <a:lnTo>
                    <a:pt x="5622" y="20763"/>
                  </a:lnTo>
                  <a:lnTo>
                    <a:pt x="4716" y="21085"/>
                  </a:lnTo>
                  <a:lnTo>
                    <a:pt x="4220" y="21466"/>
                  </a:lnTo>
                  <a:lnTo>
                    <a:pt x="3421" y="21600"/>
                  </a:lnTo>
                  <a:lnTo>
                    <a:pt x="2593" y="21542"/>
                  </a:lnTo>
                  <a:lnTo>
                    <a:pt x="1821" y="21384"/>
                  </a:lnTo>
                  <a:lnTo>
                    <a:pt x="1669" y="20497"/>
                  </a:lnTo>
                  <a:lnTo>
                    <a:pt x="1583" y="19486"/>
                  </a:lnTo>
                  <a:lnTo>
                    <a:pt x="2170" y="19031"/>
                  </a:lnTo>
                  <a:lnTo>
                    <a:pt x="2903" y="19082"/>
                  </a:lnTo>
                  <a:lnTo>
                    <a:pt x="3497" y="18813"/>
                  </a:lnTo>
                  <a:lnTo>
                    <a:pt x="4135" y="18742"/>
                  </a:lnTo>
                  <a:lnTo>
                    <a:pt x="4857" y="18260"/>
                  </a:lnTo>
                  <a:lnTo>
                    <a:pt x="5397" y="17591"/>
                  </a:lnTo>
                  <a:lnTo>
                    <a:pt x="4354" y="18032"/>
                  </a:lnTo>
                  <a:lnTo>
                    <a:pt x="3579" y="18389"/>
                  </a:lnTo>
                  <a:lnTo>
                    <a:pt x="2875" y="18658"/>
                  </a:lnTo>
                  <a:lnTo>
                    <a:pt x="2019" y="18558"/>
                  </a:lnTo>
                  <a:lnTo>
                    <a:pt x="1447" y="18488"/>
                  </a:lnTo>
                  <a:lnTo>
                    <a:pt x="941" y="18155"/>
                  </a:lnTo>
                  <a:lnTo>
                    <a:pt x="479" y="17461"/>
                  </a:lnTo>
                  <a:lnTo>
                    <a:pt x="100" y="16666"/>
                  </a:lnTo>
                  <a:lnTo>
                    <a:pt x="0" y="15756"/>
                  </a:lnTo>
                  <a:lnTo>
                    <a:pt x="400" y="14999"/>
                  </a:lnTo>
                  <a:lnTo>
                    <a:pt x="664" y="14449"/>
                  </a:lnTo>
                  <a:lnTo>
                    <a:pt x="486" y="13662"/>
                  </a:lnTo>
                  <a:lnTo>
                    <a:pt x="570" y="12922"/>
                  </a:lnTo>
                  <a:lnTo>
                    <a:pt x="1047" y="12074"/>
                  </a:lnTo>
                  <a:lnTo>
                    <a:pt x="1628" y="11265"/>
                  </a:lnTo>
                  <a:lnTo>
                    <a:pt x="2307" y="10518"/>
                  </a:lnTo>
                  <a:lnTo>
                    <a:pt x="2954" y="9929"/>
                  </a:lnTo>
                  <a:lnTo>
                    <a:pt x="3704" y="9345"/>
                  </a:lnTo>
                  <a:lnTo>
                    <a:pt x="3996" y="8504"/>
                  </a:lnTo>
                  <a:lnTo>
                    <a:pt x="3889" y="79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2" name="AutoShape 17">
              <a:extLst>
                <a:ext uri="{FF2B5EF4-FFF2-40B4-BE49-F238E27FC236}">
                  <a16:creationId xmlns:a16="http://schemas.microsoft.com/office/drawing/2014/main" id="{0F57218E-A6FE-4EC6-B38C-3717D7CAC215}"/>
                </a:ext>
              </a:extLst>
            </p:cNvPr>
            <p:cNvSpPr>
              <a:spLocks/>
            </p:cNvSpPr>
            <p:nvPr/>
          </p:nvSpPr>
          <p:spPr bwMode="auto">
            <a:xfrm>
              <a:off x="1033718" y="577429"/>
              <a:ext cx="1466582" cy="1001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8" y="15353"/>
                  </a:moveTo>
                  <a:lnTo>
                    <a:pt x="1955" y="15603"/>
                  </a:lnTo>
                  <a:lnTo>
                    <a:pt x="2590" y="15832"/>
                  </a:lnTo>
                  <a:lnTo>
                    <a:pt x="3026" y="16278"/>
                  </a:lnTo>
                  <a:lnTo>
                    <a:pt x="3652" y="16184"/>
                  </a:lnTo>
                  <a:lnTo>
                    <a:pt x="3998" y="16370"/>
                  </a:lnTo>
                  <a:lnTo>
                    <a:pt x="4134" y="17041"/>
                  </a:lnTo>
                  <a:lnTo>
                    <a:pt x="4365" y="17426"/>
                  </a:lnTo>
                  <a:lnTo>
                    <a:pt x="4848" y="17584"/>
                  </a:lnTo>
                  <a:lnTo>
                    <a:pt x="5130" y="17841"/>
                  </a:lnTo>
                  <a:lnTo>
                    <a:pt x="5260" y="18294"/>
                  </a:lnTo>
                  <a:lnTo>
                    <a:pt x="5010" y="18577"/>
                  </a:lnTo>
                  <a:lnTo>
                    <a:pt x="4739" y="18972"/>
                  </a:lnTo>
                  <a:lnTo>
                    <a:pt x="4712" y="19686"/>
                  </a:lnTo>
                  <a:lnTo>
                    <a:pt x="4951" y="20122"/>
                  </a:lnTo>
                  <a:lnTo>
                    <a:pt x="5406" y="20346"/>
                  </a:lnTo>
                  <a:lnTo>
                    <a:pt x="5980" y="20771"/>
                  </a:lnTo>
                  <a:lnTo>
                    <a:pt x="6427" y="20988"/>
                  </a:lnTo>
                  <a:lnTo>
                    <a:pt x="6716" y="20965"/>
                  </a:lnTo>
                  <a:lnTo>
                    <a:pt x="6888" y="20299"/>
                  </a:lnTo>
                  <a:lnTo>
                    <a:pt x="7449" y="19989"/>
                  </a:lnTo>
                  <a:lnTo>
                    <a:pt x="8040" y="19761"/>
                  </a:lnTo>
                  <a:lnTo>
                    <a:pt x="8457" y="20075"/>
                  </a:lnTo>
                  <a:lnTo>
                    <a:pt x="8752" y="20146"/>
                  </a:lnTo>
                  <a:lnTo>
                    <a:pt x="8918" y="19518"/>
                  </a:lnTo>
                  <a:lnTo>
                    <a:pt x="9084" y="18997"/>
                  </a:lnTo>
                  <a:lnTo>
                    <a:pt x="9421" y="19284"/>
                  </a:lnTo>
                  <a:lnTo>
                    <a:pt x="9792" y="19806"/>
                  </a:lnTo>
                  <a:lnTo>
                    <a:pt x="10250" y="20006"/>
                  </a:lnTo>
                  <a:lnTo>
                    <a:pt x="10820" y="19618"/>
                  </a:lnTo>
                  <a:lnTo>
                    <a:pt x="11231" y="19658"/>
                  </a:lnTo>
                  <a:cubicBezTo>
                    <a:pt x="11395" y="19679"/>
                    <a:pt x="11559" y="19679"/>
                    <a:pt x="11723" y="19656"/>
                  </a:cubicBezTo>
                  <a:cubicBezTo>
                    <a:pt x="11934" y="19627"/>
                    <a:pt x="12143" y="19561"/>
                    <a:pt x="12343" y="19460"/>
                  </a:cubicBezTo>
                  <a:lnTo>
                    <a:pt x="12772" y="19153"/>
                  </a:lnTo>
                  <a:lnTo>
                    <a:pt x="12909" y="18607"/>
                  </a:lnTo>
                  <a:lnTo>
                    <a:pt x="13123" y="18167"/>
                  </a:lnTo>
                  <a:lnTo>
                    <a:pt x="13643" y="18143"/>
                  </a:lnTo>
                  <a:lnTo>
                    <a:pt x="14102" y="18511"/>
                  </a:lnTo>
                  <a:lnTo>
                    <a:pt x="14611" y="18770"/>
                  </a:lnTo>
                  <a:lnTo>
                    <a:pt x="14824" y="19371"/>
                  </a:lnTo>
                  <a:lnTo>
                    <a:pt x="14664" y="20093"/>
                  </a:lnTo>
                  <a:lnTo>
                    <a:pt x="14857" y="20494"/>
                  </a:lnTo>
                  <a:lnTo>
                    <a:pt x="15313" y="20717"/>
                  </a:lnTo>
                  <a:lnTo>
                    <a:pt x="15660" y="20968"/>
                  </a:lnTo>
                  <a:lnTo>
                    <a:pt x="15906" y="21313"/>
                  </a:lnTo>
                  <a:lnTo>
                    <a:pt x="16364" y="21391"/>
                  </a:lnTo>
                  <a:lnTo>
                    <a:pt x="16642" y="21600"/>
                  </a:lnTo>
                  <a:lnTo>
                    <a:pt x="16998" y="21593"/>
                  </a:lnTo>
                  <a:lnTo>
                    <a:pt x="17264" y="21166"/>
                  </a:lnTo>
                  <a:lnTo>
                    <a:pt x="17659" y="20433"/>
                  </a:lnTo>
                  <a:lnTo>
                    <a:pt x="17890" y="19809"/>
                  </a:lnTo>
                  <a:lnTo>
                    <a:pt x="17972" y="18956"/>
                  </a:lnTo>
                  <a:lnTo>
                    <a:pt x="18115" y="18244"/>
                  </a:lnTo>
                  <a:lnTo>
                    <a:pt x="18483" y="17890"/>
                  </a:lnTo>
                  <a:lnTo>
                    <a:pt x="18764" y="17465"/>
                  </a:lnTo>
                  <a:lnTo>
                    <a:pt x="18814" y="16744"/>
                  </a:lnTo>
                  <a:lnTo>
                    <a:pt x="18801" y="15919"/>
                  </a:lnTo>
                  <a:lnTo>
                    <a:pt x="19021" y="15365"/>
                  </a:lnTo>
                  <a:lnTo>
                    <a:pt x="19392" y="14934"/>
                  </a:lnTo>
                  <a:lnTo>
                    <a:pt x="19676" y="14307"/>
                  </a:lnTo>
                  <a:lnTo>
                    <a:pt x="19947" y="13798"/>
                  </a:lnTo>
                  <a:lnTo>
                    <a:pt x="20250" y="13606"/>
                  </a:lnTo>
                  <a:lnTo>
                    <a:pt x="20592" y="13401"/>
                  </a:lnTo>
                  <a:lnTo>
                    <a:pt x="20857" y="13030"/>
                  </a:lnTo>
                  <a:lnTo>
                    <a:pt x="21130" y="12585"/>
                  </a:lnTo>
                  <a:lnTo>
                    <a:pt x="21494" y="12184"/>
                  </a:lnTo>
                  <a:lnTo>
                    <a:pt x="21600" y="11676"/>
                  </a:lnTo>
                  <a:lnTo>
                    <a:pt x="21503" y="11200"/>
                  </a:lnTo>
                  <a:lnTo>
                    <a:pt x="21211" y="10466"/>
                  </a:lnTo>
                  <a:lnTo>
                    <a:pt x="20923" y="10114"/>
                  </a:lnTo>
                  <a:lnTo>
                    <a:pt x="20389" y="10179"/>
                  </a:lnTo>
                  <a:lnTo>
                    <a:pt x="19941" y="10663"/>
                  </a:lnTo>
                  <a:lnTo>
                    <a:pt x="19548" y="10681"/>
                  </a:lnTo>
                  <a:lnTo>
                    <a:pt x="19068" y="10477"/>
                  </a:lnTo>
                  <a:lnTo>
                    <a:pt x="18580" y="10252"/>
                  </a:lnTo>
                  <a:lnTo>
                    <a:pt x="18026" y="9986"/>
                  </a:lnTo>
                  <a:lnTo>
                    <a:pt x="17746" y="9632"/>
                  </a:lnTo>
                  <a:lnTo>
                    <a:pt x="17748" y="9103"/>
                  </a:lnTo>
                  <a:lnTo>
                    <a:pt x="18001" y="8456"/>
                  </a:lnTo>
                  <a:cubicBezTo>
                    <a:pt x="18018" y="8231"/>
                    <a:pt x="18020" y="8004"/>
                    <a:pt x="18006" y="7778"/>
                  </a:cubicBezTo>
                  <a:cubicBezTo>
                    <a:pt x="17986" y="7441"/>
                    <a:pt x="17931" y="7109"/>
                    <a:pt x="17845" y="6795"/>
                  </a:cubicBezTo>
                  <a:lnTo>
                    <a:pt x="17418" y="6277"/>
                  </a:lnTo>
                  <a:lnTo>
                    <a:pt x="16855" y="6189"/>
                  </a:lnTo>
                  <a:lnTo>
                    <a:pt x="16085" y="6409"/>
                  </a:lnTo>
                  <a:lnTo>
                    <a:pt x="15701" y="6396"/>
                  </a:lnTo>
                  <a:lnTo>
                    <a:pt x="15563" y="5839"/>
                  </a:lnTo>
                  <a:lnTo>
                    <a:pt x="15858" y="5245"/>
                  </a:lnTo>
                  <a:lnTo>
                    <a:pt x="16064" y="4872"/>
                  </a:lnTo>
                  <a:lnTo>
                    <a:pt x="16340" y="4079"/>
                  </a:lnTo>
                  <a:lnTo>
                    <a:pt x="16457" y="3268"/>
                  </a:lnTo>
                  <a:lnTo>
                    <a:pt x="16621" y="2641"/>
                  </a:lnTo>
                  <a:lnTo>
                    <a:pt x="16713" y="1738"/>
                  </a:lnTo>
                  <a:lnTo>
                    <a:pt x="16763" y="998"/>
                  </a:lnTo>
                  <a:lnTo>
                    <a:pt x="16785" y="0"/>
                  </a:lnTo>
                  <a:lnTo>
                    <a:pt x="16394" y="432"/>
                  </a:lnTo>
                  <a:lnTo>
                    <a:pt x="15840" y="884"/>
                  </a:lnTo>
                  <a:lnTo>
                    <a:pt x="15122" y="897"/>
                  </a:lnTo>
                  <a:lnTo>
                    <a:pt x="14442" y="1003"/>
                  </a:lnTo>
                  <a:lnTo>
                    <a:pt x="13853" y="1160"/>
                  </a:lnTo>
                  <a:lnTo>
                    <a:pt x="13242" y="1237"/>
                  </a:lnTo>
                  <a:lnTo>
                    <a:pt x="13008" y="1552"/>
                  </a:lnTo>
                  <a:lnTo>
                    <a:pt x="12665" y="2094"/>
                  </a:lnTo>
                  <a:lnTo>
                    <a:pt x="12286" y="2440"/>
                  </a:lnTo>
                  <a:lnTo>
                    <a:pt x="11565" y="2885"/>
                  </a:lnTo>
                  <a:lnTo>
                    <a:pt x="10810" y="3087"/>
                  </a:lnTo>
                  <a:lnTo>
                    <a:pt x="10210" y="3018"/>
                  </a:lnTo>
                  <a:lnTo>
                    <a:pt x="9747" y="2937"/>
                  </a:lnTo>
                  <a:lnTo>
                    <a:pt x="9157" y="3415"/>
                  </a:lnTo>
                  <a:lnTo>
                    <a:pt x="8390" y="4020"/>
                  </a:lnTo>
                  <a:lnTo>
                    <a:pt x="7467" y="4343"/>
                  </a:lnTo>
                  <a:lnTo>
                    <a:pt x="6820" y="4455"/>
                  </a:lnTo>
                  <a:lnTo>
                    <a:pt x="6457" y="5393"/>
                  </a:lnTo>
                  <a:lnTo>
                    <a:pt x="6540" y="6066"/>
                  </a:lnTo>
                  <a:lnTo>
                    <a:pt x="6614" y="6728"/>
                  </a:lnTo>
                  <a:lnTo>
                    <a:pt x="6475" y="7311"/>
                  </a:lnTo>
                  <a:lnTo>
                    <a:pt x="6326" y="7843"/>
                  </a:lnTo>
                  <a:lnTo>
                    <a:pt x="6308" y="8374"/>
                  </a:lnTo>
                  <a:lnTo>
                    <a:pt x="6111" y="8756"/>
                  </a:lnTo>
                  <a:lnTo>
                    <a:pt x="5807" y="8861"/>
                  </a:lnTo>
                  <a:lnTo>
                    <a:pt x="5488" y="8378"/>
                  </a:lnTo>
                  <a:lnTo>
                    <a:pt x="4966" y="8190"/>
                  </a:lnTo>
                  <a:lnTo>
                    <a:pt x="4559" y="7671"/>
                  </a:lnTo>
                  <a:lnTo>
                    <a:pt x="4143" y="8130"/>
                  </a:lnTo>
                  <a:lnTo>
                    <a:pt x="4075" y="8753"/>
                  </a:lnTo>
                  <a:lnTo>
                    <a:pt x="3763" y="8905"/>
                  </a:lnTo>
                  <a:lnTo>
                    <a:pt x="3496" y="8508"/>
                  </a:lnTo>
                  <a:lnTo>
                    <a:pt x="2888" y="8606"/>
                  </a:lnTo>
                  <a:lnTo>
                    <a:pt x="2468" y="8749"/>
                  </a:lnTo>
                  <a:lnTo>
                    <a:pt x="2121" y="9047"/>
                  </a:lnTo>
                  <a:lnTo>
                    <a:pt x="1820" y="9329"/>
                  </a:lnTo>
                  <a:lnTo>
                    <a:pt x="1248" y="9321"/>
                  </a:lnTo>
                  <a:lnTo>
                    <a:pt x="580" y="9288"/>
                  </a:lnTo>
                  <a:lnTo>
                    <a:pt x="0" y="9247"/>
                  </a:lnTo>
                  <a:lnTo>
                    <a:pt x="191" y="9929"/>
                  </a:lnTo>
                  <a:lnTo>
                    <a:pt x="445" y="10488"/>
                  </a:lnTo>
                  <a:lnTo>
                    <a:pt x="497" y="11186"/>
                  </a:lnTo>
                  <a:lnTo>
                    <a:pt x="630" y="11984"/>
                  </a:lnTo>
                  <a:lnTo>
                    <a:pt x="654" y="12664"/>
                  </a:lnTo>
                  <a:lnTo>
                    <a:pt x="887" y="13011"/>
                  </a:lnTo>
                  <a:lnTo>
                    <a:pt x="1088" y="13368"/>
                  </a:lnTo>
                  <a:lnTo>
                    <a:pt x="1014" y="13816"/>
                  </a:lnTo>
                  <a:lnTo>
                    <a:pt x="707" y="13617"/>
                  </a:lnTo>
                  <a:lnTo>
                    <a:pt x="812" y="14298"/>
                  </a:lnTo>
                  <a:lnTo>
                    <a:pt x="928" y="153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3" name="AutoShape 18">
              <a:extLst>
                <a:ext uri="{FF2B5EF4-FFF2-40B4-BE49-F238E27FC236}">
                  <a16:creationId xmlns:a16="http://schemas.microsoft.com/office/drawing/2014/main" id="{4AE11B43-64A4-4977-8C85-3A3591C1C3D7}"/>
                </a:ext>
              </a:extLst>
            </p:cNvPr>
            <p:cNvSpPr>
              <a:spLocks/>
            </p:cNvSpPr>
            <p:nvPr/>
          </p:nvSpPr>
          <p:spPr bwMode="auto">
            <a:xfrm>
              <a:off x="1097689" y="1284982"/>
              <a:ext cx="1342731" cy="88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0" y="6828"/>
                  </a:moveTo>
                  <a:lnTo>
                    <a:pt x="928" y="7343"/>
                  </a:lnTo>
                  <a:lnTo>
                    <a:pt x="1006" y="8389"/>
                  </a:lnTo>
                  <a:lnTo>
                    <a:pt x="1069" y="9325"/>
                  </a:lnTo>
                  <a:lnTo>
                    <a:pt x="1328" y="10255"/>
                  </a:lnTo>
                  <a:lnTo>
                    <a:pt x="1347" y="11045"/>
                  </a:lnTo>
                  <a:lnTo>
                    <a:pt x="1399" y="11963"/>
                  </a:lnTo>
                  <a:lnTo>
                    <a:pt x="1518" y="13040"/>
                  </a:lnTo>
                  <a:lnTo>
                    <a:pt x="1697" y="14001"/>
                  </a:lnTo>
                  <a:lnTo>
                    <a:pt x="2083" y="14876"/>
                  </a:lnTo>
                  <a:lnTo>
                    <a:pt x="2489" y="15242"/>
                  </a:lnTo>
                  <a:lnTo>
                    <a:pt x="2972" y="15488"/>
                  </a:lnTo>
                  <a:lnTo>
                    <a:pt x="3347" y="15708"/>
                  </a:lnTo>
                  <a:lnTo>
                    <a:pt x="2958" y="16175"/>
                  </a:lnTo>
                  <a:lnTo>
                    <a:pt x="2653" y="16742"/>
                  </a:lnTo>
                  <a:lnTo>
                    <a:pt x="2683" y="17462"/>
                  </a:lnTo>
                  <a:lnTo>
                    <a:pt x="2806" y="18123"/>
                  </a:lnTo>
                  <a:lnTo>
                    <a:pt x="2845" y="19117"/>
                  </a:lnTo>
                  <a:lnTo>
                    <a:pt x="2941" y="20269"/>
                  </a:lnTo>
                  <a:lnTo>
                    <a:pt x="2887" y="20894"/>
                  </a:lnTo>
                  <a:lnTo>
                    <a:pt x="4467" y="20867"/>
                  </a:lnTo>
                  <a:lnTo>
                    <a:pt x="5005" y="21207"/>
                  </a:lnTo>
                  <a:lnTo>
                    <a:pt x="5508" y="20833"/>
                  </a:lnTo>
                  <a:lnTo>
                    <a:pt x="5837" y="20147"/>
                  </a:lnTo>
                  <a:lnTo>
                    <a:pt x="6395" y="20655"/>
                  </a:lnTo>
                  <a:lnTo>
                    <a:pt x="6797" y="21442"/>
                  </a:lnTo>
                  <a:lnTo>
                    <a:pt x="7313" y="21319"/>
                  </a:lnTo>
                  <a:lnTo>
                    <a:pt x="7309" y="20270"/>
                  </a:lnTo>
                  <a:lnTo>
                    <a:pt x="7370" y="19615"/>
                  </a:lnTo>
                  <a:lnTo>
                    <a:pt x="7854" y="19509"/>
                  </a:lnTo>
                  <a:lnTo>
                    <a:pt x="8373" y="20203"/>
                  </a:lnTo>
                  <a:lnTo>
                    <a:pt x="8762" y="21010"/>
                  </a:lnTo>
                  <a:lnTo>
                    <a:pt x="9039" y="21600"/>
                  </a:lnTo>
                  <a:lnTo>
                    <a:pt x="9382" y="21027"/>
                  </a:lnTo>
                  <a:lnTo>
                    <a:pt x="9544" y="20207"/>
                  </a:lnTo>
                  <a:lnTo>
                    <a:pt x="9843" y="19683"/>
                  </a:lnTo>
                  <a:lnTo>
                    <a:pt x="10478" y="19597"/>
                  </a:lnTo>
                  <a:lnTo>
                    <a:pt x="10901" y="19139"/>
                  </a:lnTo>
                  <a:lnTo>
                    <a:pt x="11244" y="18937"/>
                  </a:lnTo>
                  <a:lnTo>
                    <a:pt x="11837" y="18882"/>
                  </a:lnTo>
                  <a:lnTo>
                    <a:pt x="12434" y="18824"/>
                  </a:lnTo>
                  <a:lnTo>
                    <a:pt x="13006" y="18502"/>
                  </a:lnTo>
                  <a:lnTo>
                    <a:pt x="13408" y="18352"/>
                  </a:lnTo>
                  <a:cubicBezTo>
                    <a:pt x="13585" y="18304"/>
                    <a:pt x="13764" y="18273"/>
                    <a:pt x="13944" y="18256"/>
                  </a:cubicBezTo>
                  <a:cubicBezTo>
                    <a:pt x="14192" y="18234"/>
                    <a:pt x="14441" y="18242"/>
                    <a:pt x="14689" y="18279"/>
                  </a:cubicBezTo>
                  <a:lnTo>
                    <a:pt x="15109" y="18450"/>
                  </a:lnTo>
                  <a:lnTo>
                    <a:pt x="15548" y="18023"/>
                  </a:lnTo>
                  <a:lnTo>
                    <a:pt x="15886" y="17837"/>
                  </a:lnTo>
                  <a:lnTo>
                    <a:pt x="16293" y="17931"/>
                  </a:lnTo>
                  <a:lnTo>
                    <a:pt x="16813" y="18069"/>
                  </a:lnTo>
                  <a:lnTo>
                    <a:pt x="17295" y="17795"/>
                  </a:lnTo>
                  <a:lnTo>
                    <a:pt x="17797" y="17399"/>
                  </a:lnTo>
                  <a:lnTo>
                    <a:pt x="18404" y="17166"/>
                  </a:lnTo>
                  <a:lnTo>
                    <a:pt x="18866" y="17156"/>
                  </a:lnTo>
                  <a:lnTo>
                    <a:pt x="19430" y="17262"/>
                  </a:lnTo>
                  <a:lnTo>
                    <a:pt x="20110" y="16682"/>
                  </a:lnTo>
                  <a:lnTo>
                    <a:pt x="20508" y="15997"/>
                  </a:lnTo>
                  <a:lnTo>
                    <a:pt x="20959" y="15660"/>
                  </a:lnTo>
                  <a:lnTo>
                    <a:pt x="21303" y="15494"/>
                  </a:lnTo>
                  <a:lnTo>
                    <a:pt x="21444" y="14651"/>
                  </a:lnTo>
                  <a:lnTo>
                    <a:pt x="21600" y="13720"/>
                  </a:lnTo>
                  <a:lnTo>
                    <a:pt x="21248" y="13090"/>
                  </a:lnTo>
                  <a:lnTo>
                    <a:pt x="21145" y="12507"/>
                  </a:lnTo>
                  <a:lnTo>
                    <a:pt x="21495" y="11786"/>
                  </a:lnTo>
                  <a:lnTo>
                    <a:pt x="21592" y="11159"/>
                  </a:lnTo>
                  <a:lnTo>
                    <a:pt x="21100" y="10567"/>
                  </a:lnTo>
                  <a:lnTo>
                    <a:pt x="20658" y="9978"/>
                  </a:lnTo>
                  <a:lnTo>
                    <a:pt x="20451" y="9136"/>
                  </a:lnTo>
                  <a:lnTo>
                    <a:pt x="20804" y="8298"/>
                  </a:lnTo>
                  <a:lnTo>
                    <a:pt x="20809" y="7792"/>
                  </a:lnTo>
                  <a:lnTo>
                    <a:pt x="20162" y="7462"/>
                  </a:lnTo>
                  <a:lnTo>
                    <a:pt x="19568" y="7397"/>
                  </a:lnTo>
                  <a:lnTo>
                    <a:pt x="19523" y="6730"/>
                  </a:lnTo>
                  <a:lnTo>
                    <a:pt x="19592" y="5810"/>
                  </a:lnTo>
                  <a:lnTo>
                    <a:pt x="19357" y="5116"/>
                  </a:lnTo>
                  <a:lnTo>
                    <a:pt x="18458" y="4898"/>
                  </a:lnTo>
                  <a:lnTo>
                    <a:pt x="18126" y="5630"/>
                  </a:lnTo>
                  <a:lnTo>
                    <a:pt x="17799" y="6460"/>
                  </a:lnTo>
                  <a:lnTo>
                    <a:pt x="17481" y="6924"/>
                  </a:lnTo>
                  <a:lnTo>
                    <a:pt x="17186" y="6889"/>
                  </a:lnTo>
                  <a:lnTo>
                    <a:pt x="16842" y="6666"/>
                  </a:lnTo>
                  <a:lnTo>
                    <a:pt x="16450" y="6729"/>
                  </a:lnTo>
                  <a:lnTo>
                    <a:pt x="16219" y="6263"/>
                  </a:lnTo>
                  <a:lnTo>
                    <a:pt x="15771" y="6042"/>
                  </a:lnTo>
                  <a:lnTo>
                    <a:pt x="15265" y="5737"/>
                  </a:lnTo>
                  <a:lnTo>
                    <a:pt x="15164" y="5259"/>
                  </a:lnTo>
                  <a:lnTo>
                    <a:pt x="15256" y="4546"/>
                  </a:lnTo>
                  <a:lnTo>
                    <a:pt x="15008" y="3759"/>
                  </a:lnTo>
                  <a:lnTo>
                    <a:pt x="14373" y="3494"/>
                  </a:lnTo>
                  <a:lnTo>
                    <a:pt x="13916" y="3055"/>
                  </a:lnTo>
                  <a:lnTo>
                    <a:pt x="13251" y="3097"/>
                  </a:lnTo>
                  <a:lnTo>
                    <a:pt x="12902" y="3720"/>
                  </a:lnTo>
                  <a:lnTo>
                    <a:pt x="12890" y="4226"/>
                  </a:lnTo>
                  <a:lnTo>
                    <a:pt x="12453" y="4584"/>
                  </a:lnTo>
                  <a:lnTo>
                    <a:pt x="11975" y="4731"/>
                  </a:lnTo>
                  <a:lnTo>
                    <a:pt x="11319" y="4796"/>
                  </a:lnTo>
                  <a:lnTo>
                    <a:pt x="10630" y="4822"/>
                  </a:lnTo>
                  <a:lnTo>
                    <a:pt x="10284" y="5106"/>
                  </a:lnTo>
                  <a:lnTo>
                    <a:pt x="9800" y="5034"/>
                  </a:lnTo>
                  <a:lnTo>
                    <a:pt x="9323" y="4412"/>
                  </a:lnTo>
                  <a:lnTo>
                    <a:pt x="8828" y="4118"/>
                  </a:lnTo>
                  <a:lnTo>
                    <a:pt x="8671" y="4665"/>
                  </a:lnTo>
                  <a:lnTo>
                    <a:pt x="8459" y="5213"/>
                  </a:lnTo>
                  <a:lnTo>
                    <a:pt x="8107" y="5293"/>
                  </a:lnTo>
                  <a:lnTo>
                    <a:pt x="7793" y="4899"/>
                  </a:lnTo>
                  <a:lnTo>
                    <a:pt x="7141" y="5150"/>
                  </a:lnTo>
                  <a:lnTo>
                    <a:pt x="6447" y="5534"/>
                  </a:lnTo>
                  <a:lnTo>
                    <a:pt x="6277" y="5998"/>
                  </a:lnTo>
                  <a:lnTo>
                    <a:pt x="6078" y="6364"/>
                  </a:lnTo>
                  <a:lnTo>
                    <a:pt x="5364" y="5923"/>
                  </a:lnTo>
                  <a:lnTo>
                    <a:pt x="4592" y="5383"/>
                  </a:lnTo>
                  <a:lnTo>
                    <a:pt x="4202" y="5008"/>
                  </a:lnTo>
                  <a:lnTo>
                    <a:pt x="4235" y="4330"/>
                  </a:lnTo>
                  <a:lnTo>
                    <a:pt x="4921" y="3400"/>
                  </a:lnTo>
                  <a:lnTo>
                    <a:pt x="4575" y="2662"/>
                  </a:lnTo>
                  <a:lnTo>
                    <a:pt x="4080" y="2283"/>
                  </a:lnTo>
                  <a:lnTo>
                    <a:pt x="3699" y="2096"/>
                  </a:lnTo>
                  <a:lnTo>
                    <a:pt x="3471" y="1419"/>
                  </a:lnTo>
                  <a:lnTo>
                    <a:pt x="3346" y="988"/>
                  </a:lnTo>
                  <a:lnTo>
                    <a:pt x="2898" y="837"/>
                  </a:lnTo>
                  <a:lnTo>
                    <a:pt x="2470" y="859"/>
                  </a:lnTo>
                  <a:lnTo>
                    <a:pt x="1958" y="687"/>
                  </a:lnTo>
                  <a:lnTo>
                    <a:pt x="1497" y="357"/>
                  </a:lnTo>
                  <a:lnTo>
                    <a:pt x="724" y="88"/>
                  </a:lnTo>
                  <a:lnTo>
                    <a:pt x="9" y="0"/>
                  </a:lnTo>
                  <a:lnTo>
                    <a:pt x="120" y="924"/>
                  </a:lnTo>
                  <a:lnTo>
                    <a:pt x="21" y="1722"/>
                  </a:lnTo>
                  <a:lnTo>
                    <a:pt x="68" y="2359"/>
                  </a:lnTo>
                  <a:lnTo>
                    <a:pt x="0" y="3041"/>
                  </a:lnTo>
                  <a:lnTo>
                    <a:pt x="72" y="3761"/>
                  </a:lnTo>
                  <a:lnTo>
                    <a:pt x="200" y="4239"/>
                  </a:lnTo>
                  <a:lnTo>
                    <a:pt x="146" y="4758"/>
                  </a:lnTo>
                  <a:lnTo>
                    <a:pt x="244" y="5273"/>
                  </a:lnTo>
                  <a:lnTo>
                    <a:pt x="524" y="5847"/>
                  </a:lnTo>
                  <a:lnTo>
                    <a:pt x="650" y="682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4" name="AutoShape 19">
              <a:extLst>
                <a:ext uri="{FF2B5EF4-FFF2-40B4-BE49-F238E27FC236}">
                  <a16:creationId xmlns:a16="http://schemas.microsoft.com/office/drawing/2014/main" id="{BD5F6C8D-904D-4EF7-A857-7A35B30A4E1D}"/>
                </a:ext>
              </a:extLst>
            </p:cNvPr>
            <p:cNvSpPr>
              <a:spLocks/>
            </p:cNvSpPr>
            <p:nvPr/>
          </p:nvSpPr>
          <p:spPr bwMode="auto">
            <a:xfrm>
              <a:off x="1073046" y="2049391"/>
              <a:ext cx="1070691" cy="1515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27" y="5681"/>
                  </a:moveTo>
                  <a:lnTo>
                    <a:pt x="16837" y="5999"/>
                  </a:lnTo>
                  <a:lnTo>
                    <a:pt x="16751" y="6621"/>
                  </a:lnTo>
                  <a:lnTo>
                    <a:pt x="16530" y="7100"/>
                  </a:lnTo>
                  <a:lnTo>
                    <a:pt x="16116" y="7378"/>
                  </a:lnTo>
                  <a:lnTo>
                    <a:pt x="15814" y="7822"/>
                  </a:lnTo>
                  <a:lnTo>
                    <a:pt x="15479" y="8329"/>
                  </a:lnTo>
                  <a:lnTo>
                    <a:pt x="14926" y="8762"/>
                  </a:lnTo>
                  <a:lnTo>
                    <a:pt x="14411" y="9006"/>
                  </a:lnTo>
                  <a:lnTo>
                    <a:pt x="13862" y="9394"/>
                  </a:lnTo>
                  <a:lnTo>
                    <a:pt x="14061" y="9758"/>
                  </a:lnTo>
                  <a:lnTo>
                    <a:pt x="14549" y="10075"/>
                  </a:lnTo>
                  <a:lnTo>
                    <a:pt x="14883" y="10471"/>
                  </a:lnTo>
                  <a:lnTo>
                    <a:pt x="15039" y="10867"/>
                  </a:lnTo>
                  <a:lnTo>
                    <a:pt x="14905" y="11441"/>
                  </a:lnTo>
                  <a:lnTo>
                    <a:pt x="14897" y="11887"/>
                  </a:lnTo>
                  <a:lnTo>
                    <a:pt x="15500" y="12048"/>
                  </a:lnTo>
                  <a:lnTo>
                    <a:pt x="16001" y="12323"/>
                  </a:lnTo>
                  <a:lnTo>
                    <a:pt x="16246" y="12738"/>
                  </a:lnTo>
                  <a:lnTo>
                    <a:pt x="16064" y="13099"/>
                  </a:lnTo>
                  <a:lnTo>
                    <a:pt x="15261" y="13241"/>
                  </a:lnTo>
                  <a:lnTo>
                    <a:pt x="14714" y="13246"/>
                  </a:lnTo>
                  <a:lnTo>
                    <a:pt x="14517" y="13577"/>
                  </a:lnTo>
                  <a:lnTo>
                    <a:pt x="14849" y="13921"/>
                  </a:lnTo>
                  <a:lnTo>
                    <a:pt x="15169" y="14280"/>
                  </a:lnTo>
                  <a:lnTo>
                    <a:pt x="15259" y="14778"/>
                  </a:lnTo>
                  <a:lnTo>
                    <a:pt x="15847" y="15012"/>
                  </a:lnTo>
                  <a:lnTo>
                    <a:pt x="16081" y="15467"/>
                  </a:lnTo>
                  <a:lnTo>
                    <a:pt x="16023" y="15869"/>
                  </a:lnTo>
                  <a:lnTo>
                    <a:pt x="15332" y="15878"/>
                  </a:lnTo>
                  <a:lnTo>
                    <a:pt x="14657" y="15848"/>
                  </a:lnTo>
                  <a:lnTo>
                    <a:pt x="14088" y="16010"/>
                  </a:lnTo>
                  <a:lnTo>
                    <a:pt x="13710" y="16400"/>
                  </a:lnTo>
                  <a:lnTo>
                    <a:pt x="13908" y="16780"/>
                  </a:lnTo>
                  <a:lnTo>
                    <a:pt x="13924" y="17125"/>
                  </a:lnTo>
                  <a:lnTo>
                    <a:pt x="13681" y="17407"/>
                  </a:lnTo>
                  <a:lnTo>
                    <a:pt x="13451" y="17773"/>
                  </a:lnTo>
                  <a:lnTo>
                    <a:pt x="13374" y="18179"/>
                  </a:lnTo>
                  <a:lnTo>
                    <a:pt x="13390" y="18597"/>
                  </a:lnTo>
                  <a:lnTo>
                    <a:pt x="13375" y="19209"/>
                  </a:lnTo>
                  <a:lnTo>
                    <a:pt x="13194" y="19543"/>
                  </a:lnTo>
                  <a:lnTo>
                    <a:pt x="12929" y="19864"/>
                  </a:lnTo>
                  <a:lnTo>
                    <a:pt x="12335" y="19897"/>
                  </a:lnTo>
                  <a:lnTo>
                    <a:pt x="12000" y="19633"/>
                  </a:lnTo>
                  <a:lnTo>
                    <a:pt x="11661" y="19757"/>
                  </a:lnTo>
                  <a:lnTo>
                    <a:pt x="11160" y="20243"/>
                  </a:lnTo>
                  <a:lnTo>
                    <a:pt x="10441" y="20787"/>
                  </a:lnTo>
                  <a:lnTo>
                    <a:pt x="10142" y="21176"/>
                  </a:lnTo>
                  <a:lnTo>
                    <a:pt x="9955" y="21600"/>
                  </a:lnTo>
                  <a:lnTo>
                    <a:pt x="9329" y="21579"/>
                  </a:lnTo>
                  <a:lnTo>
                    <a:pt x="8708" y="21464"/>
                  </a:lnTo>
                  <a:lnTo>
                    <a:pt x="7990" y="21441"/>
                  </a:lnTo>
                  <a:lnTo>
                    <a:pt x="7779" y="20940"/>
                  </a:lnTo>
                  <a:lnTo>
                    <a:pt x="7992" y="20639"/>
                  </a:lnTo>
                  <a:lnTo>
                    <a:pt x="8677" y="20568"/>
                  </a:lnTo>
                  <a:lnTo>
                    <a:pt x="9183" y="20412"/>
                  </a:lnTo>
                  <a:lnTo>
                    <a:pt x="9264" y="19964"/>
                  </a:lnTo>
                  <a:lnTo>
                    <a:pt x="9288" y="19542"/>
                  </a:lnTo>
                  <a:lnTo>
                    <a:pt x="9398" y="19024"/>
                  </a:lnTo>
                  <a:lnTo>
                    <a:pt x="9098" y="18692"/>
                  </a:lnTo>
                  <a:lnTo>
                    <a:pt x="8754" y="18372"/>
                  </a:lnTo>
                  <a:lnTo>
                    <a:pt x="8634" y="17948"/>
                  </a:lnTo>
                  <a:lnTo>
                    <a:pt x="8101" y="17906"/>
                  </a:lnTo>
                  <a:lnTo>
                    <a:pt x="7587" y="18112"/>
                  </a:lnTo>
                  <a:lnTo>
                    <a:pt x="7084" y="18456"/>
                  </a:lnTo>
                  <a:lnTo>
                    <a:pt x="6591" y="18352"/>
                  </a:lnTo>
                  <a:lnTo>
                    <a:pt x="6576" y="17861"/>
                  </a:lnTo>
                  <a:lnTo>
                    <a:pt x="6682" y="17332"/>
                  </a:lnTo>
                  <a:lnTo>
                    <a:pt x="6832" y="16873"/>
                  </a:lnTo>
                  <a:lnTo>
                    <a:pt x="6571" y="16379"/>
                  </a:lnTo>
                  <a:lnTo>
                    <a:pt x="5700" y="15997"/>
                  </a:lnTo>
                  <a:lnTo>
                    <a:pt x="4896" y="16272"/>
                  </a:lnTo>
                  <a:lnTo>
                    <a:pt x="4937" y="16808"/>
                  </a:lnTo>
                  <a:lnTo>
                    <a:pt x="4941" y="17221"/>
                  </a:lnTo>
                  <a:lnTo>
                    <a:pt x="4945" y="17759"/>
                  </a:lnTo>
                  <a:lnTo>
                    <a:pt x="4266" y="17822"/>
                  </a:lnTo>
                  <a:lnTo>
                    <a:pt x="3657" y="17517"/>
                  </a:lnTo>
                  <a:lnTo>
                    <a:pt x="3382" y="17138"/>
                  </a:lnTo>
                  <a:lnTo>
                    <a:pt x="2957" y="16876"/>
                  </a:lnTo>
                  <a:lnTo>
                    <a:pt x="2720" y="16477"/>
                  </a:lnTo>
                  <a:lnTo>
                    <a:pt x="2192" y="16226"/>
                  </a:lnTo>
                  <a:lnTo>
                    <a:pt x="1638" y="16050"/>
                  </a:lnTo>
                  <a:lnTo>
                    <a:pt x="1277" y="15849"/>
                  </a:lnTo>
                  <a:lnTo>
                    <a:pt x="449" y="15360"/>
                  </a:lnTo>
                  <a:lnTo>
                    <a:pt x="0" y="15158"/>
                  </a:lnTo>
                  <a:lnTo>
                    <a:pt x="644" y="13023"/>
                  </a:lnTo>
                  <a:lnTo>
                    <a:pt x="1035" y="12382"/>
                  </a:lnTo>
                  <a:lnTo>
                    <a:pt x="1418" y="12200"/>
                  </a:lnTo>
                  <a:lnTo>
                    <a:pt x="1567" y="12535"/>
                  </a:lnTo>
                  <a:lnTo>
                    <a:pt x="2178" y="12385"/>
                  </a:lnTo>
                  <a:lnTo>
                    <a:pt x="2554" y="11949"/>
                  </a:lnTo>
                  <a:lnTo>
                    <a:pt x="3147" y="11923"/>
                  </a:lnTo>
                  <a:lnTo>
                    <a:pt x="2939" y="11425"/>
                  </a:lnTo>
                  <a:lnTo>
                    <a:pt x="3358" y="11245"/>
                  </a:lnTo>
                  <a:lnTo>
                    <a:pt x="3951" y="11349"/>
                  </a:lnTo>
                  <a:lnTo>
                    <a:pt x="4373" y="11050"/>
                  </a:lnTo>
                  <a:lnTo>
                    <a:pt x="4350" y="10767"/>
                  </a:lnTo>
                  <a:lnTo>
                    <a:pt x="3851" y="10549"/>
                  </a:lnTo>
                  <a:lnTo>
                    <a:pt x="3764" y="10140"/>
                  </a:lnTo>
                  <a:lnTo>
                    <a:pt x="4387" y="9923"/>
                  </a:lnTo>
                  <a:lnTo>
                    <a:pt x="5037" y="9940"/>
                  </a:lnTo>
                  <a:lnTo>
                    <a:pt x="5839" y="9599"/>
                  </a:lnTo>
                  <a:lnTo>
                    <a:pt x="6509" y="9203"/>
                  </a:lnTo>
                  <a:lnTo>
                    <a:pt x="5922" y="9164"/>
                  </a:lnTo>
                  <a:lnTo>
                    <a:pt x="5374" y="9462"/>
                  </a:lnTo>
                  <a:lnTo>
                    <a:pt x="4566" y="9664"/>
                  </a:lnTo>
                  <a:lnTo>
                    <a:pt x="3964" y="9595"/>
                  </a:lnTo>
                  <a:lnTo>
                    <a:pt x="3497" y="9162"/>
                  </a:lnTo>
                  <a:lnTo>
                    <a:pt x="3422" y="8612"/>
                  </a:lnTo>
                  <a:lnTo>
                    <a:pt x="3522" y="8097"/>
                  </a:lnTo>
                  <a:lnTo>
                    <a:pt x="3944" y="7800"/>
                  </a:lnTo>
                  <a:lnTo>
                    <a:pt x="4493" y="7360"/>
                  </a:lnTo>
                  <a:lnTo>
                    <a:pt x="4618" y="6701"/>
                  </a:lnTo>
                  <a:lnTo>
                    <a:pt x="4283" y="6770"/>
                  </a:lnTo>
                  <a:lnTo>
                    <a:pt x="4021" y="7277"/>
                  </a:lnTo>
                  <a:lnTo>
                    <a:pt x="3618" y="7598"/>
                  </a:lnTo>
                  <a:lnTo>
                    <a:pt x="3148" y="7802"/>
                  </a:lnTo>
                  <a:lnTo>
                    <a:pt x="2978" y="8242"/>
                  </a:lnTo>
                  <a:lnTo>
                    <a:pt x="2821" y="8796"/>
                  </a:lnTo>
                  <a:lnTo>
                    <a:pt x="2661" y="9241"/>
                  </a:lnTo>
                  <a:lnTo>
                    <a:pt x="2526" y="9760"/>
                  </a:lnTo>
                  <a:lnTo>
                    <a:pt x="2419" y="10177"/>
                  </a:lnTo>
                  <a:lnTo>
                    <a:pt x="2045" y="10661"/>
                  </a:lnTo>
                  <a:lnTo>
                    <a:pt x="2023" y="11148"/>
                  </a:lnTo>
                  <a:lnTo>
                    <a:pt x="1848" y="11518"/>
                  </a:lnTo>
                  <a:lnTo>
                    <a:pt x="1419" y="11622"/>
                  </a:lnTo>
                  <a:lnTo>
                    <a:pt x="1492" y="11059"/>
                  </a:lnTo>
                  <a:lnTo>
                    <a:pt x="1741" y="10215"/>
                  </a:lnTo>
                  <a:lnTo>
                    <a:pt x="2052" y="9310"/>
                  </a:lnTo>
                  <a:lnTo>
                    <a:pt x="2808" y="7273"/>
                  </a:lnTo>
                  <a:lnTo>
                    <a:pt x="3380" y="5916"/>
                  </a:lnTo>
                  <a:lnTo>
                    <a:pt x="3649" y="5041"/>
                  </a:lnTo>
                  <a:lnTo>
                    <a:pt x="3547" y="4479"/>
                  </a:lnTo>
                  <a:lnTo>
                    <a:pt x="4133" y="3263"/>
                  </a:lnTo>
                  <a:lnTo>
                    <a:pt x="4234" y="2615"/>
                  </a:lnTo>
                  <a:lnTo>
                    <a:pt x="4205" y="1202"/>
                  </a:lnTo>
                  <a:lnTo>
                    <a:pt x="6223" y="1242"/>
                  </a:lnTo>
                  <a:lnTo>
                    <a:pt x="6790" y="1427"/>
                  </a:lnTo>
                  <a:lnTo>
                    <a:pt x="7352" y="1238"/>
                  </a:lnTo>
                  <a:lnTo>
                    <a:pt x="7790" y="798"/>
                  </a:lnTo>
                  <a:lnTo>
                    <a:pt x="8806" y="1075"/>
                  </a:lnTo>
                  <a:lnTo>
                    <a:pt x="9090" y="1496"/>
                  </a:lnTo>
                  <a:lnTo>
                    <a:pt x="9543" y="1477"/>
                  </a:lnTo>
                  <a:lnTo>
                    <a:pt x="9592" y="525"/>
                  </a:lnTo>
                  <a:lnTo>
                    <a:pt x="10535" y="424"/>
                  </a:lnTo>
                  <a:lnTo>
                    <a:pt x="11182" y="838"/>
                  </a:lnTo>
                  <a:lnTo>
                    <a:pt x="11932" y="1596"/>
                  </a:lnTo>
                  <a:lnTo>
                    <a:pt x="12164" y="1308"/>
                  </a:lnTo>
                  <a:lnTo>
                    <a:pt x="12118" y="906"/>
                  </a:lnTo>
                  <a:lnTo>
                    <a:pt x="12854" y="449"/>
                  </a:lnTo>
                  <a:lnTo>
                    <a:pt x="13615" y="488"/>
                  </a:lnTo>
                  <a:lnTo>
                    <a:pt x="14198" y="161"/>
                  </a:lnTo>
                  <a:lnTo>
                    <a:pt x="14934" y="35"/>
                  </a:lnTo>
                  <a:lnTo>
                    <a:pt x="15859" y="0"/>
                  </a:lnTo>
                  <a:lnTo>
                    <a:pt x="16306" y="429"/>
                  </a:lnTo>
                  <a:lnTo>
                    <a:pt x="16866" y="772"/>
                  </a:lnTo>
                  <a:lnTo>
                    <a:pt x="16878" y="1320"/>
                  </a:lnTo>
                  <a:lnTo>
                    <a:pt x="16697" y="1772"/>
                  </a:lnTo>
                  <a:lnTo>
                    <a:pt x="17358" y="2105"/>
                  </a:lnTo>
                  <a:lnTo>
                    <a:pt x="18241" y="2320"/>
                  </a:lnTo>
                  <a:lnTo>
                    <a:pt x="19000" y="2628"/>
                  </a:lnTo>
                  <a:lnTo>
                    <a:pt x="19587" y="2701"/>
                  </a:lnTo>
                  <a:lnTo>
                    <a:pt x="19942" y="2349"/>
                  </a:lnTo>
                  <a:lnTo>
                    <a:pt x="20550" y="1980"/>
                  </a:lnTo>
                  <a:lnTo>
                    <a:pt x="21264" y="1786"/>
                  </a:lnTo>
                  <a:lnTo>
                    <a:pt x="21600" y="1980"/>
                  </a:lnTo>
                  <a:lnTo>
                    <a:pt x="21511" y="2424"/>
                  </a:lnTo>
                  <a:lnTo>
                    <a:pt x="21081" y="2645"/>
                  </a:lnTo>
                  <a:lnTo>
                    <a:pt x="20488" y="2853"/>
                  </a:lnTo>
                  <a:lnTo>
                    <a:pt x="19864" y="3187"/>
                  </a:lnTo>
                  <a:lnTo>
                    <a:pt x="20018" y="3579"/>
                  </a:lnTo>
                  <a:lnTo>
                    <a:pt x="20061" y="4061"/>
                  </a:lnTo>
                  <a:lnTo>
                    <a:pt x="19852" y="4562"/>
                  </a:lnTo>
                  <a:lnTo>
                    <a:pt x="19737" y="4959"/>
                  </a:lnTo>
                  <a:lnTo>
                    <a:pt x="20179" y="5275"/>
                  </a:lnTo>
                  <a:lnTo>
                    <a:pt x="20504" y="5711"/>
                  </a:lnTo>
                  <a:lnTo>
                    <a:pt x="20586" y="6223"/>
                  </a:lnTo>
                  <a:lnTo>
                    <a:pt x="19942" y="6485"/>
                  </a:lnTo>
                  <a:lnTo>
                    <a:pt x="19546" y="6153"/>
                  </a:lnTo>
                  <a:lnTo>
                    <a:pt x="19432" y="5696"/>
                  </a:lnTo>
                  <a:lnTo>
                    <a:pt x="19028" y="5616"/>
                  </a:lnTo>
                  <a:lnTo>
                    <a:pt x="18455" y="5802"/>
                  </a:lnTo>
                  <a:lnTo>
                    <a:pt x="17770" y="5822"/>
                  </a:lnTo>
                  <a:lnTo>
                    <a:pt x="17027" y="568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5" name="AutoShape 20">
              <a:extLst>
                <a:ext uri="{FF2B5EF4-FFF2-40B4-BE49-F238E27FC236}">
                  <a16:creationId xmlns:a16="http://schemas.microsoft.com/office/drawing/2014/main" id="{2C261D59-2BB8-481E-87CD-E1CBD80FB413}"/>
                </a:ext>
              </a:extLst>
            </p:cNvPr>
            <p:cNvSpPr>
              <a:spLocks/>
            </p:cNvSpPr>
            <p:nvPr/>
          </p:nvSpPr>
          <p:spPr bwMode="auto">
            <a:xfrm>
              <a:off x="911307" y="3105819"/>
              <a:ext cx="1723745" cy="1145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 y="2318"/>
                  </a:moveTo>
                  <a:lnTo>
                    <a:pt x="1758" y="3491"/>
                  </a:lnTo>
                  <a:lnTo>
                    <a:pt x="1724" y="4943"/>
                  </a:lnTo>
                  <a:lnTo>
                    <a:pt x="1443" y="5887"/>
                  </a:lnTo>
                  <a:lnTo>
                    <a:pt x="1228" y="6985"/>
                  </a:lnTo>
                  <a:lnTo>
                    <a:pt x="903" y="8373"/>
                  </a:lnTo>
                  <a:lnTo>
                    <a:pt x="682" y="9601"/>
                  </a:lnTo>
                  <a:lnTo>
                    <a:pt x="454" y="10479"/>
                  </a:lnTo>
                  <a:lnTo>
                    <a:pt x="161" y="11500"/>
                  </a:lnTo>
                  <a:lnTo>
                    <a:pt x="0" y="12272"/>
                  </a:lnTo>
                  <a:lnTo>
                    <a:pt x="13" y="13038"/>
                  </a:lnTo>
                  <a:lnTo>
                    <a:pt x="250" y="13545"/>
                  </a:lnTo>
                  <a:lnTo>
                    <a:pt x="689" y="13893"/>
                  </a:lnTo>
                  <a:lnTo>
                    <a:pt x="1142" y="13868"/>
                  </a:lnTo>
                  <a:lnTo>
                    <a:pt x="1584" y="14020"/>
                  </a:lnTo>
                  <a:lnTo>
                    <a:pt x="2032" y="14300"/>
                  </a:lnTo>
                  <a:lnTo>
                    <a:pt x="2311" y="14999"/>
                  </a:lnTo>
                  <a:lnTo>
                    <a:pt x="1787" y="15181"/>
                  </a:lnTo>
                  <a:lnTo>
                    <a:pt x="1243" y="14975"/>
                  </a:lnTo>
                  <a:lnTo>
                    <a:pt x="851" y="14703"/>
                  </a:lnTo>
                  <a:lnTo>
                    <a:pt x="671" y="15066"/>
                  </a:lnTo>
                  <a:lnTo>
                    <a:pt x="542" y="15776"/>
                  </a:lnTo>
                  <a:lnTo>
                    <a:pt x="456" y="16365"/>
                  </a:lnTo>
                  <a:lnTo>
                    <a:pt x="284" y="17148"/>
                  </a:lnTo>
                  <a:lnTo>
                    <a:pt x="187" y="17490"/>
                  </a:lnTo>
                  <a:lnTo>
                    <a:pt x="748" y="17974"/>
                  </a:lnTo>
                  <a:lnTo>
                    <a:pt x="1232" y="18352"/>
                  </a:lnTo>
                  <a:lnTo>
                    <a:pt x="1704" y="18421"/>
                  </a:lnTo>
                  <a:lnTo>
                    <a:pt x="2001" y="18186"/>
                  </a:lnTo>
                  <a:lnTo>
                    <a:pt x="2402" y="17659"/>
                  </a:lnTo>
                  <a:lnTo>
                    <a:pt x="2887" y="17487"/>
                  </a:lnTo>
                  <a:lnTo>
                    <a:pt x="3101" y="17940"/>
                  </a:lnTo>
                  <a:lnTo>
                    <a:pt x="3553" y="17896"/>
                  </a:lnTo>
                  <a:lnTo>
                    <a:pt x="4017" y="17623"/>
                  </a:lnTo>
                  <a:lnTo>
                    <a:pt x="4425" y="17907"/>
                  </a:lnTo>
                  <a:lnTo>
                    <a:pt x="4722" y="18280"/>
                  </a:lnTo>
                  <a:lnTo>
                    <a:pt x="4867" y="18695"/>
                  </a:lnTo>
                  <a:lnTo>
                    <a:pt x="4949" y="19169"/>
                  </a:lnTo>
                  <a:lnTo>
                    <a:pt x="5249" y="19177"/>
                  </a:lnTo>
                  <a:lnTo>
                    <a:pt x="5653" y="18718"/>
                  </a:lnTo>
                  <a:lnTo>
                    <a:pt x="6117" y="18364"/>
                  </a:lnTo>
                  <a:lnTo>
                    <a:pt x="6433" y="18649"/>
                  </a:lnTo>
                  <a:lnTo>
                    <a:pt x="6528" y="19110"/>
                  </a:lnTo>
                  <a:lnTo>
                    <a:pt x="6550" y="19685"/>
                  </a:lnTo>
                  <a:lnTo>
                    <a:pt x="6688" y="20380"/>
                  </a:lnTo>
                  <a:lnTo>
                    <a:pt x="7136" y="20221"/>
                  </a:lnTo>
                  <a:lnTo>
                    <a:pt x="7373" y="19611"/>
                  </a:lnTo>
                  <a:lnTo>
                    <a:pt x="7792" y="19432"/>
                  </a:lnTo>
                  <a:lnTo>
                    <a:pt x="8199" y="19090"/>
                  </a:lnTo>
                  <a:lnTo>
                    <a:pt x="8620" y="18668"/>
                  </a:lnTo>
                  <a:lnTo>
                    <a:pt x="9027" y="18756"/>
                  </a:lnTo>
                  <a:lnTo>
                    <a:pt x="9287" y="19011"/>
                  </a:lnTo>
                  <a:lnTo>
                    <a:pt x="9367" y="19628"/>
                  </a:lnTo>
                  <a:lnTo>
                    <a:pt x="9542" y="20256"/>
                  </a:lnTo>
                  <a:lnTo>
                    <a:pt x="9551" y="21014"/>
                  </a:lnTo>
                  <a:lnTo>
                    <a:pt x="10009" y="21020"/>
                  </a:lnTo>
                  <a:lnTo>
                    <a:pt x="10454" y="20560"/>
                  </a:lnTo>
                  <a:lnTo>
                    <a:pt x="10820" y="19993"/>
                  </a:lnTo>
                  <a:lnTo>
                    <a:pt x="11143" y="19622"/>
                  </a:lnTo>
                  <a:lnTo>
                    <a:pt x="11319" y="20205"/>
                  </a:lnTo>
                  <a:lnTo>
                    <a:pt x="11592" y="20441"/>
                  </a:lnTo>
                  <a:lnTo>
                    <a:pt x="11943" y="20193"/>
                  </a:lnTo>
                  <a:cubicBezTo>
                    <a:pt x="11913" y="20032"/>
                    <a:pt x="11880" y="19874"/>
                    <a:pt x="11842" y="19718"/>
                  </a:cubicBezTo>
                  <a:cubicBezTo>
                    <a:pt x="11782" y="19468"/>
                    <a:pt x="11711" y="19224"/>
                    <a:pt x="11630" y="18988"/>
                  </a:cubicBezTo>
                  <a:lnTo>
                    <a:pt x="11595" y="18337"/>
                  </a:lnTo>
                  <a:lnTo>
                    <a:pt x="11888" y="17823"/>
                  </a:lnTo>
                  <a:lnTo>
                    <a:pt x="12158" y="17227"/>
                  </a:lnTo>
                  <a:lnTo>
                    <a:pt x="12412" y="16569"/>
                  </a:lnTo>
                  <a:lnTo>
                    <a:pt x="12712" y="16490"/>
                  </a:lnTo>
                  <a:lnTo>
                    <a:pt x="12974" y="16601"/>
                  </a:lnTo>
                  <a:lnTo>
                    <a:pt x="13290" y="16349"/>
                  </a:lnTo>
                  <a:lnTo>
                    <a:pt x="13584" y="16127"/>
                  </a:lnTo>
                  <a:lnTo>
                    <a:pt x="13915" y="16581"/>
                  </a:lnTo>
                  <a:lnTo>
                    <a:pt x="13979" y="17111"/>
                  </a:lnTo>
                  <a:lnTo>
                    <a:pt x="13820" y="17576"/>
                  </a:lnTo>
                  <a:lnTo>
                    <a:pt x="13842" y="18057"/>
                  </a:lnTo>
                  <a:lnTo>
                    <a:pt x="14100" y="18400"/>
                  </a:lnTo>
                  <a:lnTo>
                    <a:pt x="14410" y="18782"/>
                  </a:lnTo>
                  <a:lnTo>
                    <a:pt x="14621" y="19321"/>
                  </a:lnTo>
                  <a:lnTo>
                    <a:pt x="14702" y="19866"/>
                  </a:lnTo>
                  <a:lnTo>
                    <a:pt x="14736" y="20373"/>
                  </a:lnTo>
                  <a:lnTo>
                    <a:pt x="14748" y="20866"/>
                  </a:lnTo>
                  <a:lnTo>
                    <a:pt x="14561" y="21600"/>
                  </a:lnTo>
                  <a:lnTo>
                    <a:pt x="15218" y="21275"/>
                  </a:lnTo>
                  <a:lnTo>
                    <a:pt x="15676" y="20768"/>
                  </a:lnTo>
                  <a:lnTo>
                    <a:pt x="16281" y="20429"/>
                  </a:lnTo>
                  <a:lnTo>
                    <a:pt x="16783" y="20125"/>
                  </a:lnTo>
                  <a:lnTo>
                    <a:pt x="17591" y="19691"/>
                  </a:lnTo>
                  <a:lnTo>
                    <a:pt x="18168" y="19319"/>
                  </a:lnTo>
                  <a:lnTo>
                    <a:pt x="18727" y="18606"/>
                  </a:lnTo>
                  <a:lnTo>
                    <a:pt x="18798" y="17872"/>
                  </a:lnTo>
                  <a:lnTo>
                    <a:pt x="19284" y="17342"/>
                  </a:lnTo>
                  <a:lnTo>
                    <a:pt x="19666" y="17638"/>
                  </a:lnTo>
                  <a:lnTo>
                    <a:pt x="19937" y="17736"/>
                  </a:lnTo>
                  <a:lnTo>
                    <a:pt x="19844" y="16910"/>
                  </a:lnTo>
                  <a:lnTo>
                    <a:pt x="19915" y="16529"/>
                  </a:lnTo>
                  <a:lnTo>
                    <a:pt x="20408" y="16519"/>
                  </a:lnTo>
                  <a:lnTo>
                    <a:pt x="20747" y="16306"/>
                  </a:lnTo>
                  <a:lnTo>
                    <a:pt x="21118" y="15672"/>
                  </a:lnTo>
                  <a:lnTo>
                    <a:pt x="21393" y="15031"/>
                  </a:lnTo>
                  <a:lnTo>
                    <a:pt x="21600" y="14537"/>
                  </a:lnTo>
                  <a:lnTo>
                    <a:pt x="21212" y="14135"/>
                  </a:lnTo>
                  <a:lnTo>
                    <a:pt x="21013" y="13444"/>
                  </a:lnTo>
                  <a:lnTo>
                    <a:pt x="20833" y="12899"/>
                  </a:lnTo>
                  <a:lnTo>
                    <a:pt x="20432" y="12387"/>
                  </a:lnTo>
                  <a:lnTo>
                    <a:pt x="20402" y="11721"/>
                  </a:lnTo>
                  <a:lnTo>
                    <a:pt x="20588" y="11107"/>
                  </a:lnTo>
                  <a:lnTo>
                    <a:pt x="20680" y="10356"/>
                  </a:lnTo>
                  <a:lnTo>
                    <a:pt x="20369" y="9766"/>
                  </a:lnTo>
                  <a:lnTo>
                    <a:pt x="20091" y="9259"/>
                  </a:lnTo>
                  <a:lnTo>
                    <a:pt x="19936" y="8504"/>
                  </a:lnTo>
                  <a:lnTo>
                    <a:pt x="20145" y="8062"/>
                  </a:lnTo>
                  <a:lnTo>
                    <a:pt x="20457" y="7613"/>
                  </a:lnTo>
                  <a:lnTo>
                    <a:pt x="20828" y="7191"/>
                  </a:lnTo>
                  <a:lnTo>
                    <a:pt x="20967" y="6756"/>
                  </a:lnTo>
                  <a:lnTo>
                    <a:pt x="20760" y="6145"/>
                  </a:lnTo>
                  <a:lnTo>
                    <a:pt x="20549" y="5635"/>
                  </a:lnTo>
                  <a:lnTo>
                    <a:pt x="20553" y="5173"/>
                  </a:lnTo>
                  <a:lnTo>
                    <a:pt x="20566" y="4657"/>
                  </a:lnTo>
                  <a:lnTo>
                    <a:pt x="20306" y="4243"/>
                  </a:lnTo>
                  <a:lnTo>
                    <a:pt x="19897" y="4091"/>
                  </a:lnTo>
                  <a:lnTo>
                    <a:pt x="19644" y="3561"/>
                  </a:lnTo>
                  <a:lnTo>
                    <a:pt x="19712" y="2974"/>
                  </a:lnTo>
                  <a:lnTo>
                    <a:pt x="20107" y="2676"/>
                  </a:lnTo>
                  <a:lnTo>
                    <a:pt x="20343" y="2313"/>
                  </a:lnTo>
                  <a:lnTo>
                    <a:pt x="20090" y="1196"/>
                  </a:lnTo>
                  <a:lnTo>
                    <a:pt x="19505" y="1348"/>
                  </a:lnTo>
                  <a:lnTo>
                    <a:pt x="18930" y="1688"/>
                  </a:lnTo>
                  <a:lnTo>
                    <a:pt x="18541" y="2108"/>
                  </a:lnTo>
                  <a:lnTo>
                    <a:pt x="18216" y="2812"/>
                  </a:lnTo>
                  <a:lnTo>
                    <a:pt x="17730" y="3358"/>
                  </a:lnTo>
                  <a:lnTo>
                    <a:pt x="17135" y="4039"/>
                  </a:lnTo>
                  <a:lnTo>
                    <a:pt x="16762" y="4566"/>
                  </a:lnTo>
                  <a:lnTo>
                    <a:pt x="16357" y="5140"/>
                  </a:lnTo>
                  <a:lnTo>
                    <a:pt x="15816" y="5445"/>
                  </a:lnTo>
                  <a:lnTo>
                    <a:pt x="15457" y="5663"/>
                  </a:lnTo>
                  <a:lnTo>
                    <a:pt x="14902" y="6147"/>
                  </a:lnTo>
                  <a:lnTo>
                    <a:pt x="14614" y="6699"/>
                  </a:lnTo>
                  <a:lnTo>
                    <a:pt x="14072" y="6848"/>
                  </a:lnTo>
                  <a:lnTo>
                    <a:pt x="13652" y="7071"/>
                  </a:lnTo>
                  <a:lnTo>
                    <a:pt x="13174" y="7244"/>
                  </a:lnTo>
                  <a:lnTo>
                    <a:pt x="12619" y="7160"/>
                  </a:lnTo>
                  <a:lnTo>
                    <a:pt x="11917" y="7182"/>
                  </a:lnTo>
                  <a:lnTo>
                    <a:pt x="11622" y="6800"/>
                  </a:lnTo>
                  <a:lnTo>
                    <a:pt x="11445" y="6189"/>
                  </a:lnTo>
                  <a:lnTo>
                    <a:pt x="11084" y="5676"/>
                  </a:lnTo>
                  <a:lnTo>
                    <a:pt x="10629" y="5498"/>
                  </a:lnTo>
                  <a:lnTo>
                    <a:pt x="10217" y="5572"/>
                  </a:lnTo>
                  <a:lnTo>
                    <a:pt x="10030" y="6219"/>
                  </a:lnTo>
                  <a:lnTo>
                    <a:pt x="9691" y="6270"/>
                  </a:lnTo>
                  <a:lnTo>
                    <a:pt x="9513" y="5936"/>
                  </a:lnTo>
                  <a:lnTo>
                    <a:pt x="9185" y="6125"/>
                  </a:lnTo>
                  <a:lnTo>
                    <a:pt x="8978" y="6650"/>
                  </a:lnTo>
                  <a:lnTo>
                    <a:pt x="8580" y="7198"/>
                  </a:lnTo>
                  <a:lnTo>
                    <a:pt x="8364" y="7595"/>
                  </a:lnTo>
                  <a:lnTo>
                    <a:pt x="8132" y="8462"/>
                  </a:lnTo>
                  <a:lnTo>
                    <a:pt x="7745" y="8512"/>
                  </a:lnTo>
                  <a:lnTo>
                    <a:pt x="7327" y="8320"/>
                  </a:lnTo>
                  <a:lnTo>
                    <a:pt x="7044" y="8350"/>
                  </a:lnTo>
                  <a:lnTo>
                    <a:pt x="6954" y="7939"/>
                  </a:lnTo>
                  <a:lnTo>
                    <a:pt x="7044" y="7573"/>
                  </a:lnTo>
                  <a:lnTo>
                    <a:pt x="7479" y="7463"/>
                  </a:lnTo>
                  <a:lnTo>
                    <a:pt x="7821" y="7202"/>
                  </a:lnTo>
                  <a:lnTo>
                    <a:pt x="8005" y="5171"/>
                  </a:lnTo>
                  <a:lnTo>
                    <a:pt x="7548" y="4370"/>
                  </a:lnTo>
                  <a:lnTo>
                    <a:pt x="7474" y="3709"/>
                  </a:lnTo>
                  <a:lnTo>
                    <a:pt x="7097" y="3568"/>
                  </a:lnTo>
                  <a:lnTo>
                    <a:pt x="6661" y="3949"/>
                  </a:lnTo>
                  <a:lnTo>
                    <a:pt x="6396" y="4333"/>
                  </a:lnTo>
                  <a:lnTo>
                    <a:pt x="6192" y="4190"/>
                  </a:lnTo>
                  <a:lnTo>
                    <a:pt x="6265" y="3411"/>
                  </a:lnTo>
                  <a:lnTo>
                    <a:pt x="6392" y="2421"/>
                  </a:lnTo>
                  <a:lnTo>
                    <a:pt x="6236" y="1647"/>
                  </a:lnTo>
                  <a:lnTo>
                    <a:pt x="5625" y="1110"/>
                  </a:lnTo>
                  <a:lnTo>
                    <a:pt x="4984" y="1517"/>
                  </a:lnTo>
                  <a:lnTo>
                    <a:pt x="4985" y="2141"/>
                  </a:lnTo>
                  <a:lnTo>
                    <a:pt x="4996" y="3462"/>
                  </a:lnTo>
                  <a:lnTo>
                    <a:pt x="4724" y="3569"/>
                  </a:lnTo>
                  <a:lnTo>
                    <a:pt x="4419" y="3191"/>
                  </a:lnTo>
                  <a:lnTo>
                    <a:pt x="4190" y="2560"/>
                  </a:lnTo>
                  <a:lnTo>
                    <a:pt x="3949" y="2244"/>
                  </a:lnTo>
                  <a:lnTo>
                    <a:pt x="3799" y="1798"/>
                  </a:lnTo>
                  <a:lnTo>
                    <a:pt x="3314" y="1337"/>
                  </a:lnTo>
                  <a:lnTo>
                    <a:pt x="2964" y="961"/>
                  </a:lnTo>
                  <a:lnTo>
                    <a:pt x="2525" y="414"/>
                  </a:lnTo>
                  <a:lnTo>
                    <a:pt x="2059" y="0"/>
                  </a:lnTo>
                  <a:lnTo>
                    <a:pt x="2036" y="641"/>
                  </a:lnTo>
                  <a:lnTo>
                    <a:pt x="2025" y="1289"/>
                  </a:lnTo>
                  <a:lnTo>
                    <a:pt x="1905" y="23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6" name="AutoShape 21">
              <a:extLst>
                <a:ext uri="{FF2B5EF4-FFF2-40B4-BE49-F238E27FC236}">
                  <a16:creationId xmlns:a16="http://schemas.microsoft.com/office/drawing/2014/main" id="{994F9AB0-877D-4FDD-B131-1909EE79B218}"/>
                </a:ext>
              </a:extLst>
            </p:cNvPr>
            <p:cNvSpPr>
              <a:spLocks/>
            </p:cNvSpPr>
            <p:nvPr/>
          </p:nvSpPr>
          <p:spPr bwMode="auto">
            <a:xfrm>
              <a:off x="1726638" y="1806006"/>
              <a:ext cx="1485369" cy="1695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8" y="15238"/>
                  </a:moveTo>
                  <a:lnTo>
                    <a:pt x="1325" y="15855"/>
                  </a:lnTo>
                  <a:lnTo>
                    <a:pt x="1377" y="16370"/>
                  </a:lnTo>
                  <a:lnTo>
                    <a:pt x="1929" y="16589"/>
                  </a:lnTo>
                  <a:lnTo>
                    <a:pt x="1981" y="16885"/>
                  </a:lnTo>
                  <a:lnTo>
                    <a:pt x="1975" y="17182"/>
                  </a:lnTo>
                  <a:lnTo>
                    <a:pt x="1164" y="17176"/>
                  </a:lnTo>
                  <a:lnTo>
                    <a:pt x="614" y="17320"/>
                  </a:lnTo>
                  <a:lnTo>
                    <a:pt x="230" y="17670"/>
                  </a:lnTo>
                  <a:lnTo>
                    <a:pt x="457" y="18101"/>
                  </a:lnTo>
                  <a:lnTo>
                    <a:pt x="410" y="18366"/>
                  </a:lnTo>
                  <a:lnTo>
                    <a:pt x="61" y="18955"/>
                  </a:lnTo>
                  <a:lnTo>
                    <a:pt x="0" y="19540"/>
                  </a:lnTo>
                  <a:lnTo>
                    <a:pt x="86" y="20434"/>
                  </a:lnTo>
                  <a:lnTo>
                    <a:pt x="502" y="20387"/>
                  </a:lnTo>
                  <a:lnTo>
                    <a:pt x="1021" y="20530"/>
                  </a:lnTo>
                  <a:lnTo>
                    <a:pt x="1316" y="20772"/>
                  </a:lnTo>
                  <a:lnTo>
                    <a:pt x="1579" y="21238"/>
                  </a:lnTo>
                  <a:lnTo>
                    <a:pt x="1895" y="21552"/>
                  </a:lnTo>
                  <a:lnTo>
                    <a:pt x="2888" y="21595"/>
                  </a:lnTo>
                  <a:lnTo>
                    <a:pt x="3420" y="21600"/>
                  </a:lnTo>
                  <a:lnTo>
                    <a:pt x="4428" y="21348"/>
                  </a:lnTo>
                  <a:lnTo>
                    <a:pt x="5277" y="21148"/>
                  </a:lnTo>
                  <a:lnTo>
                    <a:pt x="5562" y="20730"/>
                  </a:lnTo>
                  <a:lnTo>
                    <a:pt x="6609" y="20323"/>
                  </a:lnTo>
                  <a:lnTo>
                    <a:pt x="7244" y="20167"/>
                  </a:lnTo>
                  <a:lnTo>
                    <a:pt x="8050" y="19487"/>
                  </a:lnTo>
                  <a:lnTo>
                    <a:pt x="8873" y="18890"/>
                  </a:lnTo>
                  <a:lnTo>
                    <a:pt x="9460" y="18549"/>
                  </a:lnTo>
                  <a:lnTo>
                    <a:pt x="9751" y="18068"/>
                  </a:lnTo>
                  <a:lnTo>
                    <a:pt x="10472" y="17653"/>
                  </a:lnTo>
                  <a:lnTo>
                    <a:pt x="11468" y="17454"/>
                  </a:lnTo>
                  <a:lnTo>
                    <a:pt x="12088" y="17106"/>
                  </a:lnTo>
                  <a:lnTo>
                    <a:pt x="12652" y="16600"/>
                  </a:lnTo>
                  <a:lnTo>
                    <a:pt x="13284" y="16299"/>
                  </a:lnTo>
                  <a:lnTo>
                    <a:pt x="14302" y="16155"/>
                  </a:lnTo>
                  <a:lnTo>
                    <a:pt x="14725" y="15917"/>
                  </a:lnTo>
                  <a:lnTo>
                    <a:pt x="15143" y="15874"/>
                  </a:lnTo>
                  <a:lnTo>
                    <a:pt x="15385" y="15358"/>
                  </a:lnTo>
                  <a:lnTo>
                    <a:pt x="15789" y="15026"/>
                  </a:lnTo>
                  <a:lnTo>
                    <a:pt x="16354" y="14768"/>
                  </a:lnTo>
                  <a:lnTo>
                    <a:pt x="16505" y="14427"/>
                  </a:lnTo>
                  <a:lnTo>
                    <a:pt x="16405" y="13964"/>
                  </a:lnTo>
                  <a:lnTo>
                    <a:pt x="16513" y="13579"/>
                  </a:lnTo>
                  <a:lnTo>
                    <a:pt x="16805" y="13400"/>
                  </a:lnTo>
                  <a:lnTo>
                    <a:pt x="17009" y="13252"/>
                  </a:lnTo>
                  <a:lnTo>
                    <a:pt x="17007" y="12906"/>
                  </a:lnTo>
                  <a:lnTo>
                    <a:pt x="16984" y="12433"/>
                  </a:lnTo>
                  <a:lnTo>
                    <a:pt x="16843" y="12198"/>
                  </a:lnTo>
                  <a:lnTo>
                    <a:pt x="16394" y="12164"/>
                  </a:lnTo>
                  <a:lnTo>
                    <a:pt x="15992" y="12007"/>
                  </a:lnTo>
                  <a:lnTo>
                    <a:pt x="16113" y="11565"/>
                  </a:lnTo>
                  <a:lnTo>
                    <a:pt x="16220" y="11114"/>
                  </a:lnTo>
                  <a:lnTo>
                    <a:pt x="15988" y="10723"/>
                  </a:lnTo>
                  <a:lnTo>
                    <a:pt x="15543" y="10467"/>
                  </a:lnTo>
                  <a:lnTo>
                    <a:pt x="15107" y="10151"/>
                  </a:lnTo>
                  <a:lnTo>
                    <a:pt x="15122" y="9723"/>
                  </a:lnTo>
                  <a:lnTo>
                    <a:pt x="15575" y="9464"/>
                  </a:lnTo>
                  <a:lnTo>
                    <a:pt x="15933" y="9121"/>
                  </a:lnTo>
                  <a:lnTo>
                    <a:pt x="15978" y="8576"/>
                  </a:lnTo>
                  <a:lnTo>
                    <a:pt x="16130" y="8152"/>
                  </a:lnTo>
                  <a:lnTo>
                    <a:pt x="16569" y="7963"/>
                  </a:lnTo>
                  <a:lnTo>
                    <a:pt x="17111" y="8092"/>
                  </a:lnTo>
                  <a:lnTo>
                    <a:pt x="17593" y="8345"/>
                  </a:lnTo>
                  <a:lnTo>
                    <a:pt x="18098" y="8600"/>
                  </a:lnTo>
                  <a:lnTo>
                    <a:pt x="18614" y="8981"/>
                  </a:lnTo>
                  <a:lnTo>
                    <a:pt x="19016" y="9173"/>
                  </a:lnTo>
                  <a:lnTo>
                    <a:pt x="19255" y="8877"/>
                  </a:lnTo>
                  <a:lnTo>
                    <a:pt x="19313" y="8434"/>
                  </a:lnTo>
                  <a:lnTo>
                    <a:pt x="19567" y="8104"/>
                  </a:lnTo>
                  <a:lnTo>
                    <a:pt x="19658" y="7646"/>
                  </a:lnTo>
                  <a:lnTo>
                    <a:pt x="19456" y="7139"/>
                  </a:lnTo>
                  <a:lnTo>
                    <a:pt x="19709" y="6868"/>
                  </a:lnTo>
                  <a:lnTo>
                    <a:pt x="20235" y="6900"/>
                  </a:lnTo>
                  <a:lnTo>
                    <a:pt x="20788" y="6846"/>
                  </a:lnTo>
                  <a:lnTo>
                    <a:pt x="21057" y="6483"/>
                  </a:lnTo>
                  <a:lnTo>
                    <a:pt x="21186" y="6056"/>
                  </a:lnTo>
                  <a:lnTo>
                    <a:pt x="21133" y="5564"/>
                  </a:lnTo>
                  <a:lnTo>
                    <a:pt x="20933" y="5224"/>
                  </a:lnTo>
                  <a:lnTo>
                    <a:pt x="20471" y="5102"/>
                  </a:lnTo>
                  <a:lnTo>
                    <a:pt x="20294" y="4817"/>
                  </a:lnTo>
                  <a:lnTo>
                    <a:pt x="20453" y="4548"/>
                  </a:lnTo>
                  <a:lnTo>
                    <a:pt x="20983" y="4354"/>
                  </a:lnTo>
                  <a:lnTo>
                    <a:pt x="21269" y="4103"/>
                  </a:lnTo>
                  <a:lnTo>
                    <a:pt x="21280" y="3597"/>
                  </a:lnTo>
                  <a:lnTo>
                    <a:pt x="21388" y="3074"/>
                  </a:lnTo>
                  <a:lnTo>
                    <a:pt x="21600" y="2659"/>
                  </a:lnTo>
                  <a:lnTo>
                    <a:pt x="21526" y="1466"/>
                  </a:lnTo>
                  <a:lnTo>
                    <a:pt x="20781" y="1512"/>
                  </a:lnTo>
                  <a:lnTo>
                    <a:pt x="20220" y="1341"/>
                  </a:lnTo>
                  <a:lnTo>
                    <a:pt x="19926" y="767"/>
                  </a:lnTo>
                  <a:lnTo>
                    <a:pt x="19535" y="209"/>
                  </a:lnTo>
                  <a:lnTo>
                    <a:pt x="19300" y="0"/>
                  </a:lnTo>
                  <a:lnTo>
                    <a:pt x="18767" y="109"/>
                  </a:lnTo>
                  <a:lnTo>
                    <a:pt x="17878" y="236"/>
                  </a:lnTo>
                  <a:lnTo>
                    <a:pt x="17498" y="493"/>
                  </a:lnTo>
                  <a:lnTo>
                    <a:pt x="17102" y="653"/>
                  </a:lnTo>
                  <a:lnTo>
                    <a:pt x="16723" y="679"/>
                  </a:lnTo>
                  <a:lnTo>
                    <a:pt x="16480" y="905"/>
                  </a:lnTo>
                  <a:lnTo>
                    <a:pt x="16199" y="942"/>
                  </a:lnTo>
                  <a:lnTo>
                    <a:pt x="15799" y="1023"/>
                  </a:lnTo>
                  <a:lnTo>
                    <a:pt x="15469" y="1088"/>
                  </a:lnTo>
                  <a:lnTo>
                    <a:pt x="15071" y="1088"/>
                  </a:lnTo>
                  <a:lnTo>
                    <a:pt x="14574" y="1241"/>
                  </a:lnTo>
                  <a:lnTo>
                    <a:pt x="14205" y="1296"/>
                  </a:lnTo>
                  <a:lnTo>
                    <a:pt x="13604" y="1464"/>
                  </a:lnTo>
                  <a:lnTo>
                    <a:pt x="13181" y="1619"/>
                  </a:lnTo>
                  <a:lnTo>
                    <a:pt x="12218" y="1579"/>
                  </a:lnTo>
                  <a:lnTo>
                    <a:pt x="11268" y="1615"/>
                  </a:lnTo>
                  <a:lnTo>
                    <a:pt x="10642" y="1509"/>
                  </a:lnTo>
                  <a:lnTo>
                    <a:pt x="10043" y="1492"/>
                  </a:lnTo>
                  <a:lnTo>
                    <a:pt x="9618" y="1524"/>
                  </a:lnTo>
                  <a:lnTo>
                    <a:pt x="9154" y="1735"/>
                  </a:lnTo>
                  <a:lnTo>
                    <a:pt x="8929" y="2001"/>
                  </a:lnTo>
                  <a:lnTo>
                    <a:pt x="8429" y="2345"/>
                  </a:lnTo>
                  <a:lnTo>
                    <a:pt x="7804" y="2292"/>
                  </a:lnTo>
                  <a:lnTo>
                    <a:pt x="7340" y="2262"/>
                  </a:lnTo>
                  <a:lnTo>
                    <a:pt x="6782" y="2439"/>
                  </a:lnTo>
                  <a:lnTo>
                    <a:pt x="6123" y="2781"/>
                  </a:lnTo>
                  <a:lnTo>
                    <a:pt x="5339" y="2613"/>
                  </a:lnTo>
                  <a:lnTo>
                    <a:pt x="4864" y="2736"/>
                  </a:lnTo>
                  <a:lnTo>
                    <a:pt x="4476" y="2939"/>
                  </a:lnTo>
                  <a:lnTo>
                    <a:pt x="3436" y="2856"/>
                  </a:lnTo>
                  <a:lnTo>
                    <a:pt x="2596" y="2924"/>
                  </a:lnTo>
                  <a:lnTo>
                    <a:pt x="1990" y="3081"/>
                  </a:lnTo>
                  <a:lnTo>
                    <a:pt x="1752" y="3151"/>
                  </a:lnTo>
                  <a:lnTo>
                    <a:pt x="2064" y="3578"/>
                  </a:lnTo>
                  <a:lnTo>
                    <a:pt x="2548" y="3862"/>
                  </a:lnTo>
                  <a:lnTo>
                    <a:pt x="2556" y="4274"/>
                  </a:lnTo>
                  <a:lnTo>
                    <a:pt x="2388" y="4735"/>
                  </a:lnTo>
                  <a:lnTo>
                    <a:pt x="2978" y="5089"/>
                  </a:lnTo>
                  <a:lnTo>
                    <a:pt x="3635" y="5316"/>
                  </a:lnTo>
                  <a:lnTo>
                    <a:pt x="4079" y="5592"/>
                  </a:lnTo>
                  <a:lnTo>
                    <a:pt x="4675" y="5659"/>
                  </a:lnTo>
                  <a:lnTo>
                    <a:pt x="4987" y="5291"/>
                  </a:lnTo>
                  <a:lnTo>
                    <a:pt x="5365" y="4931"/>
                  </a:lnTo>
                  <a:lnTo>
                    <a:pt x="5860" y="4846"/>
                  </a:lnTo>
                  <a:lnTo>
                    <a:pt x="5900" y="5276"/>
                  </a:lnTo>
                  <a:lnTo>
                    <a:pt x="5319" y="5522"/>
                  </a:lnTo>
                  <a:lnTo>
                    <a:pt x="4673" y="5933"/>
                  </a:lnTo>
                  <a:lnTo>
                    <a:pt x="4837" y="6289"/>
                  </a:lnTo>
                  <a:lnTo>
                    <a:pt x="4835" y="6737"/>
                  </a:lnTo>
                  <a:lnTo>
                    <a:pt x="4581" y="7521"/>
                  </a:lnTo>
                  <a:lnTo>
                    <a:pt x="4984" y="7875"/>
                  </a:lnTo>
                  <a:lnTo>
                    <a:pt x="5249" y="8310"/>
                  </a:lnTo>
                  <a:lnTo>
                    <a:pt x="5235" y="8622"/>
                  </a:lnTo>
                  <a:lnTo>
                    <a:pt x="4966" y="8778"/>
                  </a:lnTo>
                  <a:lnTo>
                    <a:pt x="4717" y="8580"/>
                  </a:lnTo>
                  <a:lnTo>
                    <a:pt x="4625" y="8157"/>
                  </a:lnTo>
                  <a:lnTo>
                    <a:pt x="4247" y="8009"/>
                  </a:lnTo>
                  <a:lnTo>
                    <a:pt x="3875" y="8148"/>
                  </a:lnTo>
                  <a:lnTo>
                    <a:pt x="3359" y="8215"/>
                  </a:lnTo>
                  <a:lnTo>
                    <a:pt x="2712" y="8050"/>
                  </a:lnTo>
                  <a:lnTo>
                    <a:pt x="2506" y="8458"/>
                  </a:lnTo>
                  <a:lnTo>
                    <a:pt x="2446" y="8916"/>
                  </a:lnTo>
                  <a:lnTo>
                    <a:pt x="2333" y="9395"/>
                  </a:lnTo>
                  <a:lnTo>
                    <a:pt x="2059" y="9587"/>
                  </a:lnTo>
                  <a:lnTo>
                    <a:pt x="1573" y="10470"/>
                  </a:lnTo>
                  <a:lnTo>
                    <a:pt x="1184" y="10864"/>
                  </a:lnTo>
                  <a:lnTo>
                    <a:pt x="741" y="11114"/>
                  </a:lnTo>
                  <a:lnTo>
                    <a:pt x="333" y="11473"/>
                  </a:lnTo>
                  <a:lnTo>
                    <a:pt x="568" y="11971"/>
                  </a:lnTo>
                  <a:lnTo>
                    <a:pt x="921" y="12262"/>
                  </a:lnTo>
                  <a:lnTo>
                    <a:pt x="1179" y="12611"/>
                  </a:lnTo>
                  <a:lnTo>
                    <a:pt x="1225" y="12892"/>
                  </a:lnTo>
                  <a:lnTo>
                    <a:pt x="1128" y="13343"/>
                  </a:lnTo>
                  <a:lnTo>
                    <a:pt x="1120" y="13889"/>
                  </a:lnTo>
                  <a:lnTo>
                    <a:pt x="1604" y="13950"/>
                  </a:lnTo>
                  <a:lnTo>
                    <a:pt x="1903" y="14201"/>
                  </a:lnTo>
                  <a:lnTo>
                    <a:pt x="2100" y="14477"/>
                  </a:lnTo>
                  <a:lnTo>
                    <a:pt x="2029" y="14722"/>
                  </a:lnTo>
                  <a:lnTo>
                    <a:pt x="1683" y="14791"/>
                  </a:lnTo>
                  <a:lnTo>
                    <a:pt x="1109" y="14802"/>
                  </a:lnTo>
                  <a:lnTo>
                    <a:pt x="858" y="1523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7" name="AutoShape 22">
              <a:extLst>
                <a:ext uri="{FF2B5EF4-FFF2-40B4-BE49-F238E27FC236}">
                  <a16:creationId xmlns:a16="http://schemas.microsoft.com/office/drawing/2014/main" id="{A64D65D3-93E9-416E-B5AC-C01FD903F982}"/>
                </a:ext>
              </a:extLst>
            </p:cNvPr>
            <p:cNvSpPr>
              <a:spLocks/>
            </p:cNvSpPr>
            <p:nvPr/>
          </p:nvSpPr>
          <p:spPr bwMode="auto">
            <a:xfrm>
              <a:off x="2081730" y="399499"/>
              <a:ext cx="1342566" cy="1549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60"/>
                  </a:moveTo>
                  <a:lnTo>
                    <a:pt x="21077" y="1988"/>
                  </a:lnTo>
                  <a:lnTo>
                    <a:pt x="20821" y="2821"/>
                  </a:lnTo>
                  <a:lnTo>
                    <a:pt x="20723" y="3345"/>
                  </a:lnTo>
                  <a:lnTo>
                    <a:pt x="21127" y="3841"/>
                  </a:lnTo>
                  <a:lnTo>
                    <a:pt x="21600" y="4319"/>
                  </a:lnTo>
                  <a:lnTo>
                    <a:pt x="21543" y="4956"/>
                  </a:lnTo>
                  <a:lnTo>
                    <a:pt x="21576" y="5416"/>
                  </a:lnTo>
                  <a:lnTo>
                    <a:pt x="21183" y="5761"/>
                  </a:lnTo>
                  <a:lnTo>
                    <a:pt x="20911" y="6140"/>
                  </a:lnTo>
                  <a:lnTo>
                    <a:pt x="20738" y="6726"/>
                  </a:lnTo>
                  <a:lnTo>
                    <a:pt x="20583" y="7326"/>
                  </a:lnTo>
                  <a:lnTo>
                    <a:pt x="20410" y="7793"/>
                  </a:lnTo>
                  <a:lnTo>
                    <a:pt x="20107" y="8358"/>
                  </a:lnTo>
                  <a:lnTo>
                    <a:pt x="19882" y="8890"/>
                  </a:lnTo>
                  <a:lnTo>
                    <a:pt x="19726" y="9598"/>
                  </a:lnTo>
                  <a:lnTo>
                    <a:pt x="19810" y="10156"/>
                  </a:lnTo>
                  <a:lnTo>
                    <a:pt x="20101" y="10731"/>
                  </a:lnTo>
                  <a:lnTo>
                    <a:pt x="20232" y="11095"/>
                  </a:lnTo>
                  <a:lnTo>
                    <a:pt x="19799" y="11240"/>
                  </a:lnTo>
                  <a:lnTo>
                    <a:pt x="19314" y="11265"/>
                  </a:lnTo>
                  <a:lnTo>
                    <a:pt x="18914" y="11431"/>
                  </a:lnTo>
                  <a:lnTo>
                    <a:pt x="18694" y="11999"/>
                  </a:lnTo>
                  <a:lnTo>
                    <a:pt x="18601" y="12472"/>
                  </a:lnTo>
                  <a:lnTo>
                    <a:pt x="18280" y="12706"/>
                  </a:lnTo>
                  <a:lnTo>
                    <a:pt x="17521" y="12854"/>
                  </a:lnTo>
                  <a:lnTo>
                    <a:pt x="17271" y="13169"/>
                  </a:lnTo>
                  <a:lnTo>
                    <a:pt x="17471" y="13753"/>
                  </a:lnTo>
                  <a:lnTo>
                    <a:pt x="17605" y="14104"/>
                  </a:lnTo>
                  <a:lnTo>
                    <a:pt x="17702" y="14677"/>
                  </a:lnTo>
                  <a:lnTo>
                    <a:pt x="17744" y="15113"/>
                  </a:lnTo>
                  <a:lnTo>
                    <a:pt x="18006" y="15692"/>
                  </a:lnTo>
                  <a:lnTo>
                    <a:pt x="18217" y="16108"/>
                  </a:lnTo>
                  <a:lnTo>
                    <a:pt x="17392" y="16589"/>
                  </a:lnTo>
                  <a:lnTo>
                    <a:pt x="16849" y="17135"/>
                  </a:lnTo>
                  <a:lnTo>
                    <a:pt x="16554" y="17649"/>
                  </a:lnTo>
                  <a:lnTo>
                    <a:pt x="16467" y="18204"/>
                  </a:lnTo>
                  <a:lnTo>
                    <a:pt x="16215" y="18632"/>
                  </a:lnTo>
                  <a:lnTo>
                    <a:pt x="15899" y="19060"/>
                  </a:lnTo>
                  <a:lnTo>
                    <a:pt x="15697" y="19494"/>
                  </a:lnTo>
                  <a:lnTo>
                    <a:pt x="15601" y="19751"/>
                  </a:lnTo>
                  <a:lnTo>
                    <a:pt x="14181" y="19972"/>
                  </a:lnTo>
                  <a:lnTo>
                    <a:pt x="13754" y="20284"/>
                  </a:lnTo>
                  <a:lnTo>
                    <a:pt x="13159" y="20434"/>
                  </a:lnTo>
                  <a:lnTo>
                    <a:pt x="12862" y="20462"/>
                  </a:lnTo>
                  <a:lnTo>
                    <a:pt x="12624" y="20708"/>
                  </a:lnTo>
                  <a:lnTo>
                    <a:pt x="12061" y="20782"/>
                  </a:lnTo>
                  <a:lnTo>
                    <a:pt x="11404" y="20967"/>
                  </a:lnTo>
                  <a:lnTo>
                    <a:pt x="10977" y="20876"/>
                  </a:lnTo>
                  <a:lnTo>
                    <a:pt x="10488" y="21081"/>
                  </a:lnTo>
                  <a:lnTo>
                    <a:pt x="9901" y="21219"/>
                  </a:lnTo>
                  <a:lnTo>
                    <a:pt x="9236" y="21397"/>
                  </a:lnTo>
                  <a:lnTo>
                    <a:pt x="8800" y="21600"/>
                  </a:lnTo>
                  <a:lnTo>
                    <a:pt x="7702" y="21484"/>
                  </a:lnTo>
                  <a:lnTo>
                    <a:pt x="6590" y="21478"/>
                  </a:lnTo>
                  <a:lnTo>
                    <a:pt x="6093" y="21395"/>
                  </a:lnTo>
                  <a:lnTo>
                    <a:pt x="5263" y="21379"/>
                  </a:lnTo>
                  <a:lnTo>
                    <a:pt x="5625" y="20203"/>
                  </a:lnTo>
                  <a:lnTo>
                    <a:pt x="5435" y="19948"/>
                  </a:lnTo>
                  <a:lnTo>
                    <a:pt x="5206" y="19508"/>
                  </a:lnTo>
                  <a:lnTo>
                    <a:pt x="5555" y="19088"/>
                  </a:lnTo>
                  <a:lnTo>
                    <a:pt x="5588" y="18702"/>
                  </a:lnTo>
                  <a:lnTo>
                    <a:pt x="4827" y="18224"/>
                  </a:lnTo>
                  <a:lnTo>
                    <a:pt x="4455" y="17614"/>
                  </a:lnTo>
                  <a:lnTo>
                    <a:pt x="4905" y="17036"/>
                  </a:lnTo>
                  <a:lnTo>
                    <a:pt x="4719" y="16850"/>
                  </a:lnTo>
                  <a:lnTo>
                    <a:pt x="4222" y="16706"/>
                  </a:lnTo>
                  <a:lnTo>
                    <a:pt x="3587" y="16685"/>
                  </a:lnTo>
                  <a:lnTo>
                    <a:pt x="3459" y="16039"/>
                  </a:lnTo>
                  <a:lnTo>
                    <a:pt x="3698" y="15648"/>
                  </a:lnTo>
                  <a:lnTo>
                    <a:pt x="3437" y="15350"/>
                  </a:lnTo>
                  <a:lnTo>
                    <a:pt x="2582" y="15186"/>
                  </a:lnTo>
                  <a:lnTo>
                    <a:pt x="2760" y="14204"/>
                  </a:lnTo>
                  <a:lnTo>
                    <a:pt x="3542" y="13715"/>
                  </a:lnTo>
                  <a:lnTo>
                    <a:pt x="3556" y="12691"/>
                  </a:lnTo>
                  <a:lnTo>
                    <a:pt x="3761" y="12277"/>
                  </a:lnTo>
                  <a:lnTo>
                    <a:pt x="4252" y="12001"/>
                  </a:lnTo>
                  <a:lnTo>
                    <a:pt x="4851" y="11201"/>
                  </a:lnTo>
                  <a:lnTo>
                    <a:pt x="5574" y="11039"/>
                  </a:lnTo>
                  <a:lnTo>
                    <a:pt x="6114" y="10523"/>
                  </a:lnTo>
                  <a:lnTo>
                    <a:pt x="6519" y="10308"/>
                  </a:lnTo>
                  <a:lnTo>
                    <a:pt x="6620" y="9935"/>
                  </a:lnTo>
                  <a:lnTo>
                    <a:pt x="6236" y="9282"/>
                  </a:lnTo>
                  <a:lnTo>
                    <a:pt x="5887" y="9114"/>
                  </a:lnTo>
                  <a:lnTo>
                    <a:pt x="5439" y="9192"/>
                  </a:lnTo>
                  <a:lnTo>
                    <a:pt x="5011" y="9469"/>
                  </a:lnTo>
                  <a:lnTo>
                    <a:pt x="4480" y="9497"/>
                  </a:lnTo>
                  <a:lnTo>
                    <a:pt x="2737" y="9028"/>
                  </a:lnTo>
                  <a:lnTo>
                    <a:pt x="2424" y="8756"/>
                  </a:lnTo>
                  <a:lnTo>
                    <a:pt x="2369" y="8325"/>
                  </a:lnTo>
                  <a:lnTo>
                    <a:pt x="2672" y="7884"/>
                  </a:lnTo>
                  <a:lnTo>
                    <a:pt x="2595" y="6997"/>
                  </a:lnTo>
                  <a:lnTo>
                    <a:pt x="2184" y="6661"/>
                  </a:lnTo>
                  <a:lnTo>
                    <a:pt x="1635" y="6603"/>
                  </a:lnTo>
                  <a:lnTo>
                    <a:pt x="840" y="6717"/>
                  </a:lnTo>
                  <a:lnTo>
                    <a:pt x="245" y="6703"/>
                  </a:lnTo>
                  <a:lnTo>
                    <a:pt x="0" y="6281"/>
                  </a:lnTo>
                  <a:lnTo>
                    <a:pt x="524" y="5602"/>
                  </a:lnTo>
                  <a:lnTo>
                    <a:pt x="931" y="4951"/>
                  </a:lnTo>
                  <a:lnTo>
                    <a:pt x="1211" y="4125"/>
                  </a:lnTo>
                  <a:lnTo>
                    <a:pt x="1359" y="2876"/>
                  </a:lnTo>
                  <a:lnTo>
                    <a:pt x="1538" y="2416"/>
                  </a:lnTo>
                  <a:lnTo>
                    <a:pt x="2013" y="1600"/>
                  </a:lnTo>
                  <a:lnTo>
                    <a:pt x="2698" y="1369"/>
                  </a:lnTo>
                  <a:lnTo>
                    <a:pt x="3261" y="1212"/>
                  </a:lnTo>
                  <a:lnTo>
                    <a:pt x="3737" y="566"/>
                  </a:lnTo>
                  <a:lnTo>
                    <a:pt x="4201" y="0"/>
                  </a:lnTo>
                  <a:lnTo>
                    <a:pt x="4661" y="125"/>
                  </a:lnTo>
                  <a:lnTo>
                    <a:pt x="4646" y="759"/>
                  </a:lnTo>
                  <a:lnTo>
                    <a:pt x="4700" y="1490"/>
                  </a:lnTo>
                  <a:lnTo>
                    <a:pt x="5028" y="1933"/>
                  </a:lnTo>
                  <a:lnTo>
                    <a:pt x="5536" y="1755"/>
                  </a:lnTo>
                  <a:lnTo>
                    <a:pt x="5927" y="1352"/>
                  </a:lnTo>
                  <a:lnTo>
                    <a:pt x="6559" y="1066"/>
                  </a:lnTo>
                  <a:lnTo>
                    <a:pt x="7280" y="960"/>
                  </a:lnTo>
                  <a:lnTo>
                    <a:pt x="8010" y="933"/>
                  </a:lnTo>
                  <a:lnTo>
                    <a:pt x="8731" y="796"/>
                  </a:lnTo>
                  <a:lnTo>
                    <a:pt x="9336" y="914"/>
                  </a:lnTo>
                  <a:lnTo>
                    <a:pt x="9737" y="1132"/>
                  </a:lnTo>
                  <a:lnTo>
                    <a:pt x="10607" y="1141"/>
                  </a:lnTo>
                  <a:lnTo>
                    <a:pt x="11242" y="1187"/>
                  </a:lnTo>
                  <a:lnTo>
                    <a:pt x="11443" y="1623"/>
                  </a:lnTo>
                  <a:lnTo>
                    <a:pt x="11114" y="1917"/>
                  </a:lnTo>
                  <a:lnTo>
                    <a:pt x="10685" y="2315"/>
                  </a:lnTo>
                  <a:lnTo>
                    <a:pt x="10731" y="2675"/>
                  </a:lnTo>
                  <a:lnTo>
                    <a:pt x="11756" y="2581"/>
                  </a:lnTo>
                  <a:lnTo>
                    <a:pt x="12269" y="2532"/>
                  </a:lnTo>
                  <a:lnTo>
                    <a:pt x="12727" y="2367"/>
                  </a:lnTo>
                  <a:lnTo>
                    <a:pt x="12762" y="1843"/>
                  </a:lnTo>
                  <a:lnTo>
                    <a:pt x="13061" y="1484"/>
                  </a:lnTo>
                  <a:lnTo>
                    <a:pt x="13505" y="1500"/>
                  </a:lnTo>
                  <a:lnTo>
                    <a:pt x="14129" y="1994"/>
                  </a:lnTo>
                  <a:lnTo>
                    <a:pt x="14480" y="2431"/>
                  </a:lnTo>
                  <a:lnTo>
                    <a:pt x="14925" y="2854"/>
                  </a:lnTo>
                  <a:lnTo>
                    <a:pt x="15644" y="3022"/>
                  </a:lnTo>
                  <a:lnTo>
                    <a:pt x="15964" y="2637"/>
                  </a:lnTo>
                  <a:lnTo>
                    <a:pt x="16156" y="2235"/>
                  </a:lnTo>
                  <a:lnTo>
                    <a:pt x="16708" y="2238"/>
                  </a:lnTo>
                  <a:lnTo>
                    <a:pt x="17636" y="2191"/>
                  </a:lnTo>
                  <a:lnTo>
                    <a:pt x="18252" y="2183"/>
                  </a:lnTo>
                  <a:lnTo>
                    <a:pt x="19123" y="1976"/>
                  </a:lnTo>
                  <a:lnTo>
                    <a:pt x="19855" y="1499"/>
                  </a:lnTo>
                  <a:lnTo>
                    <a:pt x="20735" y="86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8" name="AutoShape 23">
              <a:extLst>
                <a:ext uri="{FF2B5EF4-FFF2-40B4-BE49-F238E27FC236}">
                  <a16:creationId xmlns:a16="http://schemas.microsoft.com/office/drawing/2014/main" id="{13FFAF47-FC4C-46EC-80BF-E8453DCB64B8}"/>
                </a:ext>
              </a:extLst>
            </p:cNvPr>
            <p:cNvSpPr>
              <a:spLocks/>
            </p:cNvSpPr>
            <p:nvPr/>
          </p:nvSpPr>
          <p:spPr bwMode="auto">
            <a:xfrm>
              <a:off x="3045272" y="277112"/>
              <a:ext cx="1752915" cy="1865849"/>
            </a:xfrm>
            <a:custGeom>
              <a:avLst/>
              <a:gdLst>
                <a:gd name="T0" fmla="*/ 10800 w 21600"/>
                <a:gd name="T1" fmla="+- 0 10812 25"/>
                <a:gd name="T2" fmla="*/ 10812 h 21575"/>
                <a:gd name="T3" fmla="*/ 10800 w 21600"/>
                <a:gd name="T4" fmla="+- 0 10812 25"/>
                <a:gd name="T5" fmla="*/ 10812 h 21575"/>
                <a:gd name="T6" fmla="*/ 10800 w 21600"/>
                <a:gd name="T7" fmla="+- 0 10812 25"/>
                <a:gd name="T8" fmla="*/ 10812 h 21575"/>
                <a:gd name="T9" fmla="*/ 10800 w 21600"/>
                <a:gd name="T10" fmla="+- 0 10812 25"/>
                <a:gd name="T11" fmla="*/ 10812 h 21575"/>
              </a:gdLst>
              <a:ahLst/>
              <a:cxnLst>
                <a:cxn ang="0">
                  <a:pos x="T0" y="T2"/>
                </a:cxn>
                <a:cxn ang="0">
                  <a:pos x="T3" y="T5"/>
                </a:cxn>
                <a:cxn ang="0">
                  <a:pos x="T6" y="T8"/>
                </a:cxn>
                <a:cxn ang="0">
                  <a:pos x="T9" y="T11"/>
                </a:cxn>
              </a:cxnLst>
              <a:rect l="0" t="0" r="r" b="b"/>
              <a:pathLst>
                <a:path w="21600" h="21575">
                  <a:moveTo>
                    <a:pt x="9633" y="1086"/>
                  </a:moveTo>
                  <a:lnTo>
                    <a:pt x="8775" y="1182"/>
                  </a:lnTo>
                  <a:lnTo>
                    <a:pt x="8419" y="994"/>
                  </a:lnTo>
                  <a:lnTo>
                    <a:pt x="8284" y="507"/>
                  </a:lnTo>
                  <a:lnTo>
                    <a:pt x="7987" y="301"/>
                  </a:lnTo>
                  <a:lnTo>
                    <a:pt x="7653" y="562"/>
                  </a:lnTo>
                  <a:lnTo>
                    <a:pt x="7259" y="747"/>
                  </a:lnTo>
                  <a:lnTo>
                    <a:pt x="6693" y="832"/>
                  </a:lnTo>
                  <a:lnTo>
                    <a:pt x="6251" y="673"/>
                  </a:lnTo>
                  <a:lnTo>
                    <a:pt x="5809" y="425"/>
                  </a:lnTo>
                  <a:lnTo>
                    <a:pt x="5310" y="176"/>
                  </a:lnTo>
                  <a:lnTo>
                    <a:pt x="4748" y="117"/>
                  </a:lnTo>
                  <a:lnTo>
                    <a:pt x="4315" y="296"/>
                  </a:lnTo>
                  <a:lnTo>
                    <a:pt x="3965" y="296"/>
                  </a:lnTo>
                  <a:lnTo>
                    <a:pt x="3867" y="522"/>
                  </a:lnTo>
                  <a:lnTo>
                    <a:pt x="4111" y="973"/>
                  </a:lnTo>
                  <a:lnTo>
                    <a:pt x="4212" y="1504"/>
                  </a:lnTo>
                  <a:lnTo>
                    <a:pt x="4211" y="2020"/>
                  </a:lnTo>
                  <a:lnTo>
                    <a:pt x="3924" y="2219"/>
                  </a:lnTo>
                  <a:lnTo>
                    <a:pt x="4208" y="3023"/>
                  </a:lnTo>
                  <a:lnTo>
                    <a:pt x="3888" y="4196"/>
                  </a:lnTo>
                  <a:lnTo>
                    <a:pt x="4592" y="5036"/>
                  </a:lnTo>
                  <a:lnTo>
                    <a:pt x="4547" y="5468"/>
                  </a:lnTo>
                  <a:lnTo>
                    <a:pt x="4582" y="5866"/>
                  </a:lnTo>
                  <a:lnTo>
                    <a:pt x="4274" y="6120"/>
                  </a:lnTo>
                  <a:lnTo>
                    <a:pt x="4059" y="6424"/>
                  </a:lnTo>
                  <a:lnTo>
                    <a:pt x="3933" y="6842"/>
                  </a:lnTo>
                  <a:lnTo>
                    <a:pt x="3832" y="7307"/>
                  </a:lnTo>
                  <a:lnTo>
                    <a:pt x="3663" y="7873"/>
                  </a:lnTo>
                  <a:lnTo>
                    <a:pt x="3322" y="8506"/>
                  </a:lnTo>
                  <a:lnTo>
                    <a:pt x="3172" y="9078"/>
                  </a:lnTo>
                  <a:lnTo>
                    <a:pt x="3139" y="9530"/>
                  </a:lnTo>
                  <a:lnTo>
                    <a:pt x="3266" y="10028"/>
                  </a:lnTo>
                  <a:lnTo>
                    <a:pt x="3498" y="10545"/>
                  </a:lnTo>
                  <a:lnTo>
                    <a:pt x="3218" y="10679"/>
                  </a:lnTo>
                  <a:lnTo>
                    <a:pt x="2903" y="10682"/>
                  </a:lnTo>
                  <a:lnTo>
                    <a:pt x="2528" y="10810"/>
                  </a:lnTo>
                  <a:lnTo>
                    <a:pt x="2372" y="11036"/>
                  </a:lnTo>
                  <a:lnTo>
                    <a:pt x="2319" y="11332"/>
                  </a:lnTo>
                  <a:lnTo>
                    <a:pt x="2295" y="11693"/>
                  </a:lnTo>
                  <a:lnTo>
                    <a:pt x="2109" y="11864"/>
                  </a:lnTo>
                  <a:lnTo>
                    <a:pt x="1721" y="11945"/>
                  </a:lnTo>
                  <a:lnTo>
                    <a:pt x="1468" y="12018"/>
                  </a:lnTo>
                  <a:lnTo>
                    <a:pt x="1235" y="12360"/>
                  </a:lnTo>
                  <a:lnTo>
                    <a:pt x="1361" y="12792"/>
                  </a:lnTo>
                  <a:lnTo>
                    <a:pt x="1517" y="13281"/>
                  </a:lnTo>
                  <a:lnTo>
                    <a:pt x="1607" y="13698"/>
                  </a:lnTo>
                  <a:lnTo>
                    <a:pt x="1695" y="13999"/>
                  </a:lnTo>
                  <a:lnTo>
                    <a:pt x="1845" y="14469"/>
                  </a:lnTo>
                  <a:lnTo>
                    <a:pt x="1934" y="14771"/>
                  </a:lnTo>
                  <a:lnTo>
                    <a:pt x="1511" y="15024"/>
                  </a:lnTo>
                  <a:lnTo>
                    <a:pt x="1066" y="15416"/>
                  </a:lnTo>
                  <a:lnTo>
                    <a:pt x="843" y="15802"/>
                  </a:lnTo>
                  <a:lnTo>
                    <a:pt x="693" y="16166"/>
                  </a:lnTo>
                  <a:lnTo>
                    <a:pt x="608" y="16498"/>
                  </a:lnTo>
                  <a:lnTo>
                    <a:pt x="393" y="16871"/>
                  </a:lnTo>
                  <a:lnTo>
                    <a:pt x="212" y="17217"/>
                  </a:lnTo>
                  <a:lnTo>
                    <a:pt x="26" y="17518"/>
                  </a:lnTo>
                  <a:lnTo>
                    <a:pt x="0" y="17809"/>
                  </a:lnTo>
                  <a:lnTo>
                    <a:pt x="285" y="18062"/>
                  </a:lnTo>
                  <a:lnTo>
                    <a:pt x="479" y="18420"/>
                  </a:lnTo>
                  <a:lnTo>
                    <a:pt x="635" y="18717"/>
                  </a:lnTo>
                  <a:lnTo>
                    <a:pt x="813" y="18955"/>
                  </a:lnTo>
                  <a:lnTo>
                    <a:pt x="1163" y="19157"/>
                  </a:lnTo>
                  <a:lnTo>
                    <a:pt x="1562" y="19193"/>
                  </a:lnTo>
                  <a:lnTo>
                    <a:pt x="2140" y="19147"/>
                  </a:lnTo>
                  <a:lnTo>
                    <a:pt x="3107" y="18984"/>
                  </a:lnTo>
                  <a:lnTo>
                    <a:pt x="3913" y="19141"/>
                  </a:lnTo>
                  <a:lnTo>
                    <a:pt x="4353" y="19322"/>
                  </a:lnTo>
                  <a:lnTo>
                    <a:pt x="4751" y="19053"/>
                  </a:lnTo>
                  <a:lnTo>
                    <a:pt x="4987" y="18718"/>
                  </a:lnTo>
                  <a:lnTo>
                    <a:pt x="5411" y="18528"/>
                  </a:lnTo>
                  <a:lnTo>
                    <a:pt x="5582" y="18672"/>
                  </a:lnTo>
                  <a:lnTo>
                    <a:pt x="5394" y="19026"/>
                  </a:lnTo>
                  <a:lnTo>
                    <a:pt x="5476" y="19252"/>
                  </a:lnTo>
                  <a:lnTo>
                    <a:pt x="5713" y="19401"/>
                  </a:lnTo>
                  <a:lnTo>
                    <a:pt x="5839" y="19641"/>
                  </a:lnTo>
                  <a:lnTo>
                    <a:pt x="5788" y="19958"/>
                  </a:lnTo>
                  <a:lnTo>
                    <a:pt x="5813" y="20291"/>
                  </a:lnTo>
                  <a:lnTo>
                    <a:pt x="6042" y="20601"/>
                  </a:lnTo>
                  <a:lnTo>
                    <a:pt x="6448" y="20814"/>
                  </a:lnTo>
                  <a:lnTo>
                    <a:pt x="6733" y="21011"/>
                  </a:lnTo>
                  <a:lnTo>
                    <a:pt x="7241" y="21234"/>
                  </a:lnTo>
                  <a:lnTo>
                    <a:pt x="7729" y="21314"/>
                  </a:lnTo>
                  <a:lnTo>
                    <a:pt x="8114" y="21306"/>
                  </a:lnTo>
                  <a:lnTo>
                    <a:pt x="8558" y="21431"/>
                  </a:lnTo>
                  <a:lnTo>
                    <a:pt x="8756" y="21575"/>
                  </a:lnTo>
                  <a:lnTo>
                    <a:pt x="9054" y="21329"/>
                  </a:lnTo>
                  <a:lnTo>
                    <a:pt x="9468" y="21295"/>
                  </a:lnTo>
                  <a:lnTo>
                    <a:pt x="10057" y="21325"/>
                  </a:lnTo>
                  <a:lnTo>
                    <a:pt x="10519" y="21320"/>
                  </a:lnTo>
                  <a:lnTo>
                    <a:pt x="10972" y="21196"/>
                  </a:lnTo>
                  <a:lnTo>
                    <a:pt x="11063" y="20943"/>
                  </a:lnTo>
                  <a:lnTo>
                    <a:pt x="11221" y="20554"/>
                  </a:lnTo>
                  <a:lnTo>
                    <a:pt x="11580" y="20207"/>
                  </a:lnTo>
                  <a:lnTo>
                    <a:pt x="11800" y="20027"/>
                  </a:lnTo>
                  <a:lnTo>
                    <a:pt x="11868" y="19778"/>
                  </a:lnTo>
                  <a:lnTo>
                    <a:pt x="11915" y="19365"/>
                  </a:lnTo>
                  <a:lnTo>
                    <a:pt x="11888" y="19069"/>
                  </a:lnTo>
                  <a:lnTo>
                    <a:pt x="11903" y="18760"/>
                  </a:lnTo>
                  <a:lnTo>
                    <a:pt x="12267" y="18548"/>
                  </a:lnTo>
                  <a:lnTo>
                    <a:pt x="12624" y="18283"/>
                  </a:lnTo>
                  <a:lnTo>
                    <a:pt x="12916" y="17839"/>
                  </a:lnTo>
                  <a:lnTo>
                    <a:pt x="13329" y="17248"/>
                  </a:lnTo>
                  <a:lnTo>
                    <a:pt x="13746" y="16733"/>
                  </a:lnTo>
                  <a:lnTo>
                    <a:pt x="14315" y="16508"/>
                  </a:lnTo>
                  <a:lnTo>
                    <a:pt x="15053" y="16409"/>
                  </a:lnTo>
                  <a:lnTo>
                    <a:pt x="15835" y="16255"/>
                  </a:lnTo>
                  <a:lnTo>
                    <a:pt x="16589" y="15671"/>
                  </a:lnTo>
                  <a:lnTo>
                    <a:pt x="17217" y="15264"/>
                  </a:lnTo>
                  <a:lnTo>
                    <a:pt x="17717" y="14778"/>
                  </a:lnTo>
                  <a:lnTo>
                    <a:pt x="17904" y="14340"/>
                  </a:lnTo>
                  <a:lnTo>
                    <a:pt x="18420" y="14111"/>
                  </a:lnTo>
                  <a:lnTo>
                    <a:pt x="18470" y="13703"/>
                  </a:lnTo>
                  <a:lnTo>
                    <a:pt x="18475" y="13302"/>
                  </a:lnTo>
                  <a:lnTo>
                    <a:pt x="18958" y="13284"/>
                  </a:lnTo>
                  <a:cubicBezTo>
                    <a:pt x="19093" y="13288"/>
                    <a:pt x="19225" y="13248"/>
                    <a:pt x="19330" y="13169"/>
                  </a:cubicBezTo>
                  <a:cubicBezTo>
                    <a:pt x="19437" y="13089"/>
                    <a:pt x="19509" y="12976"/>
                    <a:pt x="19534" y="12850"/>
                  </a:cubicBezTo>
                  <a:lnTo>
                    <a:pt x="19648" y="12507"/>
                  </a:lnTo>
                  <a:lnTo>
                    <a:pt x="19996" y="12198"/>
                  </a:lnTo>
                  <a:lnTo>
                    <a:pt x="20045" y="11820"/>
                  </a:lnTo>
                  <a:lnTo>
                    <a:pt x="20104" y="11421"/>
                  </a:lnTo>
                  <a:lnTo>
                    <a:pt x="20399" y="11056"/>
                  </a:lnTo>
                  <a:lnTo>
                    <a:pt x="20701" y="10712"/>
                  </a:lnTo>
                  <a:lnTo>
                    <a:pt x="20825" y="10354"/>
                  </a:lnTo>
                  <a:lnTo>
                    <a:pt x="21120" y="10062"/>
                  </a:lnTo>
                  <a:lnTo>
                    <a:pt x="21286" y="9739"/>
                  </a:lnTo>
                  <a:lnTo>
                    <a:pt x="21422" y="9376"/>
                  </a:lnTo>
                  <a:lnTo>
                    <a:pt x="21600" y="9134"/>
                  </a:lnTo>
                  <a:lnTo>
                    <a:pt x="21454" y="8735"/>
                  </a:lnTo>
                  <a:lnTo>
                    <a:pt x="21071" y="8397"/>
                  </a:lnTo>
                  <a:lnTo>
                    <a:pt x="20735" y="8262"/>
                  </a:lnTo>
                  <a:lnTo>
                    <a:pt x="20526" y="7954"/>
                  </a:lnTo>
                  <a:lnTo>
                    <a:pt x="20307" y="7590"/>
                  </a:lnTo>
                  <a:lnTo>
                    <a:pt x="20067" y="7381"/>
                  </a:lnTo>
                  <a:lnTo>
                    <a:pt x="19656" y="7280"/>
                  </a:lnTo>
                  <a:lnTo>
                    <a:pt x="19329" y="7134"/>
                  </a:lnTo>
                  <a:lnTo>
                    <a:pt x="18694" y="6893"/>
                  </a:lnTo>
                  <a:lnTo>
                    <a:pt x="18378" y="6818"/>
                  </a:lnTo>
                  <a:lnTo>
                    <a:pt x="17843" y="6818"/>
                  </a:lnTo>
                  <a:lnTo>
                    <a:pt x="17404" y="6767"/>
                  </a:lnTo>
                  <a:lnTo>
                    <a:pt x="17155" y="6780"/>
                  </a:lnTo>
                  <a:lnTo>
                    <a:pt x="16743" y="7038"/>
                  </a:lnTo>
                  <a:lnTo>
                    <a:pt x="16381" y="7219"/>
                  </a:lnTo>
                  <a:lnTo>
                    <a:pt x="15980" y="7180"/>
                  </a:lnTo>
                  <a:lnTo>
                    <a:pt x="15592" y="6825"/>
                  </a:lnTo>
                  <a:lnTo>
                    <a:pt x="15477" y="6580"/>
                  </a:lnTo>
                  <a:lnTo>
                    <a:pt x="15571" y="6289"/>
                  </a:lnTo>
                  <a:lnTo>
                    <a:pt x="15535" y="5991"/>
                  </a:lnTo>
                  <a:lnTo>
                    <a:pt x="15367" y="5661"/>
                  </a:lnTo>
                  <a:lnTo>
                    <a:pt x="15378" y="5360"/>
                  </a:lnTo>
                  <a:lnTo>
                    <a:pt x="15547" y="4866"/>
                  </a:lnTo>
                  <a:lnTo>
                    <a:pt x="15700" y="4333"/>
                  </a:lnTo>
                  <a:lnTo>
                    <a:pt x="15736" y="3909"/>
                  </a:lnTo>
                  <a:lnTo>
                    <a:pt x="15799" y="3457"/>
                  </a:lnTo>
                  <a:lnTo>
                    <a:pt x="15807" y="3120"/>
                  </a:lnTo>
                  <a:lnTo>
                    <a:pt x="15751" y="2721"/>
                  </a:lnTo>
                  <a:lnTo>
                    <a:pt x="15411" y="2435"/>
                  </a:lnTo>
                  <a:lnTo>
                    <a:pt x="14932" y="2488"/>
                  </a:lnTo>
                  <a:lnTo>
                    <a:pt x="14650" y="2284"/>
                  </a:lnTo>
                  <a:lnTo>
                    <a:pt x="14879" y="1934"/>
                  </a:lnTo>
                  <a:lnTo>
                    <a:pt x="15101" y="1581"/>
                  </a:lnTo>
                  <a:lnTo>
                    <a:pt x="15120" y="1139"/>
                  </a:lnTo>
                  <a:lnTo>
                    <a:pt x="14796" y="783"/>
                  </a:lnTo>
                  <a:lnTo>
                    <a:pt x="14502" y="714"/>
                  </a:lnTo>
                  <a:lnTo>
                    <a:pt x="14028" y="843"/>
                  </a:lnTo>
                  <a:lnTo>
                    <a:pt x="13519" y="1045"/>
                  </a:lnTo>
                  <a:lnTo>
                    <a:pt x="13020" y="1151"/>
                  </a:lnTo>
                  <a:lnTo>
                    <a:pt x="12621" y="1185"/>
                  </a:lnTo>
                  <a:lnTo>
                    <a:pt x="12126" y="1092"/>
                  </a:lnTo>
                  <a:lnTo>
                    <a:pt x="11708" y="937"/>
                  </a:lnTo>
                  <a:lnTo>
                    <a:pt x="11357" y="368"/>
                  </a:lnTo>
                  <a:lnTo>
                    <a:pt x="11133" y="108"/>
                  </a:lnTo>
                  <a:cubicBezTo>
                    <a:pt x="11050" y="11"/>
                    <a:pt x="10910" y="-25"/>
                    <a:pt x="10786" y="18"/>
                  </a:cubicBezTo>
                  <a:cubicBezTo>
                    <a:pt x="10640" y="68"/>
                    <a:pt x="10555" y="211"/>
                    <a:pt x="10586" y="354"/>
                  </a:cubicBezTo>
                  <a:lnTo>
                    <a:pt x="10543" y="691"/>
                  </a:lnTo>
                  <a:lnTo>
                    <a:pt x="10352" y="1047"/>
                  </a:lnTo>
                  <a:lnTo>
                    <a:pt x="9992" y="1046"/>
                  </a:lnTo>
                  <a:lnTo>
                    <a:pt x="9633" y="10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9" name="AutoShape 24">
              <a:extLst>
                <a:ext uri="{FF2B5EF4-FFF2-40B4-BE49-F238E27FC236}">
                  <a16:creationId xmlns:a16="http://schemas.microsoft.com/office/drawing/2014/main" id="{FC2665E3-0CB4-4C1B-84DA-5EF071EAE61D}"/>
                </a:ext>
              </a:extLst>
            </p:cNvPr>
            <p:cNvSpPr>
              <a:spLocks/>
            </p:cNvSpPr>
            <p:nvPr/>
          </p:nvSpPr>
          <p:spPr bwMode="auto">
            <a:xfrm>
              <a:off x="2475397" y="1870959"/>
              <a:ext cx="1520485" cy="1781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83" y="4829"/>
                  </a:moveTo>
                  <a:lnTo>
                    <a:pt x="19634" y="5447"/>
                  </a:lnTo>
                  <a:lnTo>
                    <a:pt x="20041" y="6085"/>
                  </a:lnTo>
                  <a:lnTo>
                    <a:pt x="20218" y="6498"/>
                  </a:lnTo>
                  <a:lnTo>
                    <a:pt x="20596" y="6878"/>
                  </a:lnTo>
                  <a:lnTo>
                    <a:pt x="20766" y="7205"/>
                  </a:lnTo>
                  <a:lnTo>
                    <a:pt x="20545" y="7508"/>
                  </a:lnTo>
                  <a:lnTo>
                    <a:pt x="20417" y="7944"/>
                  </a:lnTo>
                  <a:lnTo>
                    <a:pt x="20506" y="8319"/>
                  </a:lnTo>
                  <a:lnTo>
                    <a:pt x="20620" y="8734"/>
                  </a:lnTo>
                  <a:lnTo>
                    <a:pt x="20624" y="9327"/>
                  </a:lnTo>
                  <a:lnTo>
                    <a:pt x="20515" y="9743"/>
                  </a:lnTo>
                  <a:lnTo>
                    <a:pt x="20507" y="10127"/>
                  </a:lnTo>
                  <a:lnTo>
                    <a:pt x="20751" y="10556"/>
                  </a:lnTo>
                  <a:lnTo>
                    <a:pt x="21004" y="11035"/>
                  </a:lnTo>
                  <a:lnTo>
                    <a:pt x="21088" y="11409"/>
                  </a:lnTo>
                  <a:lnTo>
                    <a:pt x="21068" y="11944"/>
                  </a:lnTo>
                  <a:lnTo>
                    <a:pt x="20888" y="12402"/>
                  </a:lnTo>
                  <a:lnTo>
                    <a:pt x="20712" y="12862"/>
                  </a:lnTo>
                  <a:lnTo>
                    <a:pt x="20410" y="13288"/>
                  </a:lnTo>
                  <a:lnTo>
                    <a:pt x="20499" y="13717"/>
                  </a:lnTo>
                  <a:lnTo>
                    <a:pt x="20833" y="14090"/>
                  </a:lnTo>
                  <a:lnTo>
                    <a:pt x="21202" y="14335"/>
                  </a:lnTo>
                  <a:lnTo>
                    <a:pt x="21358" y="14727"/>
                  </a:lnTo>
                  <a:lnTo>
                    <a:pt x="21264" y="15098"/>
                  </a:lnTo>
                  <a:lnTo>
                    <a:pt x="20964" y="15355"/>
                  </a:lnTo>
                  <a:lnTo>
                    <a:pt x="20777" y="15743"/>
                  </a:lnTo>
                  <a:lnTo>
                    <a:pt x="20525" y="16060"/>
                  </a:lnTo>
                  <a:lnTo>
                    <a:pt x="20337" y="16460"/>
                  </a:lnTo>
                  <a:lnTo>
                    <a:pt x="20317" y="17031"/>
                  </a:lnTo>
                  <a:lnTo>
                    <a:pt x="20559" y="17533"/>
                  </a:lnTo>
                  <a:lnTo>
                    <a:pt x="20930" y="17855"/>
                  </a:lnTo>
                  <a:lnTo>
                    <a:pt x="21352" y="18012"/>
                  </a:lnTo>
                  <a:lnTo>
                    <a:pt x="21600" y="18333"/>
                  </a:lnTo>
                  <a:lnTo>
                    <a:pt x="21572" y="18752"/>
                  </a:lnTo>
                  <a:lnTo>
                    <a:pt x="21173" y="19087"/>
                  </a:lnTo>
                  <a:lnTo>
                    <a:pt x="20787" y="19439"/>
                  </a:lnTo>
                  <a:lnTo>
                    <a:pt x="20534" y="19690"/>
                  </a:lnTo>
                  <a:lnTo>
                    <a:pt x="20339" y="20118"/>
                  </a:lnTo>
                  <a:lnTo>
                    <a:pt x="20101" y="20520"/>
                  </a:lnTo>
                  <a:lnTo>
                    <a:pt x="19578" y="20655"/>
                  </a:lnTo>
                  <a:lnTo>
                    <a:pt x="18965" y="20768"/>
                  </a:lnTo>
                  <a:lnTo>
                    <a:pt x="18510" y="20803"/>
                  </a:lnTo>
                  <a:lnTo>
                    <a:pt x="18197" y="20951"/>
                  </a:lnTo>
                  <a:lnTo>
                    <a:pt x="17791" y="20609"/>
                  </a:lnTo>
                  <a:lnTo>
                    <a:pt x="17425" y="20380"/>
                  </a:lnTo>
                  <a:cubicBezTo>
                    <a:pt x="17249" y="20369"/>
                    <a:pt x="17073" y="20371"/>
                    <a:pt x="16898" y="20386"/>
                  </a:cubicBezTo>
                  <a:cubicBezTo>
                    <a:pt x="16693" y="20403"/>
                    <a:pt x="16490" y="20437"/>
                    <a:pt x="16293" y="20489"/>
                  </a:cubicBezTo>
                  <a:cubicBezTo>
                    <a:pt x="16095" y="20569"/>
                    <a:pt x="15865" y="20568"/>
                    <a:pt x="15669" y="20484"/>
                  </a:cubicBezTo>
                  <a:cubicBezTo>
                    <a:pt x="15394" y="20366"/>
                    <a:pt x="15234" y="20114"/>
                    <a:pt x="15270" y="19854"/>
                  </a:cubicBezTo>
                  <a:lnTo>
                    <a:pt x="14981" y="19593"/>
                  </a:lnTo>
                  <a:lnTo>
                    <a:pt x="14515" y="19861"/>
                  </a:lnTo>
                  <a:lnTo>
                    <a:pt x="14488" y="20466"/>
                  </a:lnTo>
                  <a:lnTo>
                    <a:pt x="14185" y="20787"/>
                  </a:lnTo>
                  <a:lnTo>
                    <a:pt x="13691" y="20610"/>
                  </a:lnTo>
                  <a:lnTo>
                    <a:pt x="13332" y="20408"/>
                  </a:lnTo>
                  <a:lnTo>
                    <a:pt x="12874" y="20627"/>
                  </a:lnTo>
                  <a:lnTo>
                    <a:pt x="12425" y="20835"/>
                  </a:lnTo>
                  <a:lnTo>
                    <a:pt x="11965" y="20844"/>
                  </a:lnTo>
                  <a:lnTo>
                    <a:pt x="11507" y="20650"/>
                  </a:lnTo>
                  <a:lnTo>
                    <a:pt x="11079" y="20611"/>
                  </a:lnTo>
                  <a:lnTo>
                    <a:pt x="10762" y="20142"/>
                  </a:lnTo>
                  <a:lnTo>
                    <a:pt x="10921" y="19751"/>
                  </a:lnTo>
                  <a:lnTo>
                    <a:pt x="11322" y="19460"/>
                  </a:lnTo>
                  <a:lnTo>
                    <a:pt x="11556" y="19031"/>
                  </a:lnTo>
                  <a:lnTo>
                    <a:pt x="11615" y="18705"/>
                  </a:lnTo>
                  <a:lnTo>
                    <a:pt x="11602" y="18125"/>
                  </a:lnTo>
                  <a:lnTo>
                    <a:pt x="11867" y="17720"/>
                  </a:lnTo>
                  <a:lnTo>
                    <a:pt x="11661" y="17446"/>
                  </a:lnTo>
                  <a:cubicBezTo>
                    <a:pt x="11431" y="17349"/>
                    <a:pt x="11171" y="17314"/>
                    <a:pt x="10917" y="17346"/>
                  </a:cubicBezTo>
                  <a:cubicBezTo>
                    <a:pt x="10675" y="17376"/>
                    <a:pt x="10449" y="17466"/>
                    <a:pt x="10265" y="17604"/>
                  </a:cubicBezTo>
                  <a:lnTo>
                    <a:pt x="9542" y="17957"/>
                  </a:lnTo>
                  <a:cubicBezTo>
                    <a:pt x="9404" y="18076"/>
                    <a:pt x="9191" y="18106"/>
                    <a:pt x="9016" y="18030"/>
                  </a:cubicBezTo>
                  <a:cubicBezTo>
                    <a:pt x="8798" y="17936"/>
                    <a:pt x="8716" y="17710"/>
                    <a:pt x="8523" y="17584"/>
                  </a:cubicBezTo>
                  <a:cubicBezTo>
                    <a:pt x="8401" y="17504"/>
                    <a:pt x="8246" y="17471"/>
                    <a:pt x="8095" y="17492"/>
                  </a:cubicBezTo>
                  <a:lnTo>
                    <a:pt x="7627" y="17734"/>
                  </a:lnTo>
                  <a:lnTo>
                    <a:pt x="7195" y="18129"/>
                  </a:lnTo>
                  <a:lnTo>
                    <a:pt x="6753" y="18570"/>
                  </a:lnTo>
                  <a:lnTo>
                    <a:pt x="6594" y="19069"/>
                  </a:lnTo>
                  <a:lnTo>
                    <a:pt x="6363" y="19470"/>
                  </a:lnTo>
                  <a:lnTo>
                    <a:pt x="5921" y="19485"/>
                  </a:lnTo>
                  <a:lnTo>
                    <a:pt x="5414" y="19676"/>
                  </a:lnTo>
                  <a:lnTo>
                    <a:pt x="5102" y="19500"/>
                  </a:lnTo>
                  <a:lnTo>
                    <a:pt x="4750" y="19680"/>
                  </a:lnTo>
                  <a:lnTo>
                    <a:pt x="4269" y="20187"/>
                  </a:lnTo>
                  <a:lnTo>
                    <a:pt x="3938" y="20428"/>
                  </a:lnTo>
                  <a:lnTo>
                    <a:pt x="2998" y="20898"/>
                  </a:lnTo>
                  <a:lnTo>
                    <a:pt x="2534" y="21117"/>
                  </a:lnTo>
                  <a:lnTo>
                    <a:pt x="2273" y="21370"/>
                  </a:lnTo>
                  <a:lnTo>
                    <a:pt x="1921" y="21459"/>
                  </a:lnTo>
                  <a:lnTo>
                    <a:pt x="1456" y="21536"/>
                  </a:lnTo>
                  <a:lnTo>
                    <a:pt x="1071" y="21600"/>
                  </a:lnTo>
                  <a:lnTo>
                    <a:pt x="462" y="20977"/>
                  </a:lnTo>
                  <a:lnTo>
                    <a:pt x="236" y="20399"/>
                  </a:lnTo>
                  <a:lnTo>
                    <a:pt x="704" y="19975"/>
                  </a:lnTo>
                  <a:lnTo>
                    <a:pt x="1280" y="19541"/>
                  </a:lnTo>
                  <a:lnTo>
                    <a:pt x="1458" y="19263"/>
                  </a:lnTo>
                  <a:lnTo>
                    <a:pt x="906" y="18633"/>
                  </a:lnTo>
                  <a:lnTo>
                    <a:pt x="986" y="17988"/>
                  </a:lnTo>
                  <a:lnTo>
                    <a:pt x="751" y="17746"/>
                  </a:lnTo>
                  <a:lnTo>
                    <a:pt x="314" y="17679"/>
                  </a:lnTo>
                  <a:lnTo>
                    <a:pt x="0" y="17337"/>
                  </a:lnTo>
                  <a:lnTo>
                    <a:pt x="63" y="16822"/>
                  </a:lnTo>
                  <a:lnTo>
                    <a:pt x="465" y="16641"/>
                  </a:lnTo>
                  <a:lnTo>
                    <a:pt x="705" y="16370"/>
                  </a:lnTo>
                  <a:lnTo>
                    <a:pt x="458" y="15772"/>
                  </a:lnTo>
                  <a:lnTo>
                    <a:pt x="1136" y="15380"/>
                  </a:lnTo>
                  <a:lnTo>
                    <a:pt x="1643" y="14885"/>
                  </a:lnTo>
                  <a:lnTo>
                    <a:pt x="2209" y="14666"/>
                  </a:lnTo>
                  <a:lnTo>
                    <a:pt x="2772" y="14515"/>
                  </a:lnTo>
                  <a:lnTo>
                    <a:pt x="3232" y="14469"/>
                  </a:lnTo>
                  <a:lnTo>
                    <a:pt x="3617" y="14237"/>
                  </a:lnTo>
                  <a:lnTo>
                    <a:pt x="4114" y="14235"/>
                  </a:lnTo>
                  <a:lnTo>
                    <a:pt x="4320" y="13766"/>
                  </a:lnTo>
                  <a:lnTo>
                    <a:pt x="4695" y="13415"/>
                  </a:lnTo>
                  <a:lnTo>
                    <a:pt x="5171" y="13204"/>
                  </a:lnTo>
                  <a:lnTo>
                    <a:pt x="5381" y="12939"/>
                  </a:lnTo>
                  <a:lnTo>
                    <a:pt x="5283" y="12498"/>
                  </a:lnTo>
                  <a:lnTo>
                    <a:pt x="5414" y="12074"/>
                  </a:lnTo>
                  <a:lnTo>
                    <a:pt x="5877" y="11735"/>
                  </a:lnTo>
                  <a:lnTo>
                    <a:pt x="5859" y="11135"/>
                  </a:lnTo>
                  <a:lnTo>
                    <a:pt x="5733" y="10874"/>
                  </a:lnTo>
                  <a:lnTo>
                    <a:pt x="5334" y="10851"/>
                  </a:lnTo>
                  <a:lnTo>
                    <a:pt x="4834" y="10717"/>
                  </a:lnTo>
                  <a:lnTo>
                    <a:pt x="5126" y="9781"/>
                  </a:lnTo>
                  <a:lnTo>
                    <a:pt x="4919" y="9492"/>
                  </a:lnTo>
                  <a:lnTo>
                    <a:pt x="4254" y="9131"/>
                  </a:lnTo>
                  <a:lnTo>
                    <a:pt x="4031" y="8913"/>
                  </a:lnTo>
                  <a:lnTo>
                    <a:pt x="3987" y="8355"/>
                  </a:lnTo>
                  <a:lnTo>
                    <a:pt x="4491" y="8107"/>
                  </a:lnTo>
                  <a:lnTo>
                    <a:pt x="4808" y="7794"/>
                  </a:lnTo>
                  <a:lnTo>
                    <a:pt x="4791" y="7341"/>
                  </a:lnTo>
                  <a:lnTo>
                    <a:pt x="5100" y="6808"/>
                  </a:lnTo>
                  <a:lnTo>
                    <a:pt x="5602" y="6668"/>
                  </a:lnTo>
                  <a:lnTo>
                    <a:pt x="6163" y="6827"/>
                  </a:lnTo>
                  <a:lnTo>
                    <a:pt x="7167" y="7284"/>
                  </a:lnTo>
                  <a:lnTo>
                    <a:pt x="7595" y="7680"/>
                  </a:lnTo>
                  <a:lnTo>
                    <a:pt x="7865" y="7815"/>
                  </a:lnTo>
                  <a:lnTo>
                    <a:pt x="8070" y="7603"/>
                  </a:lnTo>
                  <a:lnTo>
                    <a:pt x="8115" y="7173"/>
                  </a:lnTo>
                  <a:lnTo>
                    <a:pt x="8372" y="6911"/>
                  </a:lnTo>
                  <a:lnTo>
                    <a:pt x="8464" y="6513"/>
                  </a:lnTo>
                  <a:lnTo>
                    <a:pt x="8248" y="6073"/>
                  </a:lnTo>
                  <a:lnTo>
                    <a:pt x="8556" y="5624"/>
                  </a:lnTo>
                  <a:lnTo>
                    <a:pt x="9124" y="5641"/>
                  </a:lnTo>
                  <a:lnTo>
                    <a:pt x="9640" y="5594"/>
                  </a:lnTo>
                  <a:lnTo>
                    <a:pt x="9848" y="5196"/>
                  </a:lnTo>
                  <a:lnTo>
                    <a:pt x="9943" y="4625"/>
                  </a:lnTo>
                  <a:lnTo>
                    <a:pt x="9776" y="4269"/>
                  </a:lnTo>
                  <a:lnTo>
                    <a:pt x="9324" y="4196"/>
                  </a:lnTo>
                  <a:lnTo>
                    <a:pt x="9077" y="3837"/>
                  </a:lnTo>
                  <a:lnTo>
                    <a:pt x="9214" y="3472"/>
                  </a:lnTo>
                  <a:lnTo>
                    <a:pt x="9729" y="3313"/>
                  </a:lnTo>
                  <a:lnTo>
                    <a:pt x="9998" y="3075"/>
                  </a:lnTo>
                  <a:lnTo>
                    <a:pt x="10088" y="2429"/>
                  </a:lnTo>
                  <a:lnTo>
                    <a:pt x="10389" y="1707"/>
                  </a:lnTo>
                  <a:lnTo>
                    <a:pt x="10278" y="609"/>
                  </a:lnTo>
                  <a:lnTo>
                    <a:pt x="10953" y="504"/>
                  </a:lnTo>
                  <a:lnTo>
                    <a:pt x="11699" y="452"/>
                  </a:lnTo>
                  <a:lnTo>
                    <a:pt x="12221" y="517"/>
                  </a:lnTo>
                  <a:lnTo>
                    <a:pt x="12757" y="705"/>
                  </a:lnTo>
                  <a:lnTo>
                    <a:pt x="13160" y="815"/>
                  </a:lnTo>
                  <a:lnTo>
                    <a:pt x="13496" y="555"/>
                  </a:lnTo>
                  <a:lnTo>
                    <a:pt x="13776" y="223"/>
                  </a:lnTo>
                  <a:lnTo>
                    <a:pt x="14459" y="0"/>
                  </a:lnTo>
                  <a:lnTo>
                    <a:pt x="14740" y="228"/>
                  </a:lnTo>
                  <a:lnTo>
                    <a:pt x="14561" y="534"/>
                  </a:lnTo>
                  <a:lnTo>
                    <a:pt x="14653" y="802"/>
                  </a:lnTo>
                  <a:lnTo>
                    <a:pt x="14921" y="982"/>
                  </a:lnTo>
                  <a:lnTo>
                    <a:pt x="15088" y="1217"/>
                  </a:lnTo>
                  <a:lnTo>
                    <a:pt x="14976" y="1546"/>
                  </a:lnTo>
                  <a:lnTo>
                    <a:pt x="14960" y="1841"/>
                  </a:lnTo>
                  <a:lnTo>
                    <a:pt x="15194" y="2105"/>
                  </a:lnTo>
                  <a:lnTo>
                    <a:pt x="15431" y="2349"/>
                  </a:lnTo>
                  <a:lnTo>
                    <a:pt x="15864" y="2520"/>
                  </a:lnTo>
                  <a:lnTo>
                    <a:pt x="16277" y="2700"/>
                  </a:lnTo>
                  <a:lnTo>
                    <a:pt x="16727" y="2794"/>
                  </a:lnTo>
                  <a:lnTo>
                    <a:pt x="17138" y="2878"/>
                  </a:lnTo>
                  <a:lnTo>
                    <a:pt x="17543" y="2990"/>
                  </a:lnTo>
                  <a:lnTo>
                    <a:pt x="17915" y="3041"/>
                  </a:lnTo>
                  <a:lnTo>
                    <a:pt x="18176" y="3168"/>
                  </a:lnTo>
                  <a:lnTo>
                    <a:pt x="18398" y="3474"/>
                  </a:lnTo>
                  <a:lnTo>
                    <a:pt x="18625" y="3869"/>
                  </a:lnTo>
                  <a:lnTo>
                    <a:pt x="18891" y="4291"/>
                  </a:lnTo>
                  <a:lnTo>
                    <a:pt x="19283" y="48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0" name="AutoShape 25">
              <a:extLst>
                <a:ext uri="{FF2B5EF4-FFF2-40B4-BE49-F238E27FC236}">
                  <a16:creationId xmlns:a16="http://schemas.microsoft.com/office/drawing/2014/main" id="{94A71116-E5BE-4407-A221-4790E27B57E3}"/>
                </a:ext>
              </a:extLst>
            </p:cNvPr>
            <p:cNvSpPr>
              <a:spLocks/>
            </p:cNvSpPr>
            <p:nvPr/>
          </p:nvSpPr>
          <p:spPr bwMode="auto">
            <a:xfrm>
              <a:off x="1805882" y="3293266"/>
              <a:ext cx="2061366" cy="1664937"/>
            </a:xfrm>
            <a:custGeom>
              <a:avLst/>
              <a:gdLst>
                <a:gd name="T0" fmla="+- 0 10810 21"/>
                <a:gd name="T1" fmla="*/ T0 w 21579"/>
                <a:gd name="T2" fmla="*/ 10800 h 21600"/>
                <a:gd name="T3" fmla="+- 0 10810 21"/>
                <a:gd name="T4" fmla="*/ T3 w 21579"/>
                <a:gd name="T5" fmla="*/ 10800 h 21600"/>
                <a:gd name="T6" fmla="+- 0 10810 21"/>
                <a:gd name="T7" fmla="*/ T6 w 21579"/>
                <a:gd name="T8" fmla="*/ 10800 h 21600"/>
                <a:gd name="T9" fmla="+- 0 10810 21"/>
                <a:gd name="T10" fmla="*/ T9 w 21579"/>
                <a:gd name="T11" fmla="*/ 10800 h 21600"/>
              </a:gdLst>
              <a:ahLst/>
              <a:cxnLst>
                <a:cxn ang="0">
                  <a:pos x="T1" y="T2"/>
                </a:cxn>
                <a:cxn ang="0">
                  <a:pos x="T4" y="T5"/>
                </a:cxn>
                <a:cxn ang="0">
                  <a:pos x="T7" y="T8"/>
                </a:cxn>
                <a:cxn ang="0">
                  <a:pos x="T10" y="T11"/>
                </a:cxn>
              </a:cxnLst>
              <a:rect l="0" t="0" r="r" b="b"/>
              <a:pathLst>
                <a:path w="21579" h="21600">
                  <a:moveTo>
                    <a:pt x="19350" y="5309"/>
                  </a:moveTo>
                  <a:lnTo>
                    <a:pt x="19429" y="7146"/>
                  </a:lnTo>
                  <a:lnTo>
                    <a:pt x="19505" y="7502"/>
                  </a:lnTo>
                  <a:lnTo>
                    <a:pt x="20058" y="7785"/>
                  </a:lnTo>
                  <a:lnTo>
                    <a:pt x="20587" y="7832"/>
                  </a:lnTo>
                  <a:lnTo>
                    <a:pt x="20842" y="8284"/>
                  </a:lnTo>
                  <a:lnTo>
                    <a:pt x="20917" y="8800"/>
                  </a:lnTo>
                  <a:lnTo>
                    <a:pt x="21195" y="9283"/>
                  </a:lnTo>
                  <a:lnTo>
                    <a:pt x="21519" y="9802"/>
                  </a:lnTo>
                  <a:lnTo>
                    <a:pt x="21579" y="10333"/>
                  </a:lnTo>
                  <a:lnTo>
                    <a:pt x="21509" y="10919"/>
                  </a:lnTo>
                  <a:lnTo>
                    <a:pt x="21402" y="11517"/>
                  </a:lnTo>
                  <a:lnTo>
                    <a:pt x="21193" y="12105"/>
                  </a:lnTo>
                  <a:lnTo>
                    <a:pt x="21046" y="12811"/>
                  </a:lnTo>
                  <a:lnTo>
                    <a:pt x="21120" y="13439"/>
                  </a:lnTo>
                  <a:lnTo>
                    <a:pt x="21115" y="13974"/>
                  </a:lnTo>
                  <a:lnTo>
                    <a:pt x="21014" y="14337"/>
                  </a:lnTo>
                  <a:lnTo>
                    <a:pt x="20755" y="14693"/>
                  </a:lnTo>
                  <a:lnTo>
                    <a:pt x="20364" y="14985"/>
                  </a:lnTo>
                  <a:lnTo>
                    <a:pt x="20074" y="15229"/>
                  </a:lnTo>
                  <a:lnTo>
                    <a:pt x="20028" y="15656"/>
                  </a:lnTo>
                  <a:lnTo>
                    <a:pt x="20081" y="16431"/>
                  </a:lnTo>
                  <a:lnTo>
                    <a:pt x="19968" y="17259"/>
                  </a:lnTo>
                  <a:lnTo>
                    <a:pt x="19717" y="18062"/>
                  </a:lnTo>
                  <a:lnTo>
                    <a:pt x="19482" y="18477"/>
                  </a:lnTo>
                  <a:lnTo>
                    <a:pt x="19185" y="18616"/>
                  </a:lnTo>
                  <a:lnTo>
                    <a:pt x="18876" y="18768"/>
                  </a:lnTo>
                  <a:cubicBezTo>
                    <a:pt x="18730" y="18785"/>
                    <a:pt x="18584" y="18788"/>
                    <a:pt x="18438" y="18775"/>
                  </a:cubicBezTo>
                  <a:cubicBezTo>
                    <a:pt x="18284" y="18762"/>
                    <a:pt x="18131" y="18733"/>
                    <a:pt x="17981" y="18687"/>
                  </a:cubicBezTo>
                  <a:lnTo>
                    <a:pt x="17504" y="18864"/>
                  </a:lnTo>
                  <a:lnTo>
                    <a:pt x="17075" y="18948"/>
                  </a:lnTo>
                  <a:lnTo>
                    <a:pt x="16697" y="18801"/>
                  </a:lnTo>
                  <a:lnTo>
                    <a:pt x="16113" y="18701"/>
                  </a:lnTo>
                  <a:lnTo>
                    <a:pt x="15633" y="18601"/>
                  </a:lnTo>
                  <a:lnTo>
                    <a:pt x="15155" y="18709"/>
                  </a:lnTo>
                  <a:lnTo>
                    <a:pt x="14643" y="18981"/>
                  </a:lnTo>
                  <a:lnTo>
                    <a:pt x="14424" y="19102"/>
                  </a:lnTo>
                  <a:lnTo>
                    <a:pt x="13785" y="19024"/>
                  </a:lnTo>
                  <a:cubicBezTo>
                    <a:pt x="13619" y="19085"/>
                    <a:pt x="13445" y="19106"/>
                    <a:pt x="13273" y="19087"/>
                  </a:cubicBezTo>
                  <a:cubicBezTo>
                    <a:pt x="13098" y="19066"/>
                    <a:pt x="12928" y="19005"/>
                    <a:pt x="12772" y="18904"/>
                  </a:cubicBezTo>
                  <a:cubicBezTo>
                    <a:pt x="12642" y="18804"/>
                    <a:pt x="12496" y="18738"/>
                    <a:pt x="12345" y="18710"/>
                  </a:cubicBezTo>
                  <a:cubicBezTo>
                    <a:pt x="12142" y="18673"/>
                    <a:pt x="11935" y="18705"/>
                    <a:pt x="11746" y="18802"/>
                  </a:cubicBezTo>
                  <a:lnTo>
                    <a:pt x="11389" y="18865"/>
                  </a:lnTo>
                  <a:lnTo>
                    <a:pt x="10724" y="19179"/>
                  </a:lnTo>
                  <a:lnTo>
                    <a:pt x="10379" y="19567"/>
                  </a:lnTo>
                  <a:lnTo>
                    <a:pt x="10135" y="19885"/>
                  </a:lnTo>
                  <a:lnTo>
                    <a:pt x="9724" y="19807"/>
                  </a:lnTo>
                  <a:lnTo>
                    <a:pt x="9159" y="19715"/>
                  </a:lnTo>
                  <a:lnTo>
                    <a:pt x="8815" y="19969"/>
                  </a:lnTo>
                  <a:lnTo>
                    <a:pt x="8583" y="20442"/>
                  </a:lnTo>
                  <a:lnTo>
                    <a:pt x="8366" y="20871"/>
                  </a:lnTo>
                  <a:lnTo>
                    <a:pt x="8153" y="21135"/>
                  </a:lnTo>
                  <a:lnTo>
                    <a:pt x="7669" y="21600"/>
                  </a:lnTo>
                  <a:lnTo>
                    <a:pt x="7363" y="20799"/>
                  </a:lnTo>
                  <a:lnTo>
                    <a:pt x="7065" y="20368"/>
                  </a:lnTo>
                  <a:lnTo>
                    <a:pt x="6975" y="20027"/>
                  </a:lnTo>
                  <a:lnTo>
                    <a:pt x="6659" y="19851"/>
                  </a:lnTo>
                  <a:lnTo>
                    <a:pt x="6477" y="19601"/>
                  </a:lnTo>
                  <a:lnTo>
                    <a:pt x="6275" y="19069"/>
                  </a:lnTo>
                  <a:lnTo>
                    <a:pt x="6072" y="18990"/>
                  </a:lnTo>
                  <a:lnTo>
                    <a:pt x="5806" y="19134"/>
                  </a:lnTo>
                  <a:lnTo>
                    <a:pt x="5530" y="18925"/>
                  </a:lnTo>
                  <a:lnTo>
                    <a:pt x="5502" y="18517"/>
                  </a:lnTo>
                  <a:lnTo>
                    <a:pt x="5454" y="18081"/>
                  </a:lnTo>
                  <a:lnTo>
                    <a:pt x="5337" y="17608"/>
                  </a:lnTo>
                  <a:lnTo>
                    <a:pt x="5274" y="17275"/>
                  </a:lnTo>
                  <a:lnTo>
                    <a:pt x="5007" y="17317"/>
                  </a:lnTo>
                  <a:lnTo>
                    <a:pt x="4794" y="17541"/>
                  </a:lnTo>
                  <a:lnTo>
                    <a:pt x="4526" y="17492"/>
                  </a:lnTo>
                  <a:cubicBezTo>
                    <a:pt x="4455" y="17360"/>
                    <a:pt x="4336" y="17279"/>
                    <a:pt x="4208" y="17277"/>
                  </a:cubicBezTo>
                  <a:cubicBezTo>
                    <a:pt x="4088" y="17275"/>
                    <a:pt x="3975" y="17341"/>
                    <a:pt x="3901" y="17456"/>
                  </a:cubicBezTo>
                  <a:lnTo>
                    <a:pt x="3900" y="17836"/>
                  </a:lnTo>
                  <a:lnTo>
                    <a:pt x="3894" y="18393"/>
                  </a:lnTo>
                  <a:lnTo>
                    <a:pt x="3828" y="18731"/>
                  </a:lnTo>
                  <a:lnTo>
                    <a:pt x="3613" y="19032"/>
                  </a:lnTo>
                  <a:cubicBezTo>
                    <a:pt x="3568" y="19167"/>
                    <a:pt x="3545" y="19310"/>
                    <a:pt x="3544" y="19455"/>
                  </a:cubicBezTo>
                  <a:cubicBezTo>
                    <a:pt x="3543" y="19636"/>
                    <a:pt x="3577" y="19815"/>
                    <a:pt x="3644" y="19976"/>
                  </a:cubicBezTo>
                  <a:lnTo>
                    <a:pt x="3606" y="20328"/>
                  </a:lnTo>
                  <a:lnTo>
                    <a:pt x="3274" y="20433"/>
                  </a:lnTo>
                  <a:lnTo>
                    <a:pt x="2894" y="20379"/>
                  </a:lnTo>
                  <a:lnTo>
                    <a:pt x="2283" y="20270"/>
                  </a:lnTo>
                  <a:lnTo>
                    <a:pt x="1829" y="19990"/>
                  </a:lnTo>
                  <a:cubicBezTo>
                    <a:pt x="1700" y="19924"/>
                    <a:pt x="1566" y="19874"/>
                    <a:pt x="1429" y="19841"/>
                  </a:cubicBezTo>
                  <a:cubicBezTo>
                    <a:pt x="1250" y="19797"/>
                    <a:pt x="1067" y="19782"/>
                    <a:pt x="885" y="19795"/>
                  </a:cubicBezTo>
                  <a:cubicBezTo>
                    <a:pt x="779" y="19705"/>
                    <a:pt x="703" y="19570"/>
                    <a:pt x="670" y="19416"/>
                  </a:cubicBezTo>
                  <a:cubicBezTo>
                    <a:pt x="638" y="19263"/>
                    <a:pt x="650" y="19100"/>
                    <a:pt x="705" y="18957"/>
                  </a:cubicBezTo>
                  <a:lnTo>
                    <a:pt x="693" y="18567"/>
                  </a:lnTo>
                  <a:lnTo>
                    <a:pt x="715" y="18200"/>
                  </a:lnTo>
                  <a:lnTo>
                    <a:pt x="752" y="17719"/>
                  </a:lnTo>
                  <a:lnTo>
                    <a:pt x="654" y="17221"/>
                  </a:lnTo>
                  <a:lnTo>
                    <a:pt x="273" y="16756"/>
                  </a:lnTo>
                  <a:cubicBezTo>
                    <a:pt x="153" y="16638"/>
                    <a:pt x="66" y="16476"/>
                    <a:pt x="26" y="16293"/>
                  </a:cubicBezTo>
                  <a:cubicBezTo>
                    <a:pt x="-21" y="16081"/>
                    <a:pt x="-3" y="15857"/>
                    <a:pt x="70" y="15657"/>
                  </a:cubicBezTo>
                  <a:cubicBezTo>
                    <a:pt x="154" y="15425"/>
                    <a:pt x="304" y="15245"/>
                    <a:pt x="467" y="15092"/>
                  </a:cubicBezTo>
                  <a:cubicBezTo>
                    <a:pt x="635" y="14934"/>
                    <a:pt x="818" y="14803"/>
                    <a:pt x="1012" y="14701"/>
                  </a:cubicBezTo>
                  <a:cubicBezTo>
                    <a:pt x="1221" y="14550"/>
                    <a:pt x="1423" y="14385"/>
                    <a:pt x="1617" y="14208"/>
                  </a:cubicBezTo>
                  <a:cubicBezTo>
                    <a:pt x="1757" y="14080"/>
                    <a:pt x="1892" y="13947"/>
                    <a:pt x="2024" y="13807"/>
                  </a:cubicBezTo>
                  <a:lnTo>
                    <a:pt x="2235" y="13431"/>
                  </a:lnTo>
                  <a:lnTo>
                    <a:pt x="2587" y="12897"/>
                  </a:lnTo>
                  <a:lnTo>
                    <a:pt x="2811" y="12331"/>
                  </a:lnTo>
                  <a:lnTo>
                    <a:pt x="3209" y="12157"/>
                  </a:lnTo>
                  <a:lnTo>
                    <a:pt x="3579" y="11821"/>
                  </a:lnTo>
                  <a:lnTo>
                    <a:pt x="3959" y="11577"/>
                  </a:lnTo>
                  <a:lnTo>
                    <a:pt x="4509" y="11375"/>
                  </a:lnTo>
                  <a:lnTo>
                    <a:pt x="5111" y="11081"/>
                  </a:lnTo>
                  <a:lnTo>
                    <a:pt x="5729" y="10732"/>
                  </a:lnTo>
                  <a:lnTo>
                    <a:pt x="6207" y="10259"/>
                  </a:lnTo>
                  <a:lnTo>
                    <a:pt x="6278" y="9756"/>
                  </a:lnTo>
                  <a:lnTo>
                    <a:pt x="6724" y="9334"/>
                  </a:lnTo>
                  <a:lnTo>
                    <a:pt x="7188" y="9615"/>
                  </a:lnTo>
                  <a:lnTo>
                    <a:pt x="7106" y="9149"/>
                  </a:lnTo>
                  <a:lnTo>
                    <a:pt x="7263" y="8794"/>
                  </a:lnTo>
                  <a:lnTo>
                    <a:pt x="7708" y="8823"/>
                  </a:lnTo>
                  <a:lnTo>
                    <a:pt x="7943" y="8609"/>
                  </a:lnTo>
                  <a:lnTo>
                    <a:pt x="8452" y="7849"/>
                  </a:lnTo>
                  <a:lnTo>
                    <a:pt x="8606" y="7555"/>
                  </a:lnTo>
                  <a:lnTo>
                    <a:pt x="8312" y="7341"/>
                  </a:lnTo>
                  <a:lnTo>
                    <a:pt x="8015" y="6522"/>
                  </a:lnTo>
                  <a:lnTo>
                    <a:pt x="7656" y="6219"/>
                  </a:lnTo>
                  <a:lnTo>
                    <a:pt x="7568" y="5563"/>
                  </a:lnTo>
                  <a:lnTo>
                    <a:pt x="7728" y="5218"/>
                  </a:lnTo>
                  <a:lnTo>
                    <a:pt x="7856" y="4458"/>
                  </a:lnTo>
                  <a:lnTo>
                    <a:pt x="8192" y="4411"/>
                  </a:lnTo>
                  <a:lnTo>
                    <a:pt x="8618" y="4313"/>
                  </a:lnTo>
                  <a:lnTo>
                    <a:pt x="8812" y="4043"/>
                  </a:lnTo>
                  <a:lnTo>
                    <a:pt x="9263" y="3763"/>
                  </a:lnTo>
                  <a:lnTo>
                    <a:pt x="9818" y="3356"/>
                  </a:lnTo>
                  <a:lnTo>
                    <a:pt x="10198" y="2889"/>
                  </a:lnTo>
                  <a:lnTo>
                    <a:pt x="10428" y="2522"/>
                  </a:lnTo>
                  <a:lnTo>
                    <a:pt x="10829" y="2279"/>
                  </a:lnTo>
                  <a:lnTo>
                    <a:pt x="11013" y="2394"/>
                  </a:lnTo>
                  <a:lnTo>
                    <a:pt x="11303" y="2249"/>
                  </a:lnTo>
                  <a:lnTo>
                    <a:pt x="11641" y="2246"/>
                  </a:lnTo>
                  <a:lnTo>
                    <a:pt x="11826" y="1888"/>
                  </a:lnTo>
                  <a:lnTo>
                    <a:pt x="11921" y="1275"/>
                  </a:lnTo>
                  <a:lnTo>
                    <a:pt x="12340" y="737"/>
                  </a:lnTo>
                  <a:lnTo>
                    <a:pt x="12756" y="256"/>
                  </a:lnTo>
                  <a:lnTo>
                    <a:pt x="13202" y="71"/>
                  </a:lnTo>
                  <a:lnTo>
                    <a:pt x="13415" y="244"/>
                  </a:lnTo>
                  <a:lnTo>
                    <a:pt x="13624" y="548"/>
                  </a:lnTo>
                  <a:lnTo>
                    <a:pt x="13820" y="698"/>
                  </a:lnTo>
                  <a:lnTo>
                    <a:pt x="14210" y="511"/>
                  </a:lnTo>
                  <a:lnTo>
                    <a:pt x="14588" y="223"/>
                  </a:lnTo>
                  <a:lnTo>
                    <a:pt x="15058" y="3"/>
                  </a:lnTo>
                  <a:lnTo>
                    <a:pt x="15449" y="0"/>
                  </a:lnTo>
                  <a:lnTo>
                    <a:pt x="15730" y="103"/>
                  </a:lnTo>
                  <a:lnTo>
                    <a:pt x="15915" y="418"/>
                  </a:lnTo>
                  <a:lnTo>
                    <a:pt x="15923" y="680"/>
                  </a:lnTo>
                  <a:lnTo>
                    <a:pt x="15717" y="956"/>
                  </a:lnTo>
                  <a:lnTo>
                    <a:pt x="15655" y="1480"/>
                  </a:lnTo>
                  <a:lnTo>
                    <a:pt x="15638" y="1959"/>
                  </a:lnTo>
                  <a:lnTo>
                    <a:pt x="15565" y="2342"/>
                  </a:lnTo>
                  <a:lnTo>
                    <a:pt x="15345" y="2596"/>
                  </a:lnTo>
                  <a:lnTo>
                    <a:pt x="15161" y="2907"/>
                  </a:lnTo>
                  <a:lnTo>
                    <a:pt x="15111" y="3203"/>
                  </a:lnTo>
                  <a:lnTo>
                    <a:pt x="15295" y="3403"/>
                  </a:lnTo>
                  <a:lnTo>
                    <a:pt x="15534" y="3464"/>
                  </a:lnTo>
                  <a:lnTo>
                    <a:pt x="15800" y="3579"/>
                  </a:lnTo>
                  <a:lnTo>
                    <a:pt x="16025" y="3780"/>
                  </a:lnTo>
                  <a:lnTo>
                    <a:pt x="16325" y="3659"/>
                  </a:lnTo>
                  <a:lnTo>
                    <a:pt x="16598" y="3385"/>
                  </a:lnTo>
                  <a:lnTo>
                    <a:pt x="16908" y="3205"/>
                  </a:lnTo>
                  <a:lnTo>
                    <a:pt x="17119" y="3406"/>
                  </a:lnTo>
                  <a:lnTo>
                    <a:pt x="17338" y="3582"/>
                  </a:lnTo>
                  <a:lnTo>
                    <a:pt x="17571" y="3471"/>
                  </a:lnTo>
                  <a:lnTo>
                    <a:pt x="17580" y="3011"/>
                  </a:lnTo>
                  <a:lnTo>
                    <a:pt x="17611" y="2671"/>
                  </a:lnTo>
                  <a:lnTo>
                    <a:pt x="18108" y="2350"/>
                  </a:lnTo>
                  <a:lnTo>
                    <a:pt x="18387" y="2780"/>
                  </a:lnTo>
                  <a:lnTo>
                    <a:pt x="18441" y="3132"/>
                  </a:lnTo>
                  <a:lnTo>
                    <a:pt x="18656" y="3356"/>
                  </a:lnTo>
                  <a:lnTo>
                    <a:pt x="19016" y="3296"/>
                  </a:lnTo>
                  <a:lnTo>
                    <a:pt x="19526" y="3241"/>
                  </a:lnTo>
                  <a:lnTo>
                    <a:pt x="19833" y="3308"/>
                  </a:lnTo>
                  <a:lnTo>
                    <a:pt x="20128" y="3455"/>
                  </a:lnTo>
                  <a:lnTo>
                    <a:pt x="20422" y="3795"/>
                  </a:lnTo>
                  <a:lnTo>
                    <a:pt x="20557" y="3970"/>
                  </a:lnTo>
                  <a:lnTo>
                    <a:pt x="20355" y="4292"/>
                  </a:lnTo>
                  <a:lnTo>
                    <a:pt x="19968" y="4479"/>
                  </a:lnTo>
                  <a:lnTo>
                    <a:pt x="19691" y="4654"/>
                  </a:lnTo>
                  <a:lnTo>
                    <a:pt x="19482" y="4880"/>
                  </a:lnTo>
                  <a:lnTo>
                    <a:pt x="19350" y="53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1" name="AutoShape 26">
              <a:extLst>
                <a:ext uri="{FF2B5EF4-FFF2-40B4-BE49-F238E27FC236}">
                  <a16:creationId xmlns:a16="http://schemas.microsoft.com/office/drawing/2014/main" id="{DECAD46F-3696-4E48-9453-0DB90B63063C}"/>
                </a:ext>
              </a:extLst>
            </p:cNvPr>
            <p:cNvSpPr>
              <a:spLocks/>
            </p:cNvSpPr>
            <p:nvPr/>
          </p:nvSpPr>
          <p:spPr bwMode="auto">
            <a:xfrm>
              <a:off x="164639" y="3949877"/>
              <a:ext cx="1932239" cy="1678490"/>
            </a:xfrm>
            <a:custGeom>
              <a:avLst/>
              <a:gdLst>
                <a:gd name="T0" fmla="*/ 10800 w 21600"/>
                <a:gd name="T1" fmla="*/ 10778 h 21557"/>
                <a:gd name="T2" fmla="*/ 10800 w 21600"/>
                <a:gd name="T3" fmla="*/ 10778 h 21557"/>
                <a:gd name="T4" fmla="*/ 10800 w 21600"/>
                <a:gd name="T5" fmla="*/ 10778 h 21557"/>
                <a:gd name="T6" fmla="*/ 10800 w 21600"/>
                <a:gd name="T7" fmla="*/ 10778 h 21557"/>
              </a:gdLst>
              <a:ahLst/>
              <a:cxnLst>
                <a:cxn ang="0">
                  <a:pos x="T0" y="T1"/>
                </a:cxn>
                <a:cxn ang="0">
                  <a:pos x="T2" y="T3"/>
                </a:cxn>
                <a:cxn ang="0">
                  <a:pos x="T4" y="T5"/>
                </a:cxn>
                <a:cxn ang="0">
                  <a:pos x="T6" y="T7"/>
                </a:cxn>
              </a:cxnLst>
              <a:rect l="0" t="0" r="r" b="b"/>
              <a:pathLst>
                <a:path w="21600" h="21557">
                  <a:moveTo>
                    <a:pt x="12016" y="8210"/>
                  </a:moveTo>
                  <a:lnTo>
                    <a:pt x="12091" y="7762"/>
                  </a:lnTo>
                  <a:lnTo>
                    <a:pt x="12389" y="7506"/>
                  </a:lnTo>
                  <a:lnTo>
                    <a:pt x="12824" y="7423"/>
                  </a:lnTo>
                  <a:lnTo>
                    <a:pt x="13183" y="7516"/>
                  </a:lnTo>
                  <a:lnTo>
                    <a:pt x="13665" y="7663"/>
                  </a:lnTo>
                  <a:lnTo>
                    <a:pt x="14067" y="7429"/>
                  </a:lnTo>
                  <a:lnTo>
                    <a:pt x="14350" y="6985"/>
                  </a:lnTo>
                  <a:lnTo>
                    <a:pt x="14794" y="6513"/>
                  </a:lnTo>
                  <a:lnTo>
                    <a:pt x="15259" y="6361"/>
                  </a:lnTo>
                  <a:lnTo>
                    <a:pt x="15498" y="6539"/>
                  </a:lnTo>
                  <a:lnTo>
                    <a:pt x="15507" y="6921"/>
                  </a:lnTo>
                  <a:lnTo>
                    <a:pt x="15397" y="7241"/>
                  </a:lnTo>
                  <a:lnTo>
                    <a:pt x="15496" y="7598"/>
                  </a:lnTo>
                  <a:lnTo>
                    <a:pt x="15691" y="7869"/>
                  </a:lnTo>
                  <a:lnTo>
                    <a:pt x="15781" y="8123"/>
                  </a:lnTo>
                  <a:lnTo>
                    <a:pt x="15719" y="8433"/>
                  </a:lnTo>
                  <a:lnTo>
                    <a:pt x="15772" y="8775"/>
                  </a:lnTo>
                  <a:lnTo>
                    <a:pt x="16054" y="8860"/>
                  </a:lnTo>
                  <a:lnTo>
                    <a:pt x="16248" y="8570"/>
                  </a:lnTo>
                  <a:cubicBezTo>
                    <a:pt x="16273" y="8464"/>
                    <a:pt x="16329" y="8371"/>
                    <a:pt x="16406" y="8307"/>
                  </a:cubicBezTo>
                  <a:cubicBezTo>
                    <a:pt x="16508" y="8220"/>
                    <a:pt x="16639" y="8191"/>
                    <a:pt x="16762" y="8226"/>
                  </a:cubicBezTo>
                  <a:lnTo>
                    <a:pt x="17301" y="8273"/>
                  </a:lnTo>
                  <a:lnTo>
                    <a:pt x="17642" y="8185"/>
                  </a:lnTo>
                  <a:lnTo>
                    <a:pt x="17817" y="8013"/>
                  </a:lnTo>
                  <a:lnTo>
                    <a:pt x="17868" y="7718"/>
                  </a:lnTo>
                  <a:lnTo>
                    <a:pt x="17843" y="7357"/>
                  </a:lnTo>
                  <a:lnTo>
                    <a:pt x="18032" y="7207"/>
                  </a:lnTo>
                  <a:lnTo>
                    <a:pt x="18467" y="7351"/>
                  </a:lnTo>
                  <a:lnTo>
                    <a:pt x="18589" y="6979"/>
                  </a:lnTo>
                  <a:lnTo>
                    <a:pt x="19040" y="6510"/>
                  </a:lnTo>
                  <a:lnTo>
                    <a:pt x="19779" y="6043"/>
                  </a:lnTo>
                  <a:lnTo>
                    <a:pt x="20561" y="5400"/>
                  </a:lnTo>
                  <a:lnTo>
                    <a:pt x="20908" y="4848"/>
                  </a:lnTo>
                  <a:lnTo>
                    <a:pt x="21373" y="4098"/>
                  </a:lnTo>
                  <a:lnTo>
                    <a:pt x="21589" y="3418"/>
                  </a:lnTo>
                  <a:lnTo>
                    <a:pt x="21600" y="2705"/>
                  </a:lnTo>
                  <a:lnTo>
                    <a:pt x="21459" y="2065"/>
                  </a:lnTo>
                  <a:lnTo>
                    <a:pt x="21172" y="1710"/>
                  </a:lnTo>
                  <a:lnTo>
                    <a:pt x="20848" y="1462"/>
                  </a:lnTo>
                  <a:lnTo>
                    <a:pt x="20786" y="1225"/>
                  </a:lnTo>
                  <a:lnTo>
                    <a:pt x="20936" y="885"/>
                  </a:lnTo>
                  <a:lnTo>
                    <a:pt x="20908" y="438"/>
                  </a:lnTo>
                  <a:lnTo>
                    <a:pt x="20548" y="0"/>
                  </a:lnTo>
                  <a:lnTo>
                    <a:pt x="19937" y="341"/>
                  </a:lnTo>
                  <a:lnTo>
                    <a:pt x="19644" y="307"/>
                  </a:lnTo>
                  <a:lnTo>
                    <a:pt x="19409" y="391"/>
                  </a:lnTo>
                  <a:lnTo>
                    <a:pt x="19228" y="605"/>
                  </a:lnTo>
                  <a:lnTo>
                    <a:pt x="18587" y="1596"/>
                  </a:lnTo>
                  <a:lnTo>
                    <a:pt x="18602" y="2121"/>
                  </a:lnTo>
                  <a:lnTo>
                    <a:pt x="18932" y="2818"/>
                  </a:lnTo>
                  <a:lnTo>
                    <a:pt x="18736" y="2967"/>
                  </a:lnTo>
                  <a:lnTo>
                    <a:pt x="18533" y="2833"/>
                  </a:lnTo>
                  <a:lnTo>
                    <a:pt x="18378" y="2387"/>
                  </a:lnTo>
                  <a:lnTo>
                    <a:pt x="18005" y="2672"/>
                  </a:lnTo>
                  <a:lnTo>
                    <a:pt x="17729" y="2942"/>
                  </a:lnTo>
                  <a:lnTo>
                    <a:pt x="17510" y="3185"/>
                  </a:lnTo>
                  <a:lnTo>
                    <a:pt x="17231" y="3378"/>
                  </a:lnTo>
                  <a:lnTo>
                    <a:pt x="17005" y="3382"/>
                  </a:lnTo>
                  <a:lnTo>
                    <a:pt x="16933" y="2902"/>
                  </a:lnTo>
                  <a:lnTo>
                    <a:pt x="16814" y="2503"/>
                  </a:lnTo>
                  <a:lnTo>
                    <a:pt x="16748" y="2102"/>
                  </a:lnTo>
                  <a:lnTo>
                    <a:pt x="16477" y="1831"/>
                  </a:lnTo>
                  <a:lnTo>
                    <a:pt x="16056" y="1719"/>
                  </a:lnTo>
                  <a:lnTo>
                    <a:pt x="15774" y="1985"/>
                  </a:lnTo>
                  <a:lnTo>
                    <a:pt x="15512" y="2165"/>
                  </a:lnTo>
                  <a:lnTo>
                    <a:pt x="15259" y="2261"/>
                  </a:lnTo>
                  <a:lnTo>
                    <a:pt x="14915" y="2376"/>
                  </a:lnTo>
                  <a:lnTo>
                    <a:pt x="14699" y="2766"/>
                  </a:lnTo>
                  <a:lnTo>
                    <a:pt x="14426" y="2931"/>
                  </a:lnTo>
                  <a:lnTo>
                    <a:pt x="14307" y="2590"/>
                  </a:lnTo>
                  <a:lnTo>
                    <a:pt x="14286" y="2141"/>
                  </a:lnTo>
                  <a:lnTo>
                    <a:pt x="14197" y="1869"/>
                  </a:lnTo>
                  <a:lnTo>
                    <a:pt x="13867" y="1592"/>
                  </a:lnTo>
                  <a:lnTo>
                    <a:pt x="13546" y="1744"/>
                  </a:lnTo>
                  <a:lnTo>
                    <a:pt x="13265" y="1905"/>
                  </a:lnTo>
                  <a:lnTo>
                    <a:pt x="13041" y="2084"/>
                  </a:lnTo>
                  <a:lnTo>
                    <a:pt x="12853" y="2164"/>
                  </a:lnTo>
                  <a:lnTo>
                    <a:pt x="12783" y="1805"/>
                  </a:lnTo>
                  <a:lnTo>
                    <a:pt x="12534" y="1390"/>
                  </a:lnTo>
                  <a:lnTo>
                    <a:pt x="12081" y="1128"/>
                  </a:lnTo>
                  <a:lnTo>
                    <a:pt x="11748" y="1112"/>
                  </a:lnTo>
                  <a:lnTo>
                    <a:pt x="11433" y="1290"/>
                  </a:lnTo>
                  <a:lnTo>
                    <a:pt x="11155" y="1288"/>
                  </a:lnTo>
                  <a:lnTo>
                    <a:pt x="10956" y="1010"/>
                  </a:lnTo>
                  <a:lnTo>
                    <a:pt x="10466" y="1101"/>
                  </a:lnTo>
                  <a:lnTo>
                    <a:pt x="10272" y="1345"/>
                  </a:lnTo>
                  <a:lnTo>
                    <a:pt x="9992" y="1572"/>
                  </a:lnTo>
                  <a:lnTo>
                    <a:pt x="9645" y="1542"/>
                  </a:lnTo>
                  <a:lnTo>
                    <a:pt x="9278" y="1431"/>
                  </a:lnTo>
                  <a:lnTo>
                    <a:pt x="8784" y="1096"/>
                  </a:lnTo>
                  <a:lnTo>
                    <a:pt x="8576" y="990"/>
                  </a:lnTo>
                  <a:lnTo>
                    <a:pt x="8271" y="1565"/>
                  </a:lnTo>
                  <a:lnTo>
                    <a:pt x="7909" y="2321"/>
                  </a:lnTo>
                  <a:lnTo>
                    <a:pt x="7712" y="3041"/>
                  </a:lnTo>
                  <a:lnTo>
                    <a:pt x="7423" y="4058"/>
                  </a:lnTo>
                  <a:lnTo>
                    <a:pt x="7261" y="5085"/>
                  </a:lnTo>
                  <a:lnTo>
                    <a:pt x="7008" y="6019"/>
                  </a:lnTo>
                  <a:lnTo>
                    <a:pt x="6636" y="6961"/>
                  </a:lnTo>
                  <a:lnTo>
                    <a:pt x="6391" y="7620"/>
                  </a:lnTo>
                  <a:lnTo>
                    <a:pt x="6002" y="8463"/>
                  </a:lnTo>
                  <a:lnTo>
                    <a:pt x="5604" y="9177"/>
                  </a:lnTo>
                  <a:lnTo>
                    <a:pt x="5363" y="9915"/>
                  </a:lnTo>
                  <a:lnTo>
                    <a:pt x="5268" y="10449"/>
                  </a:lnTo>
                  <a:lnTo>
                    <a:pt x="5118" y="10760"/>
                  </a:lnTo>
                  <a:lnTo>
                    <a:pt x="4976" y="11177"/>
                  </a:lnTo>
                  <a:lnTo>
                    <a:pt x="4996" y="11692"/>
                  </a:lnTo>
                  <a:lnTo>
                    <a:pt x="5049" y="12030"/>
                  </a:lnTo>
                  <a:lnTo>
                    <a:pt x="4941" y="12411"/>
                  </a:lnTo>
                  <a:lnTo>
                    <a:pt x="4763" y="12823"/>
                  </a:lnTo>
                  <a:lnTo>
                    <a:pt x="4754" y="13156"/>
                  </a:lnTo>
                  <a:lnTo>
                    <a:pt x="4415" y="13502"/>
                  </a:lnTo>
                  <a:lnTo>
                    <a:pt x="4324" y="13750"/>
                  </a:lnTo>
                  <a:lnTo>
                    <a:pt x="4246" y="14074"/>
                  </a:lnTo>
                  <a:lnTo>
                    <a:pt x="4004" y="14150"/>
                  </a:lnTo>
                  <a:lnTo>
                    <a:pt x="3777" y="14227"/>
                  </a:lnTo>
                  <a:lnTo>
                    <a:pt x="3420" y="14529"/>
                  </a:lnTo>
                  <a:lnTo>
                    <a:pt x="3067" y="15089"/>
                  </a:lnTo>
                  <a:lnTo>
                    <a:pt x="2789" y="15566"/>
                  </a:lnTo>
                  <a:lnTo>
                    <a:pt x="2777" y="15879"/>
                  </a:lnTo>
                  <a:lnTo>
                    <a:pt x="3018" y="16143"/>
                  </a:lnTo>
                  <a:lnTo>
                    <a:pt x="3259" y="16532"/>
                  </a:lnTo>
                  <a:lnTo>
                    <a:pt x="3284" y="16851"/>
                  </a:lnTo>
                  <a:lnTo>
                    <a:pt x="2977" y="16895"/>
                  </a:lnTo>
                  <a:lnTo>
                    <a:pt x="2807" y="16591"/>
                  </a:lnTo>
                  <a:lnTo>
                    <a:pt x="2571" y="16305"/>
                  </a:lnTo>
                  <a:lnTo>
                    <a:pt x="2349" y="16290"/>
                  </a:lnTo>
                  <a:lnTo>
                    <a:pt x="2058" y="16591"/>
                  </a:lnTo>
                  <a:lnTo>
                    <a:pt x="1696" y="17000"/>
                  </a:lnTo>
                  <a:lnTo>
                    <a:pt x="1413" y="17296"/>
                  </a:lnTo>
                  <a:lnTo>
                    <a:pt x="1101" y="17520"/>
                  </a:lnTo>
                  <a:lnTo>
                    <a:pt x="681" y="17569"/>
                  </a:lnTo>
                  <a:lnTo>
                    <a:pt x="345" y="17574"/>
                  </a:lnTo>
                  <a:lnTo>
                    <a:pt x="0" y="17753"/>
                  </a:lnTo>
                  <a:lnTo>
                    <a:pt x="194" y="18016"/>
                  </a:lnTo>
                  <a:lnTo>
                    <a:pt x="459" y="18240"/>
                  </a:lnTo>
                  <a:lnTo>
                    <a:pt x="642" y="18479"/>
                  </a:lnTo>
                  <a:lnTo>
                    <a:pt x="774" y="18977"/>
                  </a:lnTo>
                  <a:lnTo>
                    <a:pt x="795" y="19457"/>
                  </a:lnTo>
                  <a:lnTo>
                    <a:pt x="1334" y="19654"/>
                  </a:lnTo>
                  <a:lnTo>
                    <a:pt x="1732" y="19471"/>
                  </a:lnTo>
                  <a:lnTo>
                    <a:pt x="2118" y="19224"/>
                  </a:lnTo>
                  <a:lnTo>
                    <a:pt x="2606" y="19259"/>
                  </a:lnTo>
                  <a:lnTo>
                    <a:pt x="3032" y="19403"/>
                  </a:lnTo>
                  <a:lnTo>
                    <a:pt x="3326" y="19703"/>
                  </a:lnTo>
                  <a:lnTo>
                    <a:pt x="3372" y="20098"/>
                  </a:lnTo>
                  <a:lnTo>
                    <a:pt x="3293" y="20592"/>
                  </a:lnTo>
                  <a:lnTo>
                    <a:pt x="3311" y="20957"/>
                  </a:lnTo>
                  <a:lnTo>
                    <a:pt x="3427" y="21373"/>
                  </a:lnTo>
                  <a:cubicBezTo>
                    <a:pt x="3482" y="21466"/>
                    <a:pt x="3568" y="21530"/>
                    <a:pt x="3664" y="21550"/>
                  </a:cubicBezTo>
                  <a:cubicBezTo>
                    <a:pt x="3905" y="21600"/>
                    <a:pt x="4129" y="21394"/>
                    <a:pt x="4139" y="21112"/>
                  </a:cubicBezTo>
                  <a:lnTo>
                    <a:pt x="4455" y="20862"/>
                  </a:lnTo>
                  <a:lnTo>
                    <a:pt x="4697" y="20642"/>
                  </a:lnTo>
                  <a:lnTo>
                    <a:pt x="4856" y="20051"/>
                  </a:lnTo>
                  <a:cubicBezTo>
                    <a:pt x="4805" y="19938"/>
                    <a:pt x="4802" y="19805"/>
                    <a:pt x="4847" y="19689"/>
                  </a:cubicBezTo>
                  <a:cubicBezTo>
                    <a:pt x="4906" y="19538"/>
                    <a:pt x="5035" y="19439"/>
                    <a:pt x="5179" y="19435"/>
                  </a:cubicBezTo>
                  <a:lnTo>
                    <a:pt x="5553" y="19324"/>
                  </a:lnTo>
                  <a:cubicBezTo>
                    <a:pt x="5713" y="19311"/>
                    <a:pt x="5873" y="19307"/>
                    <a:pt x="6034" y="19314"/>
                  </a:cubicBezTo>
                  <a:cubicBezTo>
                    <a:pt x="6198" y="19320"/>
                    <a:pt x="6361" y="19337"/>
                    <a:pt x="6523" y="19364"/>
                  </a:cubicBezTo>
                  <a:lnTo>
                    <a:pt x="6706" y="19166"/>
                  </a:lnTo>
                  <a:lnTo>
                    <a:pt x="6769" y="18834"/>
                  </a:lnTo>
                  <a:lnTo>
                    <a:pt x="6679" y="18296"/>
                  </a:lnTo>
                  <a:lnTo>
                    <a:pt x="6673" y="17759"/>
                  </a:lnTo>
                  <a:lnTo>
                    <a:pt x="6828" y="17500"/>
                  </a:lnTo>
                  <a:lnTo>
                    <a:pt x="7155" y="17299"/>
                  </a:lnTo>
                  <a:lnTo>
                    <a:pt x="7618" y="17153"/>
                  </a:lnTo>
                  <a:lnTo>
                    <a:pt x="7787" y="16804"/>
                  </a:lnTo>
                  <a:lnTo>
                    <a:pt x="7961" y="16307"/>
                  </a:lnTo>
                  <a:lnTo>
                    <a:pt x="8034" y="15847"/>
                  </a:lnTo>
                  <a:lnTo>
                    <a:pt x="8207" y="15426"/>
                  </a:lnTo>
                  <a:lnTo>
                    <a:pt x="8508" y="15088"/>
                  </a:lnTo>
                  <a:lnTo>
                    <a:pt x="8924" y="14976"/>
                  </a:lnTo>
                  <a:lnTo>
                    <a:pt x="9206" y="15152"/>
                  </a:lnTo>
                  <a:lnTo>
                    <a:pt x="9641" y="14986"/>
                  </a:lnTo>
                  <a:lnTo>
                    <a:pt x="9920" y="15082"/>
                  </a:lnTo>
                  <a:cubicBezTo>
                    <a:pt x="9989" y="15130"/>
                    <a:pt x="10063" y="15167"/>
                    <a:pt x="10140" y="15190"/>
                  </a:cubicBezTo>
                  <a:cubicBezTo>
                    <a:pt x="10312" y="15242"/>
                    <a:pt x="10493" y="15231"/>
                    <a:pt x="10658" y="15157"/>
                  </a:cubicBezTo>
                  <a:lnTo>
                    <a:pt x="10936" y="14928"/>
                  </a:lnTo>
                  <a:lnTo>
                    <a:pt x="10942" y="14621"/>
                  </a:lnTo>
                  <a:lnTo>
                    <a:pt x="10926" y="14139"/>
                  </a:lnTo>
                  <a:lnTo>
                    <a:pt x="11216" y="13958"/>
                  </a:lnTo>
                  <a:lnTo>
                    <a:pt x="11572" y="13887"/>
                  </a:lnTo>
                  <a:lnTo>
                    <a:pt x="11947" y="13689"/>
                  </a:lnTo>
                  <a:lnTo>
                    <a:pt x="12098" y="13356"/>
                  </a:lnTo>
                  <a:lnTo>
                    <a:pt x="12037" y="12877"/>
                  </a:lnTo>
                  <a:lnTo>
                    <a:pt x="11760" y="12519"/>
                  </a:lnTo>
                  <a:lnTo>
                    <a:pt x="11810" y="12161"/>
                  </a:lnTo>
                  <a:lnTo>
                    <a:pt x="11804" y="11775"/>
                  </a:lnTo>
                  <a:lnTo>
                    <a:pt x="11642" y="11480"/>
                  </a:lnTo>
                  <a:lnTo>
                    <a:pt x="11646" y="11159"/>
                  </a:lnTo>
                  <a:lnTo>
                    <a:pt x="11945" y="10920"/>
                  </a:lnTo>
                  <a:lnTo>
                    <a:pt x="12320" y="10797"/>
                  </a:lnTo>
                  <a:lnTo>
                    <a:pt x="12677" y="10614"/>
                  </a:lnTo>
                  <a:lnTo>
                    <a:pt x="12892" y="10288"/>
                  </a:lnTo>
                  <a:lnTo>
                    <a:pt x="12810" y="9801"/>
                  </a:lnTo>
                  <a:lnTo>
                    <a:pt x="12617" y="9493"/>
                  </a:lnTo>
                  <a:lnTo>
                    <a:pt x="12209" y="9365"/>
                  </a:lnTo>
                  <a:lnTo>
                    <a:pt x="12098" y="9010"/>
                  </a:lnTo>
                  <a:lnTo>
                    <a:pt x="12199" y="8619"/>
                  </a:lnTo>
                  <a:lnTo>
                    <a:pt x="12016" y="821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2" name="AutoShape 27">
              <a:extLst>
                <a:ext uri="{FF2B5EF4-FFF2-40B4-BE49-F238E27FC236}">
                  <a16:creationId xmlns:a16="http://schemas.microsoft.com/office/drawing/2014/main" id="{94330B82-40D5-4B34-945A-D8423C9F945D}"/>
                </a:ext>
              </a:extLst>
            </p:cNvPr>
            <p:cNvSpPr>
              <a:spLocks/>
            </p:cNvSpPr>
            <p:nvPr/>
          </p:nvSpPr>
          <p:spPr bwMode="auto">
            <a:xfrm>
              <a:off x="747163" y="4435956"/>
              <a:ext cx="1800093" cy="2122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02" y="6203"/>
                  </a:moveTo>
                  <a:lnTo>
                    <a:pt x="18001" y="6547"/>
                  </a:lnTo>
                  <a:lnTo>
                    <a:pt x="17875" y="7007"/>
                  </a:lnTo>
                  <a:lnTo>
                    <a:pt x="17910" y="7402"/>
                  </a:lnTo>
                  <a:lnTo>
                    <a:pt x="18240" y="7685"/>
                  </a:lnTo>
                  <a:lnTo>
                    <a:pt x="18529" y="7884"/>
                  </a:lnTo>
                  <a:lnTo>
                    <a:pt x="18748" y="8162"/>
                  </a:lnTo>
                  <a:lnTo>
                    <a:pt x="18734" y="8387"/>
                  </a:lnTo>
                  <a:lnTo>
                    <a:pt x="18579" y="8737"/>
                  </a:lnTo>
                  <a:lnTo>
                    <a:pt x="18505" y="8923"/>
                  </a:lnTo>
                  <a:lnTo>
                    <a:pt x="18203" y="9016"/>
                  </a:lnTo>
                  <a:lnTo>
                    <a:pt x="17934" y="9158"/>
                  </a:lnTo>
                  <a:lnTo>
                    <a:pt x="17702" y="9410"/>
                  </a:lnTo>
                  <a:lnTo>
                    <a:pt x="17312" y="9702"/>
                  </a:lnTo>
                  <a:lnTo>
                    <a:pt x="17031" y="9985"/>
                  </a:lnTo>
                  <a:lnTo>
                    <a:pt x="16808" y="10281"/>
                  </a:lnTo>
                  <a:lnTo>
                    <a:pt x="16620" y="10516"/>
                  </a:lnTo>
                  <a:lnTo>
                    <a:pt x="16344" y="10698"/>
                  </a:lnTo>
                  <a:lnTo>
                    <a:pt x="15907" y="10721"/>
                  </a:lnTo>
                  <a:lnTo>
                    <a:pt x="15520" y="10746"/>
                  </a:lnTo>
                  <a:lnTo>
                    <a:pt x="15214" y="10960"/>
                  </a:lnTo>
                  <a:lnTo>
                    <a:pt x="15118" y="11300"/>
                  </a:lnTo>
                  <a:cubicBezTo>
                    <a:pt x="15148" y="11423"/>
                    <a:pt x="15102" y="11551"/>
                    <a:pt x="14995" y="11639"/>
                  </a:cubicBezTo>
                  <a:cubicBezTo>
                    <a:pt x="14924" y="11698"/>
                    <a:pt x="14831" y="11734"/>
                    <a:pt x="14733" y="11741"/>
                  </a:cubicBezTo>
                  <a:lnTo>
                    <a:pt x="14383" y="11874"/>
                  </a:lnTo>
                  <a:lnTo>
                    <a:pt x="14208" y="12141"/>
                  </a:lnTo>
                  <a:cubicBezTo>
                    <a:pt x="14153" y="12228"/>
                    <a:pt x="14083" y="12307"/>
                    <a:pt x="14000" y="12376"/>
                  </a:cubicBezTo>
                  <a:cubicBezTo>
                    <a:pt x="13815" y="12531"/>
                    <a:pt x="13577" y="12628"/>
                    <a:pt x="13338" y="12716"/>
                  </a:cubicBezTo>
                  <a:cubicBezTo>
                    <a:pt x="13202" y="12766"/>
                    <a:pt x="13065" y="12814"/>
                    <a:pt x="12927" y="12859"/>
                  </a:cubicBezTo>
                  <a:lnTo>
                    <a:pt x="12468" y="13100"/>
                  </a:lnTo>
                  <a:lnTo>
                    <a:pt x="12275" y="13439"/>
                  </a:lnTo>
                  <a:lnTo>
                    <a:pt x="12228" y="13694"/>
                  </a:lnTo>
                  <a:cubicBezTo>
                    <a:pt x="12187" y="13765"/>
                    <a:pt x="12165" y="13843"/>
                    <a:pt x="12163" y="13922"/>
                  </a:cubicBezTo>
                  <a:cubicBezTo>
                    <a:pt x="12161" y="14034"/>
                    <a:pt x="12201" y="14143"/>
                    <a:pt x="12253" y="14246"/>
                  </a:cubicBezTo>
                  <a:cubicBezTo>
                    <a:pt x="12378" y="14492"/>
                    <a:pt x="12575" y="14706"/>
                    <a:pt x="12825" y="14868"/>
                  </a:cubicBezTo>
                  <a:lnTo>
                    <a:pt x="12985" y="15211"/>
                  </a:lnTo>
                  <a:lnTo>
                    <a:pt x="13180" y="15605"/>
                  </a:lnTo>
                  <a:lnTo>
                    <a:pt x="13231" y="16032"/>
                  </a:lnTo>
                  <a:lnTo>
                    <a:pt x="13350" y="16357"/>
                  </a:lnTo>
                  <a:lnTo>
                    <a:pt x="13585" y="16641"/>
                  </a:lnTo>
                  <a:cubicBezTo>
                    <a:pt x="13667" y="16705"/>
                    <a:pt x="13726" y="16787"/>
                    <a:pt x="13758" y="16878"/>
                  </a:cubicBezTo>
                  <a:cubicBezTo>
                    <a:pt x="13805" y="17014"/>
                    <a:pt x="13786" y="17160"/>
                    <a:pt x="13706" y="17284"/>
                  </a:cubicBezTo>
                  <a:cubicBezTo>
                    <a:pt x="13596" y="17393"/>
                    <a:pt x="13509" y="17517"/>
                    <a:pt x="13450" y="17650"/>
                  </a:cubicBezTo>
                  <a:cubicBezTo>
                    <a:pt x="13390" y="17785"/>
                    <a:pt x="13359" y="17928"/>
                    <a:pt x="13358" y="18072"/>
                  </a:cubicBezTo>
                  <a:lnTo>
                    <a:pt x="13696" y="18374"/>
                  </a:lnTo>
                  <a:lnTo>
                    <a:pt x="14195" y="18549"/>
                  </a:lnTo>
                  <a:cubicBezTo>
                    <a:pt x="14350" y="18578"/>
                    <a:pt x="14505" y="18608"/>
                    <a:pt x="14659" y="18639"/>
                  </a:cubicBezTo>
                  <a:cubicBezTo>
                    <a:pt x="14829" y="18672"/>
                    <a:pt x="14998" y="18706"/>
                    <a:pt x="15167" y="18740"/>
                  </a:cubicBezTo>
                  <a:lnTo>
                    <a:pt x="15167" y="19012"/>
                  </a:lnTo>
                  <a:lnTo>
                    <a:pt x="14955" y="19187"/>
                  </a:lnTo>
                  <a:lnTo>
                    <a:pt x="14638" y="19251"/>
                  </a:lnTo>
                  <a:lnTo>
                    <a:pt x="14784" y="19497"/>
                  </a:lnTo>
                  <a:lnTo>
                    <a:pt x="15170" y="19636"/>
                  </a:lnTo>
                  <a:lnTo>
                    <a:pt x="15285" y="19881"/>
                  </a:lnTo>
                  <a:cubicBezTo>
                    <a:pt x="15406" y="19864"/>
                    <a:pt x="15530" y="19892"/>
                    <a:pt x="15625" y="19959"/>
                  </a:cubicBezTo>
                  <a:cubicBezTo>
                    <a:pt x="15709" y="20019"/>
                    <a:pt x="15762" y="20103"/>
                    <a:pt x="15772" y="20196"/>
                  </a:cubicBezTo>
                  <a:lnTo>
                    <a:pt x="15635" y="20406"/>
                  </a:lnTo>
                  <a:lnTo>
                    <a:pt x="15377" y="20495"/>
                  </a:lnTo>
                  <a:lnTo>
                    <a:pt x="15036" y="20476"/>
                  </a:lnTo>
                  <a:lnTo>
                    <a:pt x="14703" y="20358"/>
                  </a:lnTo>
                  <a:lnTo>
                    <a:pt x="14538" y="20219"/>
                  </a:lnTo>
                  <a:lnTo>
                    <a:pt x="14329" y="20018"/>
                  </a:lnTo>
                  <a:lnTo>
                    <a:pt x="14114" y="19762"/>
                  </a:lnTo>
                  <a:lnTo>
                    <a:pt x="13743" y="19754"/>
                  </a:lnTo>
                  <a:lnTo>
                    <a:pt x="13291" y="19767"/>
                  </a:lnTo>
                  <a:lnTo>
                    <a:pt x="12906" y="19522"/>
                  </a:lnTo>
                  <a:lnTo>
                    <a:pt x="12697" y="19258"/>
                  </a:lnTo>
                  <a:lnTo>
                    <a:pt x="12494" y="18923"/>
                  </a:lnTo>
                  <a:lnTo>
                    <a:pt x="12258" y="18798"/>
                  </a:lnTo>
                  <a:cubicBezTo>
                    <a:pt x="12186" y="18821"/>
                    <a:pt x="12118" y="18850"/>
                    <a:pt x="12052" y="18884"/>
                  </a:cubicBezTo>
                  <a:cubicBezTo>
                    <a:pt x="11951" y="18937"/>
                    <a:pt x="11857" y="19003"/>
                    <a:pt x="11744" y="19035"/>
                  </a:cubicBezTo>
                  <a:cubicBezTo>
                    <a:pt x="11600" y="19075"/>
                    <a:pt x="11442" y="19057"/>
                    <a:pt x="11315" y="18986"/>
                  </a:cubicBezTo>
                  <a:lnTo>
                    <a:pt x="11031" y="19032"/>
                  </a:lnTo>
                  <a:lnTo>
                    <a:pt x="10785" y="19267"/>
                  </a:lnTo>
                  <a:lnTo>
                    <a:pt x="10605" y="19578"/>
                  </a:lnTo>
                  <a:lnTo>
                    <a:pt x="10315" y="19788"/>
                  </a:lnTo>
                  <a:lnTo>
                    <a:pt x="9983" y="19780"/>
                  </a:lnTo>
                  <a:lnTo>
                    <a:pt x="9763" y="20013"/>
                  </a:lnTo>
                  <a:cubicBezTo>
                    <a:pt x="9702" y="20062"/>
                    <a:pt x="9633" y="20103"/>
                    <a:pt x="9557" y="20135"/>
                  </a:cubicBezTo>
                  <a:cubicBezTo>
                    <a:pt x="9353" y="20222"/>
                    <a:pt x="9117" y="20236"/>
                    <a:pt x="8900" y="20175"/>
                  </a:cubicBezTo>
                  <a:lnTo>
                    <a:pt x="8525" y="20261"/>
                  </a:lnTo>
                  <a:lnTo>
                    <a:pt x="8304" y="20330"/>
                  </a:lnTo>
                  <a:lnTo>
                    <a:pt x="8034" y="20245"/>
                  </a:lnTo>
                  <a:lnTo>
                    <a:pt x="7186" y="20085"/>
                  </a:lnTo>
                  <a:lnTo>
                    <a:pt x="6472" y="20006"/>
                  </a:lnTo>
                  <a:lnTo>
                    <a:pt x="5903" y="20005"/>
                  </a:lnTo>
                  <a:lnTo>
                    <a:pt x="5619" y="19716"/>
                  </a:lnTo>
                  <a:lnTo>
                    <a:pt x="5340" y="19546"/>
                  </a:lnTo>
                  <a:cubicBezTo>
                    <a:pt x="5243" y="19554"/>
                    <a:pt x="5151" y="19588"/>
                    <a:pt x="5079" y="19644"/>
                  </a:cubicBezTo>
                  <a:cubicBezTo>
                    <a:pt x="4966" y="19731"/>
                    <a:pt x="4911" y="19861"/>
                    <a:pt x="4934" y="19989"/>
                  </a:cubicBezTo>
                  <a:lnTo>
                    <a:pt x="4692" y="20208"/>
                  </a:lnTo>
                  <a:lnTo>
                    <a:pt x="4432" y="20488"/>
                  </a:lnTo>
                  <a:lnTo>
                    <a:pt x="4424" y="20704"/>
                  </a:lnTo>
                  <a:lnTo>
                    <a:pt x="4592" y="20952"/>
                  </a:lnTo>
                  <a:cubicBezTo>
                    <a:pt x="4718" y="21019"/>
                    <a:pt x="4797" y="21134"/>
                    <a:pt x="4805" y="21260"/>
                  </a:cubicBezTo>
                  <a:cubicBezTo>
                    <a:pt x="4812" y="21359"/>
                    <a:pt x="4773" y="21457"/>
                    <a:pt x="4697" y="21532"/>
                  </a:cubicBezTo>
                  <a:lnTo>
                    <a:pt x="4347" y="21600"/>
                  </a:lnTo>
                  <a:lnTo>
                    <a:pt x="3944" y="21570"/>
                  </a:lnTo>
                  <a:lnTo>
                    <a:pt x="3651" y="21490"/>
                  </a:lnTo>
                  <a:lnTo>
                    <a:pt x="3176" y="21431"/>
                  </a:lnTo>
                  <a:lnTo>
                    <a:pt x="2892" y="21206"/>
                  </a:lnTo>
                  <a:lnTo>
                    <a:pt x="2589" y="21119"/>
                  </a:lnTo>
                  <a:lnTo>
                    <a:pt x="2285" y="21303"/>
                  </a:lnTo>
                  <a:lnTo>
                    <a:pt x="2017" y="21399"/>
                  </a:lnTo>
                  <a:lnTo>
                    <a:pt x="1748" y="21440"/>
                  </a:lnTo>
                  <a:lnTo>
                    <a:pt x="1453" y="21375"/>
                  </a:lnTo>
                  <a:lnTo>
                    <a:pt x="1054" y="21145"/>
                  </a:lnTo>
                  <a:lnTo>
                    <a:pt x="914" y="20888"/>
                  </a:lnTo>
                  <a:lnTo>
                    <a:pt x="946" y="20663"/>
                  </a:lnTo>
                  <a:lnTo>
                    <a:pt x="751" y="20277"/>
                  </a:lnTo>
                  <a:lnTo>
                    <a:pt x="571" y="19890"/>
                  </a:lnTo>
                  <a:lnTo>
                    <a:pt x="558" y="19466"/>
                  </a:lnTo>
                  <a:lnTo>
                    <a:pt x="827" y="19242"/>
                  </a:lnTo>
                  <a:lnTo>
                    <a:pt x="1096" y="18909"/>
                  </a:lnTo>
                  <a:lnTo>
                    <a:pt x="1305" y="18526"/>
                  </a:lnTo>
                  <a:lnTo>
                    <a:pt x="1523" y="18144"/>
                  </a:lnTo>
                  <a:lnTo>
                    <a:pt x="1685" y="17730"/>
                  </a:lnTo>
                  <a:lnTo>
                    <a:pt x="1936" y="17355"/>
                  </a:lnTo>
                  <a:lnTo>
                    <a:pt x="2309" y="17187"/>
                  </a:lnTo>
                  <a:lnTo>
                    <a:pt x="2504" y="17045"/>
                  </a:lnTo>
                  <a:lnTo>
                    <a:pt x="2471" y="16738"/>
                  </a:lnTo>
                  <a:lnTo>
                    <a:pt x="2351" y="16450"/>
                  </a:lnTo>
                  <a:lnTo>
                    <a:pt x="2705" y="15897"/>
                  </a:lnTo>
                  <a:lnTo>
                    <a:pt x="3012" y="15624"/>
                  </a:lnTo>
                  <a:lnTo>
                    <a:pt x="3378" y="15407"/>
                  </a:lnTo>
                  <a:lnTo>
                    <a:pt x="3751" y="15166"/>
                  </a:lnTo>
                  <a:lnTo>
                    <a:pt x="4136" y="14903"/>
                  </a:lnTo>
                  <a:lnTo>
                    <a:pt x="4199" y="14639"/>
                  </a:lnTo>
                  <a:lnTo>
                    <a:pt x="3826" y="14509"/>
                  </a:lnTo>
                  <a:lnTo>
                    <a:pt x="3513" y="14306"/>
                  </a:lnTo>
                  <a:lnTo>
                    <a:pt x="3349" y="14055"/>
                  </a:lnTo>
                  <a:lnTo>
                    <a:pt x="3157" y="13930"/>
                  </a:lnTo>
                  <a:lnTo>
                    <a:pt x="2806" y="13874"/>
                  </a:lnTo>
                  <a:lnTo>
                    <a:pt x="2403" y="13730"/>
                  </a:lnTo>
                  <a:lnTo>
                    <a:pt x="2071" y="13278"/>
                  </a:lnTo>
                  <a:lnTo>
                    <a:pt x="1762" y="13158"/>
                  </a:lnTo>
                  <a:cubicBezTo>
                    <a:pt x="1740" y="13060"/>
                    <a:pt x="1771" y="12959"/>
                    <a:pt x="1845" y="12881"/>
                  </a:cubicBezTo>
                  <a:cubicBezTo>
                    <a:pt x="1973" y="12748"/>
                    <a:pt x="2194" y="12711"/>
                    <a:pt x="2372" y="12793"/>
                  </a:cubicBezTo>
                  <a:cubicBezTo>
                    <a:pt x="2560" y="12833"/>
                    <a:pt x="2756" y="12840"/>
                    <a:pt x="2947" y="12815"/>
                  </a:cubicBezTo>
                  <a:cubicBezTo>
                    <a:pt x="3143" y="12789"/>
                    <a:pt x="3330" y="12729"/>
                    <a:pt x="3497" y="12639"/>
                  </a:cubicBezTo>
                  <a:lnTo>
                    <a:pt x="3637" y="12412"/>
                  </a:lnTo>
                  <a:lnTo>
                    <a:pt x="3271" y="12194"/>
                  </a:lnTo>
                  <a:lnTo>
                    <a:pt x="2879" y="11943"/>
                  </a:lnTo>
                  <a:lnTo>
                    <a:pt x="2643" y="11594"/>
                  </a:lnTo>
                  <a:lnTo>
                    <a:pt x="2482" y="11339"/>
                  </a:lnTo>
                  <a:lnTo>
                    <a:pt x="2061" y="11399"/>
                  </a:lnTo>
                  <a:lnTo>
                    <a:pt x="1516" y="11619"/>
                  </a:lnTo>
                  <a:lnTo>
                    <a:pt x="1308" y="11540"/>
                  </a:lnTo>
                  <a:lnTo>
                    <a:pt x="995" y="11369"/>
                  </a:lnTo>
                  <a:lnTo>
                    <a:pt x="613" y="11304"/>
                  </a:lnTo>
                  <a:lnTo>
                    <a:pt x="356" y="11149"/>
                  </a:lnTo>
                  <a:lnTo>
                    <a:pt x="295" y="10741"/>
                  </a:lnTo>
                  <a:lnTo>
                    <a:pt x="87" y="10497"/>
                  </a:lnTo>
                  <a:lnTo>
                    <a:pt x="0" y="10311"/>
                  </a:lnTo>
                  <a:lnTo>
                    <a:pt x="201" y="10106"/>
                  </a:lnTo>
                  <a:lnTo>
                    <a:pt x="211" y="9822"/>
                  </a:lnTo>
                  <a:lnTo>
                    <a:pt x="116" y="9336"/>
                  </a:lnTo>
                  <a:lnTo>
                    <a:pt x="151" y="9061"/>
                  </a:lnTo>
                  <a:lnTo>
                    <a:pt x="360" y="8807"/>
                  </a:lnTo>
                  <a:lnTo>
                    <a:pt x="885" y="8646"/>
                  </a:lnTo>
                  <a:lnTo>
                    <a:pt x="1126" y="8530"/>
                  </a:lnTo>
                  <a:lnTo>
                    <a:pt x="1445" y="8031"/>
                  </a:lnTo>
                  <a:lnTo>
                    <a:pt x="1580" y="7582"/>
                  </a:lnTo>
                  <a:lnTo>
                    <a:pt x="1785" y="7158"/>
                  </a:lnTo>
                  <a:lnTo>
                    <a:pt x="2225" y="6888"/>
                  </a:lnTo>
                  <a:lnTo>
                    <a:pt x="2665" y="6809"/>
                  </a:lnTo>
                  <a:lnTo>
                    <a:pt x="2902" y="6953"/>
                  </a:lnTo>
                  <a:lnTo>
                    <a:pt x="3397" y="6790"/>
                  </a:lnTo>
                  <a:lnTo>
                    <a:pt x="3785" y="6916"/>
                  </a:lnTo>
                  <a:lnTo>
                    <a:pt x="4163" y="7022"/>
                  </a:lnTo>
                  <a:lnTo>
                    <a:pt x="4533" y="6933"/>
                  </a:lnTo>
                  <a:lnTo>
                    <a:pt x="4659" y="6743"/>
                  </a:lnTo>
                  <a:lnTo>
                    <a:pt x="4687" y="6205"/>
                  </a:lnTo>
                  <a:lnTo>
                    <a:pt x="5015" y="6039"/>
                  </a:lnTo>
                  <a:lnTo>
                    <a:pt x="5397" y="5972"/>
                  </a:lnTo>
                  <a:lnTo>
                    <a:pt x="5808" y="5799"/>
                  </a:lnTo>
                  <a:lnTo>
                    <a:pt x="5902" y="5484"/>
                  </a:lnTo>
                  <a:lnTo>
                    <a:pt x="5781" y="5175"/>
                  </a:lnTo>
                  <a:lnTo>
                    <a:pt x="5522" y="5025"/>
                  </a:lnTo>
                  <a:lnTo>
                    <a:pt x="5649" y="4579"/>
                  </a:lnTo>
                  <a:lnTo>
                    <a:pt x="5623" y="4369"/>
                  </a:lnTo>
                  <a:lnTo>
                    <a:pt x="5422" y="4179"/>
                  </a:lnTo>
                  <a:lnTo>
                    <a:pt x="5469" y="3859"/>
                  </a:lnTo>
                  <a:lnTo>
                    <a:pt x="5838" y="3583"/>
                  </a:lnTo>
                  <a:lnTo>
                    <a:pt x="6311" y="3500"/>
                  </a:lnTo>
                  <a:lnTo>
                    <a:pt x="6605" y="3380"/>
                  </a:lnTo>
                  <a:lnTo>
                    <a:pt x="6803" y="3089"/>
                  </a:lnTo>
                  <a:lnTo>
                    <a:pt x="6621" y="2786"/>
                  </a:lnTo>
                  <a:lnTo>
                    <a:pt x="6357" y="2616"/>
                  </a:lnTo>
                  <a:lnTo>
                    <a:pt x="6115" y="2599"/>
                  </a:lnTo>
                  <a:lnTo>
                    <a:pt x="5881" y="2190"/>
                  </a:lnTo>
                  <a:lnTo>
                    <a:pt x="6039" y="1880"/>
                  </a:lnTo>
                  <a:lnTo>
                    <a:pt x="5856" y="1586"/>
                  </a:lnTo>
                  <a:lnTo>
                    <a:pt x="5915" y="1181"/>
                  </a:lnTo>
                  <a:lnTo>
                    <a:pt x="6267" y="882"/>
                  </a:lnTo>
                  <a:lnTo>
                    <a:pt x="6835" y="848"/>
                  </a:lnTo>
                  <a:lnTo>
                    <a:pt x="7427" y="933"/>
                  </a:lnTo>
                  <a:lnTo>
                    <a:pt x="7671" y="1014"/>
                  </a:lnTo>
                  <a:lnTo>
                    <a:pt x="8096" y="817"/>
                  </a:lnTo>
                  <a:lnTo>
                    <a:pt x="8377" y="479"/>
                  </a:lnTo>
                  <a:lnTo>
                    <a:pt x="8902" y="91"/>
                  </a:lnTo>
                  <a:lnTo>
                    <a:pt x="9529" y="0"/>
                  </a:lnTo>
                  <a:lnTo>
                    <a:pt x="9890" y="196"/>
                  </a:lnTo>
                  <a:lnTo>
                    <a:pt x="9814" y="545"/>
                  </a:lnTo>
                  <a:lnTo>
                    <a:pt x="9704" y="796"/>
                  </a:lnTo>
                  <a:lnTo>
                    <a:pt x="9803" y="1028"/>
                  </a:lnTo>
                  <a:lnTo>
                    <a:pt x="10015" y="1267"/>
                  </a:lnTo>
                  <a:lnTo>
                    <a:pt x="10112" y="1534"/>
                  </a:lnTo>
                  <a:lnTo>
                    <a:pt x="9992" y="1848"/>
                  </a:lnTo>
                  <a:lnTo>
                    <a:pt x="10239" y="1963"/>
                  </a:lnTo>
                  <a:lnTo>
                    <a:pt x="10429" y="1736"/>
                  </a:lnTo>
                  <a:lnTo>
                    <a:pt x="10583" y="1465"/>
                  </a:lnTo>
                  <a:lnTo>
                    <a:pt x="10975" y="1420"/>
                  </a:lnTo>
                  <a:lnTo>
                    <a:pt x="11480" y="1516"/>
                  </a:lnTo>
                  <a:lnTo>
                    <a:pt x="11900" y="1483"/>
                  </a:lnTo>
                  <a:lnTo>
                    <a:pt x="12094" y="1223"/>
                  </a:lnTo>
                  <a:lnTo>
                    <a:pt x="12076" y="866"/>
                  </a:lnTo>
                  <a:lnTo>
                    <a:pt x="12391" y="681"/>
                  </a:lnTo>
                  <a:lnTo>
                    <a:pt x="12940" y="842"/>
                  </a:lnTo>
                  <a:lnTo>
                    <a:pt x="12806" y="1065"/>
                  </a:lnTo>
                  <a:lnTo>
                    <a:pt x="13008" y="1291"/>
                  </a:lnTo>
                  <a:lnTo>
                    <a:pt x="13182" y="1540"/>
                  </a:lnTo>
                  <a:lnTo>
                    <a:pt x="13425" y="1739"/>
                  </a:lnTo>
                  <a:lnTo>
                    <a:pt x="13625" y="2051"/>
                  </a:lnTo>
                  <a:lnTo>
                    <a:pt x="13728" y="2355"/>
                  </a:lnTo>
                  <a:lnTo>
                    <a:pt x="13690" y="2609"/>
                  </a:lnTo>
                  <a:lnTo>
                    <a:pt x="13728" y="2958"/>
                  </a:lnTo>
                  <a:lnTo>
                    <a:pt x="13733" y="3237"/>
                  </a:lnTo>
                  <a:lnTo>
                    <a:pt x="13621" y="3428"/>
                  </a:lnTo>
                  <a:lnTo>
                    <a:pt x="13703" y="3661"/>
                  </a:lnTo>
                  <a:lnTo>
                    <a:pt x="13934" y="3840"/>
                  </a:lnTo>
                  <a:lnTo>
                    <a:pt x="14373" y="3823"/>
                  </a:lnTo>
                  <a:lnTo>
                    <a:pt x="14733" y="3973"/>
                  </a:lnTo>
                  <a:lnTo>
                    <a:pt x="15248" y="4148"/>
                  </a:lnTo>
                  <a:lnTo>
                    <a:pt x="15648" y="4228"/>
                  </a:lnTo>
                  <a:lnTo>
                    <a:pt x="16015" y="4255"/>
                  </a:lnTo>
                  <a:lnTo>
                    <a:pt x="16452" y="4288"/>
                  </a:lnTo>
                  <a:lnTo>
                    <a:pt x="16713" y="4179"/>
                  </a:lnTo>
                  <a:lnTo>
                    <a:pt x="16767" y="3905"/>
                  </a:lnTo>
                  <a:lnTo>
                    <a:pt x="16699" y="3502"/>
                  </a:lnTo>
                  <a:lnTo>
                    <a:pt x="16757" y="3195"/>
                  </a:lnTo>
                  <a:lnTo>
                    <a:pt x="16970" y="2979"/>
                  </a:lnTo>
                  <a:lnTo>
                    <a:pt x="17079" y="2632"/>
                  </a:lnTo>
                  <a:lnTo>
                    <a:pt x="17058" y="2261"/>
                  </a:lnTo>
                  <a:lnTo>
                    <a:pt x="17141" y="1983"/>
                  </a:lnTo>
                  <a:lnTo>
                    <a:pt x="17436" y="1826"/>
                  </a:lnTo>
                  <a:lnTo>
                    <a:pt x="17840" y="1875"/>
                  </a:lnTo>
                  <a:lnTo>
                    <a:pt x="18155" y="2050"/>
                  </a:lnTo>
                  <a:lnTo>
                    <a:pt x="18399" y="1903"/>
                  </a:lnTo>
                  <a:lnTo>
                    <a:pt x="18774" y="1867"/>
                  </a:lnTo>
                  <a:lnTo>
                    <a:pt x="18974" y="2307"/>
                  </a:lnTo>
                  <a:lnTo>
                    <a:pt x="19211" y="2679"/>
                  </a:lnTo>
                  <a:lnTo>
                    <a:pt x="19172" y="2989"/>
                  </a:lnTo>
                  <a:lnTo>
                    <a:pt x="19243" y="3196"/>
                  </a:lnTo>
                  <a:lnTo>
                    <a:pt x="19542" y="3261"/>
                  </a:lnTo>
                  <a:lnTo>
                    <a:pt x="19849" y="3215"/>
                  </a:lnTo>
                  <a:lnTo>
                    <a:pt x="20085" y="3382"/>
                  </a:lnTo>
                  <a:lnTo>
                    <a:pt x="20321" y="3682"/>
                  </a:lnTo>
                  <a:lnTo>
                    <a:pt x="20574" y="3937"/>
                  </a:lnTo>
                  <a:lnTo>
                    <a:pt x="20970" y="4266"/>
                  </a:lnTo>
                  <a:lnTo>
                    <a:pt x="21207" y="4644"/>
                  </a:lnTo>
                  <a:lnTo>
                    <a:pt x="21403" y="4901"/>
                  </a:lnTo>
                  <a:lnTo>
                    <a:pt x="21600" y="5277"/>
                  </a:lnTo>
                  <a:lnTo>
                    <a:pt x="21393" y="5548"/>
                  </a:lnTo>
                  <a:lnTo>
                    <a:pt x="21009" y="5744"/>
                  </a:lnTo>
                  <a:lnTo>
                    <a:pt x="20689" y="5945"/>
                  </a:lnTo>
                  <a:lnTo>
                    <a:pt x="20411" y="6257"/>
                  </a:lnTo>
                  <a:lnTo>
                    <a:pt x="20132" y="6339"/>
                  </a:lnTo>
                  <a:lnTo>
                    <a:pt x="19851" y="6023"/>
                  </a:lnTo>
                  <a:lnTo>
                    <a:pt x="19608" y="5850"/>
                  </a:lnTo>
                  <a:lnTo>
                    <a:pt x="19303" y="5817"/>
                  </a:lnTo>
                  <a:lnTo>
                    <a:pt x="18938" y="5645"/>
                  </a:lnTo>
                  <a:lnTo>
                    <a:pt x="18708" y="5398"/>
                  </a:lnTo>
                  <a:lnTo>
                    <a:pt x="18453" y="5469"/>
                  </a:lnTo>
                  <a:lnTo>
                    <a:pt x="18466" y="5678"/>
                  </a:lnTo>
                  <a:lnTo>
                    <a:pt x="18503" y="5895"/>
                  </a:lnTo>
                  <a:lnTo>
                    <a:pt x="18302" y="62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3" name="AutoShape 28">
              <a:extLst>
                <a:ext uri="{FF2B5EF4-FFF2-40B4-BE49-F238E27FC236}">
                  <a16:creationId xmlns:a16="http://schemas.microsoft.com/office/drawing/2014/main" id="{21312800-8CC3-464F-969C-DA91AD7895E4}"/>
                </a:ext>
              </a:extLst>
            </p:cNvPr>
            <p:cNvSpPr>
              <a:spLocks/>
            </p:cNvSpPr>
            <p:nvPr/>
          </p:nvSpPr>
          <p:spPr bwMode="auto">
            <a:xfrm>
              <a:off x="1749046" y="4742999"/>
              <a:ext cx="1970803" cy="1763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89" y="2302"/>
                  </a:moveTo>
                  <a:lnTo>
                    <a:pt x="14136" y="2872"/>
                  </a:lnTo>
                  <a:lnTo>
                    <a:pt x="14737" y="3136"/>
                  </a:lnTo>
                  <a:lnTo>
                    <a:pt x="14956" y="3516"/>
                  </a:lnTo>
                  <a:lnTo>
                    <a:pt x="15204" y="3945"/>
                  </a:lnTo>
                  <a:lnTo>
                    <a:pt x="15651" y="4322"/>
                  </a:lnTo>
                  <a:lnTo>
                    <a:pt x="16114" y="4623"/>
                  </a:lnTo>
                  <a:lnTo>
                    <a:pt x="16275" y="5167"/>
                  </a:lnTo>
                  <a:lnTo>
                    <a:pt x="16252" y="5692"/>
                  </a:lnTo>
                  <a:lnTo>
                    <a:pt x="16046" y="6205"/>
                  </a:lnTo>
                  <a:lnTo>
                    <a:pt x="15797" y="6581"/>
                  </a:lnTo>
                  <a:lnTo>
                    <a:pt x="15745" y="7024"/>
                  </a:lnTo>
                  <a:lnTo>
                    <a:pt x="15969" y="7421"/>
                  </a:lnTo>
                  <a:lnTo>
                    <a:pt x="15956" y="7900"/>
                  </a:lnTo>
                  <a:lnTo>
                    <a:pt x="16250" y="8450"/>
                  </a:lnTo>
                  <a:lnTo>
                    <a:pt x="16665" y="8789"/>
                  </a:lnTo>
                  <a:lnTo>
                    <a:pt x="16959" y="9102"/>
                  </a:lnTo>
                  <a:lnTo>
                    <a:pt x="17041" y="9717"/>
                  </a:lnTo>
                  <a:lnTo>
                    <a:pt x="17178" y="10236"/>
                  </a:lnTo>
                  <a:lnTo>
                    <a:pt x="17220" y="10830"/>
                  </a:lnTo>
                  <a:lnTo>
                    <a:pt x="17565" y="11383"/>
                  </a:lnTo>
                  <a:lnTo>
                    <a:pt x="18039" y="11745"/>
                  </a:lnTo>
                  <a:lnTo>
                    <a:pt x="18443" y="11982"/>
                  </a:lnTo>
                  <a:lnTo>
                    <a:pt x="18533" y="12422"/>
                  </a:lnTo>
                  <a:lnTo>
                    <a:pt x="18530" y="12920"/>
                  </a:lnTo>
                  <a:lnTo>
                    <a:pt x="18725" y="13413"/>
                  </a:lnTo>
                  <a:lnTo>
                    <a:pt x="19095" y="13564"/>
                  </a:lnTo>
                  <a:lnTo>
                    <a:pt x="19548" y="13507"/>
                  </a:lnTo>
                  <a:lnTo>
                    <a:pt x="20050" y="13278"/>
                  </a:lnTo>
                  <a:lnTo>
                    <a:pt x="20658" y="13292"/>
                  </a:lnTo>
                  <a:lnTo>
                    <a:pt x="21160" y="13782"/>
                  </a:lnTo>
                  <a:lnTo>
                    <a:pt x="21457" y="14258"/>
                  </a:lnTo>
                  <a:lnTo>
                    <a:pt x="21600" y="14887"/>
                  </a:lnTo>
                  <a:lnTo>
                    <a:pt x="21464" y="15643"/>
                  </a:lnTo>
                  <a:lnTo>
                    <a:pt x="21109" y="16088"/>
                  </a:lnTo>
                  <a:lnTo>
                    <a:pt x="20903" y="16494"/>
                  </a:lnTo>
                  <a:lnTo>
                    <a:pt x="20705" y="17071"/>
                  </a:lnTo>
                  <a:lnTo>
                    <a:pt x="20492" y="17610"/>
                  </a:lnTo>
                  <a:lnTo>
                    <a:pt x="20425" y="18265"/>
                  </a:lnTo>
                  <a:lnTo>
                    <a:pt x="20598" y="18707"/>
                  </a:lnTo>
                  <a:lnTo>
                    <a:pt x="20856" y="19051"/>
                  </a:lnTo>
                  <a:lnTo>
                    <a:pt x="20687" y="19317"/>
                  </a:lnTo>
                  <a:lnTo>
                    <a:pt x="20386" y="19541"/>
                  </a:lnTo>
                  <a:lnTo>
                    <a:pt x="20208" y="19742"/>
                  </a:lnTo>
                  <a:lnTo>
                    <a:pt x="20058" y="19950"/>
                  </a:lnTo>
                  <a:lnTo>
                    <a:pt x="19800" y="20002"/>
                  </a:lnTo>
                  <a:lnTo>
                    <a:pt x="19565" y="20039"/>
                  </a:lnTo>
                  <a:lnTo>
                    <a:pt x="19262" y="20068"/>
                  </a:lnTo>
                  <a:lnTo>
                    <a:pt x="19111" y="20339"/>
                  </a:lnTo>
                  <a:lnTo>
                    <a:pt x="18493" y="21049"/>
                  </a:lnTo>
                  <a:lnTo>
                    <a:pt x="17953" y="21600"/>
                  </a:lnTo>
                  <a:lnTo>
                    <a:pt x="17895" y="21075"/>
                  </a:lnTo>
                  <a:lnTo>
                    <a:pt x="18073" y="20698"/>
                  </a:lnTo>
                  <a:cubicBezTo>
                    <a:pt x="18206" y="20644"/>
                    <a:pt x="18307" y="20518"/>
                    <a:pt x="18339" y="20363"/>
                  </a:cubicBezTo>
                  <a:cubicBezTo>
                    <a:pt x="18410" y="20023"/>
                    <a:pt x="18169" y="19702"/>
                    <a:pt x="17857" y="19721"/>
                  </a:cubicBezTo>
                  <a:lnTo>
                    <a:pt x="17415" y="19731"/>
                  </a:lnTo>
                  <a:lnTo>
                    <a:pt x="17114" y="19880"/>
                  </a:lnTo>
                  <a:lnTo>
                    <a:pt x="16630" y="19867"/>
                  </a:lnTo>
                  <a:lnTo>
                    <a:pt x="16457" y="19835"/>
                  </a:lnTo>
                  <a:lnTo>
                    <a:pt x="16231" y="20289"/>
                  </a:lnTo>
                  <a:lnTo>
                    <a:pt x="16022" y="20629"/>
                  </a:lnTo>
                  <a:lnTo>
                    <a:pt x="15619" y="20392"/>
                  </a:lnTo>
                  <a:lnTo>
                    <a:pt x="15130" y="20069"/>
                  </a:lnTo>
                  <a:lnTo>
                    <a:pt x="14941" y="19654"/>
                  </a:lnTo>
                  <a:lnTo>
                    <a:pt x="14886" y="19244"/>
                  </a:lnTo>
                  <a:lnTo>
                    <a:pt x="14747" y="18907"/>
                  </a:lnTo>
                  <a:lnTo>
                    <a:pt x="14605" y="18190"/>
                  </a:lnTo>
                  <a:lnTo>
                    <a:pt x="14381" y="17795"/>
                  </a:lnTo>
                  <a:lnTo>
                    <a:pt x="14076" y="17501"/>
                  </a:lnTo>
                  <a:cubicBezTo>
                    <a:pt x="14126" y="17414"/>
                    <a:pt x="14164" y="17318"/>
                    <a:pt x="14188" y="17218"/>
                  </a:cubicBezTo>
                  <a:cubicBezTo>
                    <a:pt x="14219" y="17083"/>
                    <a:pt x="14224" y="16942"/>
                    <a:pt x="14202" y="16804"/>
                  </a:cubicBezTo>
                  <a:lnTo>
                    <a:pt x="13836" y="16548"/>
                  </a:lnTo>
                  <a:lnTo>
                    <a:pt x="13483" y="16399"/>
                  </a:lnTo>
                  <a:lnTo>
                    <a:pt x="13303" y="16139"/>
                  </a:lnTo>
                  <a:lnTo>
                    <a:pt x="13146" y="15749"/>
                  </a:lnTo>
                  <a:lnTo>
                    <a:pt x="12731" y="15637"/>
                  </a:lnTo>
                  <a:lnTo>
                    <a:pt x="12590" y="15933"/>
                  </a:lnTo>
                  <a:lnTo>
                    <a:pt x="12524" y="16365"/>
                  </a:lnTo>
                  <a:lnTo>
                    <a:pt x="12488" y="16749"/>
                  </a:lnTo>
                  <a:lnTo>
                    <a:pt x="12101" y="16914"/>
                  </a:lnTo>
                  <a:lnTo>
                    <a:pt x="11849" y="17162"/>
                  </a:lnTo>
                  <a:lnTo>
                    <a:pt x="11686" y="17537"/>
                  </a:lnTo>
                  <a:lnTo>
                    <a:pt x="11498" y="17862"/>
                  </a:lnTo>
                  <a:lnTo>
                    <a:pt x="11103" y="17868"/>
                  </a:lnTo>
                  <a:lnTo>
                    <a:pt x="10800" y="17677"/>
                  </a:lnTo>
                  <a:lnTo>
                    <a:pt x="10420" y="17730"/>
                  </a:lnTo>
                  <a:lnTo>
                    <a:pt x="10158" y="17641"/>
                  </a:lnTo>
                  <a:lnTo>
                    <a:pt x="9899" y="17419"/>
                  </a:lnTo>
                  <a:lnTo>
                    <a:pt x="9567" y="17537"/>
                  </a:lnTo>
                  <a:lnTo>
                    <a:pt x="9303" y="17923"/>
                  </a:lnTo>
                  <a:lnTo>
                    <a:pt x="9053" y="18198"/>
                  </a:lnTo>
                  <a:lnTo>
                    <a:pt x="8698" y="18305"/>
                  </a:lnTo>
                  <a:lnTo>
                    <a:pt x="8333" y="18149"/>
                  </a:lnTo>
                  <a:lnTo>
                    <a:pt x="7912" y="18177"/>
                  </a:lnTo>
                  <a:lnTo>
                    <a:pt x="7546" y="18181"/>
                  </a:lnTo>
                  <a:lnTo>
                    <a:pt x="7270" y="17905"/>
                  </a:lnTo>
                  <a:lnTo>
                    <a:pt x="6975" y="17621"/>
                  </a:lnTo>
                  <a:lnTo>
                    <a:pt x="6866" y="17281"/>
                  </a:lnTo>
                  <a:lnTo>
                    <a:pt x="6750" y="16867"/>
                  </a:lnTo>
                  <a:lnTo>
                    <a:pt x="6539" y="16726"/>
                  </a:lnTo>
                  <a:lnTo>
                    <a:pt x="6215" y="16868"/>
                  </a:lnTo>
                  <a:lnTo>
                    <a:pt x="5796" y="17194"/>
                  </a:lnTo>
                  <a:lnTo>
                    <a:pt x="5433" y="17341"/>
                  </a:lnTo>
                  <a:lnTo>
                    <a:pt x="4989" y="17133"/>
                  </a:lnTo>
                  <a:lnTo>
                    <a:pt x="4905" y="16719"/>
                  </a:lnTo>
                  <a:lnTo>
                    <a:pt x="5074" y="16404"/>
                  </a:lnTo>
                  <a:lnTo>
                    <a:pt x="4863" y="16199"/>
                  </a:lnTo>
                  <a:lnTo>
                    <a:pt x="4614" y="16065"/>
                  </a:lnTo>
                  <a:lnTo>
                    <a:pt x="4585" y="15683"/>
                  </a:lnTo>
                  <a:lnTo>
                    <a:pt x="4374" y="15454"/>
                  </a:lnTo>
                  <a:lnTo>
                    <a:pt x="4099" y="15473"/>
                  </a:lnTo>
                  <a:lnTo>
                    <a:pt x="3958" y="15877"/>
                  </a:lnTo>
                  <a:lnTo>
                    <a:pt x="3988" y="16229"/>
                  </a:lnTo>
                  <a:lnTo>
                    <a:pt x="3989" y="16464"/>
                  </a:lnTo>
                  <a:lnTo>
                    <a:pt x="3857" y="16686"/>
                  </a:lnTo>
                  <a:lnTo>
                    <a:pt x="3665" y="16559"/>
                  </a:lnTo>
                  <a:cubicBezTo>
                    <a:pt x="3634" y="16386"/>
                    <a:pt x="3578" y="16220"/>
                    <a:pt x="3501" y="16066"/>
                  </a:cubicBezTo>
                  <a:cubicBezTo>
                    <a:pt x="3406" y="15879"/>
                    <a:pt x="3276" y="15709"/>
                    <a:pt x="3093" y="15641"/>
                  </a:cubicBezTo>
                  <a:cubicBezTo>
                    <a:pt x="2906" y="15571"/>
                    <a:pt x="2700" y="15623"/>
                    <a:pt x="2557" y="15775"/>
                  </a:cubicBezTo>
                  <a:lnTo>
                    <a:pt x="2269" y="15957"/>
                  </a:lnTo>
                  <a:lnTo>
                    <a:pt x="1953" y="16158"/>
                  </a:lnTo>
                  <a:lnTo>
                    <a:pt x="1328" y="16377"/>
                  </a:lnTo>
                  <a:lnTo>
                    <a:pt x="1096" y="15936"/>
                  </a:lnTo>
                  <a:lnTo>
                    <a:pt x="978" y="15474"/>
                  </a:lnTo>
                  <a:lnTo>
                    <a:pt x="941" y="14944"/>
                  </a:lnTo>
                  <a:lnTo>
                    <a:pt x="692" y="14226"/>
                  </a:lnTo>
                  <a:lnTo>
                    <a:pt x="384" y="13916"/>
                  </a:lnTo>
                  <a:lnTo>
                    <a:pt x="99" y="13440"/>
                  </a:lnTo>
                  <a:lnTo>
                    <a:pt x="0" y="12815"/>
                  </a:lnTo>
                  <a:lnTo>
                    <a:pt x="186" y="12231"/>
                  </a:lnTo>
                  <a:lnTo>
                    <a:pt x="432" y="11825"/>
                  </a:lnTo>
                  <a:lnTo>
                    <a:pt x="918" y="11490"/>
                  </a:lnTo>
                  <a:lnTo>
                    <a:pt x="1478" y="11243"/>
                  </a:lnTo>
                  <a:lnTo>
                    <a:pt x="1771" y="10934"/>
                  </a:lnTo>
                  <a:lnTo>
                    <a:pt x="2014" y="10465"/>
                  </a:lnTo>
                  <a:lnTo>
                    <a:pt x="2355" y="10272"/>
                  </a:lnTo>
                  <a:lnTo>
                    <a:pt x="2651" y="10112"/>
                  </a:lnTo>
                  <a:lnTo>
                    <a:pt x="2783" y="9686"/>
                  </a:lnTo>
                  <a:lnTo>
                    <a:pt x="2879" y="9321"/>
                  </a:lnTo>
                  <a:lnTo>
                    <a:pt x="3179" y="9086"/>
                  </a:lnTo>
                  <a:lnTo>
                    <a:pt x="3524" y="9023"/>
                  </a:lnTo>
                  <a:lnTo>
                    <a:pt x="4052" y="8930"/>
                  </a:lnTo>
                  <a:lnTo>
                    <a:pt x="4312" y="8533"/>
                  </a:lnTo>
                  <a:lnTo>
                    <a:pt x="4653" y="7938"/>
                  </a:lnTo>
                  <a:lnTo>
                    <a:pt x="5142" y="7505"/>
                  </a:lnTo>
                  <a:lnTo>
                    <a:pt x="5355" y="7081"/>
                  </a:lnTo>
                  <a:lnTo>
                    <a:pt x="5872" y="6879"/>
                  </a:lnTo>
                  <a:lnTo>
                    <a:pt x="6116" y="6196"/>
                  </a:lnTo>
                  <a:lnTo>
                    <a:pt x="5921" y="5859"/>
                  </a:lnTo>
                  <a:lnTo>
                    <a:pt x="5279" y="5235"/>
                  </a:lnTo>
                  <a:lnTo>
                    <a:pt x="5222" y="4666"/>
                  </a:lnTo>
                  <a:lnTo>
                    <a:pt x="5381" y="4066"/>
                  </a:lnTo>
                  <a:lnTo>
                    <a:pt x="5759" y="3447"/>
                  </a:lnTo>
                  <a:lnTo>
                    <a:pt x="5837" y="2783"/>
                  </a:lnTo>
                  <a:lnTo>
                    <a:pt x="6130" y="2588"/>
                  </a:lnTo>
                  <a:lnTo>
                    <a:pt x="6350" y="2961"/>
                  </a:lnTo>
                  <a:lnTo>
                    <a:pt x="6739" y="3138"/>
                  </a:lnTo>
                  <a:lnTo>
                    <a:pt x="7147" y="3159"/>
                  </a:lnTo>
                  <a:lnTo>
                    <a:pt x="7438" y="3756"/>
                  </a:lnTo>
                  <a:lnTo>
                    <a:pt x="7669" y="3586"/>
                  </a:lnTo>
                  <a:lnTo>
                    <a:pt x="7857" y="3218"/>
                  </a:lnTo>
                  <a:lnTo>
                    <a:pt x="8498" y="2810"/>
                  </a:lnTo>
                  <a:lnTo>
                    <a:pt x="8857" y="2271"/>
                  </a:lnTo>
                  <a:lnTo>
                    <a:pt x="9350" y="1818"/>
                  </a:lnTo>
                  <a:lnTo>
                    <a:pt x="9695" y="1103"/>
                  </a:lnTo>
                  <a:lnTo>
                    <a:pt x="10216" y="710"/>
                  </a:lnTo>
                  <a:lnTo>
                    <a:pt x="11214" y="867"/>
                  </a:lnTo>
                  <a:lnTo>
                    <a:pt x="11793" y="238"/>
                  </a:lnTo>
                  <a:lnTo>
                    <a:pt x="12328" y="0"/>
                  </a:lnTo>
                  <a:lnTo>
                    <a:pt x="12645" y="58"/>
                  </a:lnTo>
                  <a:lnTo>
                    <a:pt x="12623" y="536"/>
                  </a:lnTo>
                  <a:lnTo>
                    <a:pt x="12812" y="1139"/>
                  </a:lnTo>
                  <a:lnTo>
                    <a:pt x="12978" y="1633"/>
                  </a:lnTo>
                  <a:lnTo>
                    <a:pt x="13399" y="2036"/>
                  </a:lnTo>
                  <a:lnTo>
                    <a:pt x="13689" y="230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4" name="AutoShape 29">
              <a:extLst>
                <a:ext uri="{FF2B5EF4-FFF2-40B4-BE49-F238E27FC236}">
                  <a16:creationId xmlns:a16="http://schemas.microsoft.com/office/drawing/2014/main" id="{19254903-DBE6-4E2F-851E-816641A104A1}"/>
                </a:ext>
              </a:extLst>
            </p:cNvPr>
            <p:cNvSpPr>
              <a:spLocks/>
            </p:cNvSpPr>
            <p:nvPr/>
          </p:nvSpPr>
          <p:spPr bwMode="auto">
            <a:xfrm>
              <a:off x="1255655" y="5993657"/>
              <a:ext cx="2371478" cy="1656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11" y="7771"/>
                  </a:moveTo>
                  <a:lnTo>
                    <a:pt x="18398" y="8769"/>
                  </a:lnTo>
                  <a:lnTo>
                    <a:pt x="18439" y="9713"/>
                  </a:lnTo>
                  <a:lnTo>
                    <a:pt x="18468" y="10229"/>
                  </a:lnTo>
                  <a:lnTo>
                    <a:pt x="18653" y="10437"/>
                  </a:lnTo>
                  <a:lnTo>
                    <a:pt x="18542" y="10853"/>
                  </a:lnTo>
                  <a:lnTo>
                    <a:pt x="18366" y="11211"/>
                  </a:lnTo>
                  <a:lnTo>
                    <a:pt x="18235" y="11565"/>
                  </a:lnTo>
                  <a:lnTo>
                    <a:pt x="18069" y="12139"/>
                  </a:lnTo>
                  <a:lnTo>
                    <a:pt x="17945" y="12535"/>
                  </a:lnTo>
                  <a:lnTo>
                    <a:pt x="17875" y="13079"/>
                  </a:lnTo>
                  <a:lnTo>
                    <a:pt x="17897" y="13599"/>
                  </a:lnTo>
                  <a:lnTo>
                    <a:pt x="17938" y="13898"/>
                  </a:lnTo>
                  <a:lnTo>
                    <a:pt x="17854" y="14178"/>
                  </a:lnTo>
                  <a:lnTo>
                    <a:pt x="17716" y="14490"/>
                  </a:lnTo>
                  <a:lnTo>
                    <a:pt x="17539" y="14757"/>
                  </a:lnTo>
                  <a:lnTo>
                    <a:pt x="17745" y="14845"/>
                  </a:lnTo>
                  <a:lnTo>
                    <a:pt x="18078" y="14793"/>
                  </a:lnTo>
                  <a:lnTo>
                    <a:pt x="18322" y="15005"/>
                  </a:lnTo>
                  <a:lnTo>
                    <a:pt x="18483" y="15338"/>
                  </a:lnTo>
                  <a:lnTo>
                    <a:pt x="18592" y="15846"/>
                  </a:lnTo>
                  <a:lnTo>
                    <a:pt x="18796" y="16204"/>
                  </a:lnTo>
                  <a:lnTo>
                    <a:pt x="19057" y="16631"/>
                  </a:lnTo>
                  <a:lnTo>
                    <a:pt x="19201" y="17011"/>
                  </a:lnTo>
                  <a:lnTo>
                    <a:pt x="19573" y="17945"/>
                  </a:lnTo>
                  <a:lnTo>
                    <a:pt x="19707" y="18354"/>
                  </a:lnTo>
                  <a:lnTo>
                    <a:pt x="19808" y="18828"/>
                  </a:lnTo>
                  <a:lnTo>
                    <a:pt x="20080" y="19040"/>
                  </a:lnTo>
                  <a:lnTo>
                    <a:pt x="20274" y="19399"/>
                  </a:lnTo>
                  <a:lnTo>
                    <a:pt x="20408" y="19726"/>
                  </a:lnTo>
                  <a:lnTo>
                    <a:pt x="20753" y="20495"/>
                  </a:lnTo>
                  <a:lnTo>
                    <a:pt x="20929" y="20861"/>
                  </a:lnTo>
                  <a:lnTo>
                    <a:pt x="21332" y="20920"/>
                  </a:lnTo>
                  <a:lnTo>
                    <a:pt x="21600" y="21007"/>
                  </a:lnTo>
                  <a:lnTo>
                    <a:pt x="21498" y="21318"/>
                  </a:lnTo>
                  <a:lnTo>
                    <a:pt x="21126" y="21362"/>
                  </a:lnTo>
                  <a:lnTo>
                    <a:pt x="20799" y="21238"/>
                  </a:lnTo>
                  <a:lnTo>
                    <a:pt x="20577" y="21271"/>
                  </a:lnTo>
                  <a:lnTo>
                    <a:pt x="20334" y="21555"/>
                  </a:lnTo>
                  <a:lnTo>
                    <a:pt x="20079" y="21600"/>
                  </a:lnTo>
                  <a:lnTo>
                    <a:pt x="19914" y="21174"/>
                  </a:lnTo>
                  <a:lnTo>
                    <a:pt x="19754" y="20742"/>
                  </a:lnTo>
                  <a:lnTo>
                    <a:pt x="19648" y="20293"/>
                  </a:lnTo>
                  <a:lnTo>
                    <a:pt x="19703" y="19900"/>
                  </a:lnTo>
                  <a:lnTo>
                    <a:pt x="19680" y="19490"/>
                  </a:lnTo>
                  <a:lnTo>
                    <a:pt x="19570" y="19313"/>
                  </a:lnTo>
                  <a:lnTo>
                    <a:pt x="19296" y="19184"/>
                  </a:lnTo>
                  <a:lnTo>
                    <a:pt x="19048" y="18950"/>
                  </a:lnTo>
                  <a:lnTo>
                    <a:pt x="18877" y="18390"/>
                  </a:lnTo>
                  <a:lnTo>
                    <a:pt x="18706" y="18009"/>
                  </a:lnTo>
                  <a:lnTo>
                    <a:pt x="18487" y="17481"/>
                  </a:lnTo>
                  <a:lnTo>
                    <a:pt x="18085" y="17352"/>
                  </a:lnTo>
                  <a:lnTo>
                    <a:pt x="17878" y="17680"/>
                  </a:lnTo>
                  <a:lnTo>
                    <a:pt x="17688" y="17984"/>
                  </a:lnTo>
                  <a:lnTo>
                    <a:pt x="17468" y="17936"/>
                  </a:lnTo>
                  <a:lnTo>
                    <a:pt x="17228" y="17942"/>
                  </a:lnTo>
                  <a:lnTo>
                    <a:pt x="17103" y="18133"/>
                  </a:lnTo>
                  <a:lnTo>
                    <a:pt x="16976" y="18418"/>
                  </a:lnTo>
                  <a:lnTo>
                    <a:pt x="16843" y="18811"/>
                  </a:lnTo>
                  <a:lnTo>
                    <a:pt x="16622" y="19129"/>
                  </a:lnTo>
                  <a:lnTo>
                    <a:pt x="16382" y="19618"/>
                  </a:lnTo>
                  <a:lnTo>
                    <a:pt x="16189" y="19988"/>
                  </a:lnTo>
                  <a:lnTo>
                    <a:pt x="15871" y="20406"/>
                  </a:lnTo>
                  <a:lnTo>
                    <a:pt x="15645" y="20698"/>
                  </a:lnTo>
                  <a:lnTo>
                    <a:pt x="15374" y="20924"/>
                  </a:lnTo>
                  <a:lnTo>
                    <a:pt x="14879" y="20999"/>
                  </a:lnTo>
                  <a:lnTo>
                    <a:pt x="14366" y="20858"/>
                  </a:lnTo>
                  <a:lnTo>
                    <a:pt x="14072" y="20582"/>
                  </a:lnTo>
                  <a:lnTo>
                    <a:pt x="13833" y="20480"/>
                  </a:lnTo>
                  <a:lnTo>
                    <a:pt x="13449" y="20577"/>
                  </a:lnTo>
                  <a:lnTo>
                    <a:pt x="13073" y="20642"/>
                  </a:lnTo>
                  <a:lnTo>
                    <a:pt x="12719" y="20367"/>
                  </a:lnTo>
                  <a:lnTo>
                    <a:pt x="12442" y="20026"/>
                  </a:lnTo>
                  <a:lnTo>
                    <a:pt x="12080" y="19660"/>
                  </a:lnTo>
                  <a:lnTo>
                    <a:pt x="11777" y="19392"/>
                  </a:lnTo>
                  <a:lnTo>
                    <a:pt x="11356" y="19384"/>
                  </a:lnTo>
                  <a:lnTo>
                    <a:pt x="10905" y="19486"/>
                  </a:lnTo>
                  <a:lnTo>
                    <a:pt x="10663" y="19275"/>
                  </a:lnTo>
                  <a:cubicBezTo>
                    <a:pt x="10441" y="19060"/>
                    <a:pt x="10225" y="18831"/>
                    <a:pt x="10016" y="18590"/>
                  </a:cubicBezTo>
                  <a:cubicBezTo>
                    <a:pt x="9850" y="18399"/>
                    <a:pt x="9689" y="18200"/>
                    <a:pt x="9533" y="17994"/>
                  </a:cubicBezTo>
                  <a:lnTo>
                    <a:pt x="9221" y="17836"/>
                  </a:lnTo>
                  <a:lnTo>
                    <a:pt x="8845" y="17939"/>
                  </a:lnTo>
                  <a:lnTo>
                    <a:pt x="8590" y="18182"/>
                  </a:lnTo>
                  <a:cubicBezTo>
                    <a:pt x="8512" y="18158"/>
                    <a:pt x="8437" y="18122"/>
                    <a:pt x="8364" y="18075"/>
                  </a:cubicBezTo>
                  <a:cubicBezTo>
                    <a:pt x="8252" y="18001"/>
                    <a:pt x="8150" y="17901"/>
                    <a:pt x="8061" y="17778"/>
                  </a:cubicBezTo>
                  <a:lnTo>
                    <a:pt x="7749" y="17776"/>
                  </a:lnTo>
                  <a:lnTo>
                    <a:pt x="7406" y="17840"/>
                  </a:lnTo>
                  <a:lnTo>
                    <a:pt x="7229" y="17649"/>
                  </a:lnTo>
                  <a:lnTo>
                    <a:pt x="6599" y="17618"/>
                  </a:lnTo>
                  <a:lnTo>
                    <a:pt x="5956" y="17160"/>
                  </a:lnTo>
                  <a:cubicBezTo>
                    <a:pt x="5851" y="17069"/>
                    <a:pt x="5737" y="16999"/>
                    <a:pt x="5619" y="16952"/>
                  </a:cubicBezTo>
                  <a:cubicBezTo>
                    <a:pt x="5455" y="16886"/>
                    <a:pt x="5284" y="16865"/>
                    <a:pt x="5122" y="16791"/>
                  </a:cubicBezTo>
                  <a:cubicBezTo>
                    <a:pt x="4985" y="16727"/>
                    <a:pt x="4858" y="16627"/>
                    <a:pt x="4744" y="16501"/>
                  </a:cubicBezTo>
                  <a:cubicBezTo>
                    <a:pt x="4650" y="16397"/>
                    <a:pt x="4565" y="16276"/>
                    <a:pt x="4492" y="16142"/>
                  </a:cubicBezTo>
                  <a:lnTo>
                    <a:pt x="4573" y="15664"/>
                  </a:lnTo>
                  <a:lnTo>
                    <a:pt x="4637" y="15308"/>
                  </a:lnTo>
                  <a:lnTo>
                    <a:pt x="4461" y="14803"/>
                  </a:lnTo>
                  <a:cubicBezTo>
                    <a:pt x="4413" y="14699"/>
                    <a:pt x="4383" y="14581"/>
                    <a:pt x="4373" y="14457"/>
                  </a:cubicBezTo>
                  <a:cubicBezTo>
                    <a:pt x="4361" y="14296"/>
                    <a:pt x="4384" y="14135"/>
                    <a:pt x="4438" y="13993"/>
                  </a:cubicBezTo>
                  <a:lnTo>
                    <a:pt x="4395" y="13674"/>
                  </a:lnTo>
                  <a:lnTo>
                    <a:pt x="4279" y="13174"/>
                  </a:lnTo>
                  <a:lnTo>
                    <a:pt x="4104" y="12823"/>
                  </a:lnTo>
                  <a:lnTo>
                    <a:pt x="3849" y="12252"/>
                  </a:lnTo>
                  <a:lnTo>
                    <a:pt x="3631" y="12098"/>
                  </a:lnTo>
                  <a:lnTo>
                    <a:pt x="3351" y="12349"/>
                  </a:lnTo>
                  <a:lnTo>
                    <a:pt x="3093" y="12533"/>
                  </a:lnTo>
                  <a:lnTo>
                    <a:pt x="2863" y="12248"/>
                  </a:lnTo>
                  <a:lnTo>
                    <a:pt x="2522" y="12110"/>
                  </a:lnTo>
                  <a:lnTo>
                    <a:pt x="2261" y="12203"/>
                  </a:lnTo>
                  <a:lnTo>
                    <a:pt x="1922" y="12440"/>
                  </a:lnTo>
                  <a:lnTo>
                    <a:pt x="1596" y="12540"/>
                  </a:lnTo>
                  <a:lnTo>
                    <a:pt x="1187" y="12294"/>
                  </a:lnTo>
                  <a:lnTo>
                    <a:pt x="812" y="12017"/>
                  </a:lnTo>
                  <a:lnTo>
                    <a:pt x="450" y="11863"/>
                  </a:lnTo>
                  <a:cubicBezTo>
                    <a:pt x="359" y="11759"/>
                    <a:pt x="290" y="11623"/>
                    <a:pt x="247" y="11469"/>
                  </a:cubicBezTo>
                  <a:cubicBezTo>
                    <a:pt x="202" y="11308"/>
                    <a:pt x="188" y="11133"/>
                    <a:pt x="206" y="10962"/>
                  </a:cubicBezTo>
                  <a:lnTo>
                    <a:pt x="13" y="10589"/>
                  </a:lnTo>
                  <a:lnTo>
                    <a:pt x="0" y="10097"/>
                  </a:lnTo>
                  <a:lnTo>
                    <a:pt x="243" y="9813"/>
                  </a:lnTo>
                  <a:lnTo>
                    <a:pt x="629" y="9501"/>
                  </a:lnTo>
                  <a:lnTo>
                    <a:pt x="884" y="9226"/>
                  </a:lnTo>
                  <a:lnTo>
                    <a:pt x="1176" y="9018"/>
                  </a:lnTo>
                  <a:lnTo>
                    <a:pt x="1490" y="8880"/>
                  </a:lnTo>
                  <a:lnTo>
                    <a:pt x="1805" y="8937"/>
                  </a:lnTo>
                  <a:lnTo>
                    <a:pt x="2088" y="8789"/>
                  </a:lnTo>
                  <a:lnTo>
                    <a:pt x="2222" y="8509"/>
                  </a:lnTo>
                  <a:lnTo>
                    <a:pt x="2243" y="8139"/>
                  </a:lnTo>
                  <a:lnTo>
                    <a:pt x="2090" y="7900"/>
                  </a:lnTo>
                  <a:lnTo>
                    <a:pt x="1872" y="7601"/>
                  </a:lnTo>
                  <a:lnTo>
                    <a:pt x="1949" y="7195"/>
                  </a:lnTo>
                  <a:lnTo>
                    <a:pt x="1967" y="6911"/>
                  </a:lnTo>
                  <a:lnTo>
                    <a:pt x="1894" y="6715"/>
                  </a:lnTo>
                  <a:lnTo>
                    <a:pt x="1698" y="6284"/>
                  </a:lnTo>
                  <a:lnTo>
                    <a:pt x="1757" y="5854"/>
                  </a:lnTo>
                  <a:lnTo>
                    <a:pt x="1810" y="5523"/>
                  </a:lnTo>
                  <a:lnTo>
                    <a:pt x="2102" y="5418"/>
                  </a:lnTo>
                  <a:lnTo>
                    <a:pt x="2374" y="5480"/>
                  </a:lnTo>
                  <a:lnTo>
                    <a:pt x="2683" y="5299"/>
                  </a:lnTo>
                  <a:lnTo>
                    <a:pt x="2865" y="4837"/>
                  </a:lnTo>
                  <a:lnTo>
                    <a:pt x="3144" y="4934"/>
                  </a:lnTo>
                  <a:lnTo>
                    <a:pt x="3326" y="4691"/>
                  </a:lnTo>
                  <a:lnTo>
                    <a:pt x="3610" y="4004"/>
                  </a:lnTo>
                  <a:lnTo>
                    <a:pt x="3927" y="3846"/>
                  </a:lnTo>
                  <a:lnTo>
                    <a:pt x="4141" y="4030"/>
                  </a:lnTo>
                  <a:lnTo>
                    <a:pt x="4411" y="3856"/>
                  </a:lnTo>
                  <a:lnTo>
                    <a:pt x="4639" y="3643"/>
                  </a:lnTo>
                  <a:lnTo>
                    <a:pt x="4958" y="3867"/>
                  </a:lnTo>
                  <a:lnTo>
                    <a:pt x="5096" y="4288"/>
                  </a:lnTo>
                  <a:lnTo>
                    <a:pt x="5268" y="4616"/>
                  </a:lnTo>
                  <a:lnTo>
                    <a:pt x="5481" y="4882"/>
                  </a:lnTo>
                  <a:lnTo>
                    <a:pt x="5845" y="4895"/>
                  </a:lnTo>
                  <a:lnTo>
                    <a:pt x="6224" y="4915"/>
                  </a:lnTo>
                  <a:lnTo>
                    <a:pt x="6321" y="5205"/>
                  </a:lnTo>
                  <a:lnTo>
                    <a:pt x="6533" y="5551"/>
                  </a:lnTo>
                  <a:lnTo>
                    <a:pt x="6826" y="5746"/>
                  </a:lnTo>
                  <a:lnTo>
                    <a:pt x="7129" y="5775"/>
                  </a:lnTo>
                  <a:lnTo>
                    <a:pt x="7266" y="5484"/>
                  </a:lnTo>
                  <a:lnTo>
                    <a:pt x="7083" y="5330"/>
                  </a:lnTo>
                  <a:lnTo>
                    <a:pt x="6901" y="5206"/>
                  </a:lnTo>
                  <a:lnTo>
                    <a:pt x="6851" y="4857"/>
                  </a:lnTo>
                  <a:lnTo>
                    <a:pt x="6554" y="4776"/>
                  </a:lnTo>
                  <a:lnTo>
                    <a:pt x="6375" y="4327"/>
                  </a:lnTo>
                  <a:lnTo>
                    <a:pt x="6632" y="4231"/>
                  </a:lnTo>
                  <a:lnTo>
                    <a:pt x="6841" y="3957"/>
                  </a:lnTo>
                  <a:lnTo>
                    <a:pt x="6766" y="3785"/>
                  </a:lnTo>
                  <a:lnTo>
                    <a:pt x="6287" y="3630"/>
                  </a:lnTo>
                  <a:lnTo>
                    <a:pt x="5778" y="3387"/>
                  </a:lnTo>
                  <a:lnTo>
                    <a:pt x="5505" y="3068"/>
                  </a:lnTo>
                  <a:lnTo>
                    <a:pt x="5392" y="2754"/>
                  </a:lnTo>
                  <a:lnTo>
                    <a:pt x="5517" y="2110"/>
                  </a:lnTo>
                  <a:lnTo>
                    <a:pt x="5643" y="1755"/>
                  </a:lnTo>
                  <a:lnTo>
                    <a:pt x="5733" y="1431"/>
                  </a:lnTo>
                  <a:lnTo>
                    <a:pt x="5624" y="1066"/>
                  </a:lnTo>
                  <a:lnTo>
                    <a:pt x="6064" y="797"/>
                  </a:lnTo>
                  <a:lnTo>
                    <a:pt x="6467" y="435"/>
                  </a:lnTo>
                  <a:lnTo>
                    <a:pt x="6825" y="193"/>
                  </a:lnTo>
                  <a:lnTo>
                    <a:pt x="7084" y="148"/>
                  </a:lnTo>
                  <a:lnTo>
                    <a:pt x="7326" y="337"/>
                  </a:lnTo>
                  <a:lnTo>
                    <a:pt x="7470" y="706"/>
                  </a:lnTo>
                  <a:lnTo>
                    <a:pt x="7617" y="1229"/>
                  </a:lnTo>
                  <a:lnTo>
                    <a:pt x="7802" y="1172"/>
                  </a:lnTo>
                  <a:lnTo>
                    <a:pt x="7693" y="656"/>
                  </a:lnTo>
                  <a:lnTo>
                    <a:pt x="7854" y="80"/>
                  </a:lnTo>
                  <a:lnTo>
                    <a:pt x="8215" y="0"/>
                  </a:lnTo>
                  <a:lnTo>
                    <a:pt x="8395" y="301"/>
                  </a:lnTo>
                  <a:lnTo>
                    <a:pt x="8442" y="771"/>
                  </a:lnTo>
                  <a:lnTo>
                    <a:pt x="8796" y="1115"/>
                  </a:lnTo>
                  <a:lnTo>
                    <a:pt x="8683" y="1519"/>
                  </a:lnTo>
                  <a:lnTo>
                    <a:pt x="8724" y="1825"/>
                  </a:lnTo>
                  <a:lnTo>
                    <a:pt x="9048" y="2056"/>
                  </a:lnTo>
                  <a:lnTo>
                    <a:pt x="9325" y="1872"/>
                  </a:lnTo>
                  <a:lnTo>
                    <a:pt x="9660" y="1539"/>
                  </a:lnTo>
                  <a:lnTo>
                    <a:pt x="9994" y="1407"/>
                  </a:lnTo>
                  <a:lnTo>
                    <a:pt x="10192" y="1571"/>
                  </a:lnTo>
                  <a:lnTo>
                    <a:pt x="10342" y="2304"/>
                  </a:lnTo>
                  <a:lnTo>
                    <a:pt x="10817" y="2956"/>
                  </a:lnTo>
                  <a:lnTo>
                    <a:pt x="11426" y="2911"/>
                  </a:lnTo>
                  <a:lnTo>
                    <a:pt x="11737" y="3076"/>
                  </a:lnTo>
                  <a:lnTo>
                    <a:pt x="12053" y="2960"/>
                  </a:lnTo>
                  <a:lnTo>
                    <a:pt x="12291" y="2523"/>
                  </a:lnTo>
                  <a:lnTo>
                    <a:pt x="12377" y="2297"/>
                  </a:lnTo>
                  <a:lnTo>
                    <a:pt x="12804" y="2136"/>
                  </a:lnTo>
                  <a:lnTo>
                    <a:pt x="12988" y="2404"/>
                  </a:lnTo>
                  <a:lnTo>
                    <a:pt x="13182" y="2477"/>
                  </a:lnTo>
                  <a:lnTo>
                    <a:pt x="13465" y="2395"/>
                  </a:lnTo>
                  <a:lnTo>
                    <a:pt x="13718" y="2597"/>
                  </a:lnTo>
                  <a:lnTo>
                    <a:pt x="14041" y="2608"/>
                  </a:lnTo>
                  <a:lnTo>
                    <a:pt x="14271" y="1931"/>
                  </a:lnTo>
                  <a:lnTo>
                    <a:pt x="14451" y="1596"/>
                  </a:lnTo>
                  <a:lnTo>
                    <a:pt x="14827" y="1424"/>
                  </a:lnTo>
                  <a:lnTo>
                    <a:pt x="14869" y="713"/>
                  </a:lnTo>
                  <a:lnTo>
                    <a:pt x="15032" y="216"/>
                  </a:lnTo>
                  <a:lnTo>
                    <a:pt x="15543" y="400"/>
                  </a:lnTo>
                  <a:lnTo>
                    <a:pt x="15678" y="823"/>
                  </a:lnTo>
                  <a:lnTo>
                    <a:pt x="15823" y="1114"/>
                  </a:lnTo>
                  <a:lnTo>
                    <a:pt x="16218" y="1320"/>
                  </a:lnTo>
                  <a:lnTo>
                    <a:pt x="16438" y="1600"/>
                  </a:lnTo>
                  <a:lnTo>
                    <a:pt x="16442" y="1988"/>
                  </a:lnTo>
                  <a:lnTo>
                    <a:pt x="16368" y="2311"/>
                  </a:lnTo>
                  <a:lnTo>
                    <a:pt x="16522" y="2533"/>
                  </a:lnTo>
                  <a:lnTo>
                    <a:pt x="16747" y="3011"/>
                  </a:lnTo>
                  <a:lnTo>
                    <a:pt x="16808" y="3507"/>
                  </a:lnTo>
                  <a:lnTo>
                    <a:pt x="16888" y="3841"/>
                  </a:lnTo>
                  <a:lnTo>
                    <a:pt x="17004" y="4170"/>
                  </a:lnTo>
                  <a:lnTo>
                    <a:pt x="17000" y="4586"/>
                  </a:lnTo>
                  <a:lnTo>
                    <a:pt x="17093" y="4932"/>
                  </a:lnTo>
                  <a:lnTo>
                    <a:pt x="17793" y="5519"/>
                  </a:lnTo>
                  <a:lnTo>
                    <a:pt x="18157" y="4701"/>
                  </a:lnTo>
                  <a:lnTo>
                    <a:pt x="18498" y="4764"/>
                  </a:lnTo>
                  <a:lnTo>
                    <a:pt x="18760" y="4779"/>
                  </a:lnTo>
                  <a:lnTo>
                    <a:pt x="18954" y="4636"/>
                  </a:lnTo>
                  <a:lnTo>
                    <a:pt x="19233" y="4601"/>
                  </a:lnTo>
                  <a:lnTo>
                    <a:pt x="19591" y="4660"/>
                  </a:lnTo>
                  <a:lnTo>
                    <a:pt x="19817" y="4922"/>
                  </a:lnTo>
                  <a:lnTo>
                    <a:pt x="19895" y="5435"/>
                  </a:lnTo>
                  <a:lnTo>
                    <a:pt x="19754" y="5744"/>
                  </a:lnTo>
                  <a:lnTo>
                    <a:pt x="19612" y="5830"/>
                  </a:lnTo>
                  <a:lnTo>
                    <a:pt x="19476" y="6104"/>
                  </a:lnTo>
                  <a:lnTo>
                    <a:pt x="19475" y="6460"/>
                  </a:lnTo>
                  <a:lnTo>
                    <a:pt x="19429" y="6647"/>
                  </a:lnTo>
                  <a:lnTo>
                    <a:pt x="18968" y="7171"/>
                  </a:lnTo>
                  <a:lnTo>
                    <a:pt x="18511" y="77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5" name="AutoShape 30">
              <a:extLst>
                <a:ext uri="{FF2B5EF4-FFF2-40B4-BE49-F238E27FC236}">
                  <a16:creationId xmlns:a16="http://schemas.microsoft.com/office/drawing/2014/main" id="{7C34B09E-36D9-4F77-BFA6-F8ECFFB83FA6}"/>
                </a:ext>
              </a:extLst>
            </p:cNvPr>
            <p:cNvSpPr>
              <a:spLocks/>
            </p:cNvSpPr>
            <p:nvPr/>
          </p:nvSpPr>
          <p:spPr bwMode="auto">
            <a:xfrm>
              <a:off x="0" y="5437422"/>
              <a:ext cx="1112479" cy="1223664"/>
            </a:xfrm>
            <a:custGeom>
              <a:avLst/>
              <a:gdLst>
                <a:gd name="T0" fmla="*/ 10800 w 21600"/>
                <a:gd name="T1" fmla="*/ 10793 h 21586"/>
                <a:gd name="T2" fmla="*/ 10800 w 21600"/>
                <a:gd name="T3" fmla="*/ 10793 h 21586"/>
                <a:gd name="T4" fmla="*/ 10800 w 21600"/>
                <a:gd name="T5" fmla="*/ 10793 h 21586"/>
                <a:gd name="T6" fmla="*/ 10800 w 21600"/>
                <a:gd name="T7" fmla="*/ 10793 h 21586"/>
              </a:gdLst>
              <a:ahLst/>
              <a:cxnLst>
                <a:cxn ang="0">
                  <a:pos x="T0" y="T1"/>
                </a:cxn>
                <a:cxn ang="0">
                  <a:pos x="T2" y="T3"/>
                </a:cxn>
                <a:cxn ang="0">
                  <a:pos x="T4" y="T5"/>
                </a:cxn>
                <a:cxn ang="0">
                  <a:pos x="T6" y="T7"/>
                </a:cxn>
              </a:cxnLst>
              <a:rect l="0" t="0" r="r" b="b"/>
              <a:pathLst>
                <a:path w="21600" h="21586">
                  <a:moveTo>
                    <a:pt x="4461" y="2496"/>
                  </a:moveTo>
                  <a:lnTo>
                    <a:pt x="3957" y="4038"/>
                  </a:lnTo>
                  <a:lnTo>
                    <a:pt x="3247" y="5804"/>
                  </a:lnTo>
                  <a:lnTo>
                    <a:pt x="2758" y="6564"/>
                  </a:lnTo>
                  <a:lnTo>
                    <a:pt x="2577" y="7480"/>
                  </a:lnTo>
                  <a:lnTo>
                    <a:pt x="2443" y="8369"/>
                  </a:lnTo>
                  <a:lnTo>
                    <a:pt x="2225" y="9321"/>
                  </a:lnTo>
                  <a:lnTo>
                    <a:pt x="2038" y="10095"/>
                  </a:lnTo>
                  <a:lnTo>
                    <a:pt x="2061" y="11076"/>
                  </a:lnTo>
                  <a:lnTo>
                    <a:pt x="2136" y="11847"/>
                  </a:lnTo>
                  <a:lnTo>
                    <a:pt x="2027" y="12346"/>
                  </a:lnTo>
                  <a:lnTo>
                    <a:pt x="1792" y="13069"/>
                  </a:lnTo>
                  <a:lnTo>
                    <a:pt x="1573" y="13593"/>
                  </a:lnTo>
                  <a:lnTo>
                    <a:pt x="1384" y="14057"/>
                  </a:lnTo>
                  <a:lnTo>
                    <a:pt x="1097" y="14874"/>
                  </a:lnTo>
                  <a:lnTo>
                    <a:pt x="960" y="15366"/>
                  </a:lnTo>
                  <a:lnTo>
                    <a:pt x="739" y="15951"/>
                  </a:lnTo>
                  <a:lnTo>
                    <a:pt x="568" y="16382"/>
                  </a:lnTo>
                  <a:lnTo>
                    <a:pt x="274" y="16785"/>
                  </a:lnTo>
                  <a:lnTo>
                    <a:pt x="0" y="17351"/>
                  </a:lnTo>
                  <a:lnTo>
                    <a:pt x="88" y="17904"/>
                  </a:lnTo>
                  <a:lnTo>
                    <a:pt x="421" y="18399"/>
                  </a:lnTo>
                  <a:lnTo>
                    <a:pt x="589" y="18984"/>
                  </a:lnTo>
                  <a:lnTo>
                    <a:pt x="551" y="19559"/>
                  </a:lnTo>
                  <a:lnTo>
                    <a:pt x="263" y="20178"/>
                  </a:lnTo>
                  <a:lnTo>
                    <a:pt x="536" y="20667"/>
                  </a:lnTo>
                  <a:lnTo>
                    <a:pt x="1236" y="20762"/>
                  </a:lnTo>
                  <a:lnTo>
                    <a:pt x="1805" y="20863"/>
                  </a:lnTo>
                  <a:lnTo>
                    <a:pt x="2349" y="20797"/>
                  </a:lnTo>
                  <a:lnTo>
                    <a:pt x="3039" y="21018"/>
                  </a:lnTo>
                  <a:lnTo>
                    <a:pt x="3910" y="21415"/>
                  </a:lnTo>
                  <a:cubicBezTo>
                    <a:pt x="4044" y="21538"/>
                    <a:pt x="4232" y="21600"/>
                    <a:pt x="4422" y="21583"/>
                  </a:cubicBezTo>
                  <a:cubicBezTo>
                    <a:pt x="4706" y="21557"/>
                    <a:pt x="4939" y="21368"/>
                    <a:pt x="4998" y="21114"/>
                  </a:cubicBezTo>
                  <a:cubicBezTo>
                    <a:pt x="5185" y="21033"/>
                    <a:pt x="5384" y="20975"/>
                    <a:pt x="5588" y="20942"/>
                  </a:cubicBezTo>
                  <a:cubicBezTo>
                    <a:pt x="5797" y="20908"/>
                    <a:pt x="6011" y="20899"/>
                    <a:pt x="6223" y="20917"/>
                  </a:cubicBezTo>
                  <a:lnTo>
                    <a:pt x="8149" y="20957"/>
                  </a:lnTo>
                  <a:lnTo>
                    <a:pt x="9357" y="20784"/>
                  </a:lnTo>
                  <a:lnTo>
                    <a:pt x="10200" y="20498"/>
                  </a:lnTo>
                  <a:lnTo>
                    <a:pt x="10654" y="19940"/>
                  </a:lnTo>
                  <a:lnTo>
                    <a:pt x="11057" y="19030"/>
                  </a:lnTo>
                  <a:cubicBezTo>
                    <a:pt x="11179" y="18709"/>
                    <a:pt x="11280" y="18382"/>
                    <a:pt x="11362" y="18051"/>
                  </a:cubicBezTo>
                  <a:cubicBezTo>
                    <a:pt x="11433" y="17763"/>
                    <a:pt x="11488" y="17471"/>
                    <a:pt x="11528" y="17177"/>
                  </a:cubicBezTo>
                  <a:lnTo>
                    <a:pt x="11947" y="16269"/>
                  </a:lnTo>
                  <a:lnTo>
                    <a:pt x="12495" y="15601"/>
                  </a:lnTo>
                  <a:lnTo>
                    <a:pt x="13247" y="14854"/>
                  </a:lnTo>
                  <a:cubicBezTo>
                    <a:pt x="13446" y="14598"/>
                    <a:pt x="13607" y="14320"/>
                    <a:pt x="13726" y="14026"/>
                  </a:cubicBezTo>
                  <a:cubicBezTo>
                    <a:pt x="13866" y="13681"/>
                    <a:pt x="13956" y="13303"/>
                    <a:pt x="14251" y="13048"/>
                  </a:cubicBezTo>
                  <a:cubicBezTo>
                    <a:pt x="14353" y="12959"/>
                    <a:pt x="14475" y="12891"/>
                    <a:pt x="14608" y="12849"/>
                  </a:cubicBezTo>
                  <a:lnTo>
                    <a:pt x="14316" y="13558"/>
                  </a:lnTo>
                  <a:lnTo>
                    <a:pt x="14347" y="14313"/>
                  </a:lnTo>
                  <a:lnTo>
                    <a:pt x="14474" y="14900"/>
                  </a:lnTo>
                  <a:lnTo>
                    <a:pt x="14489" y="15521"/>
                  </a:lnTo>
                  <a:lnTo>
                    <a:pt x="14705" y="16032"/>
                  </a:lnTo>
                  <a:lnTo>
                    <a:pt x="15530" y="16203"/>
                  </a:lnTo>
                  <a:lnTo>
                    <a:pt x="16152" y="15638"/>
                  </a:lnTo>
                  <a:lnTo>
                    <a:pt x="17089" y="14215"/>
                  </a:lnTo>
                  <a:lnTo>
                    <a:pt x="17736" y="12562"/>
                  </a:lnTo>
                  <a:lnTo>
                    <a:pt x="18921" y="11939"/>
                  </a:lnTo>
                  <a:lnTo>
                    <a:pt x="18703" y="11165"/>
                  </a:lnTo>
                  <a:lnTo>
                    <a:pt x="18539" y="10818"/>
                  </a:lnTo>
                  <a:lnTo>
                    <a:pt x="19102" y="9949"/>
                  </a:lnTo>
                  <a:lnTo>
                    <a:pt x="19936" y="9285"/>
                  </a:lnTo>
                  <a:lnTo>
                    <a:pt x="21384" y="8351"/>
                  </a:lnTo>
                  <a:lnTo>
                    <a:pt x="21600" y="7625"/>
                  </a:lnTo>
                  <a:lnTo>
                    <a:pt x="20896" y="7355"/>
                  </a:lnTo>
                  <a:lnTo>
                    <a:pt x="20379" y="7093"/>
                  </a:lnTo>
                  <a:lnTo>
                    <a:pt x="20083" y="6585"/>
                  </a:lnTo>
                  <a:lnTo>
                    <a:pt x="19697" y="6346"/>
                  </a:lnTo>
                  <a:lnTo>
                    <a:pt x="19007" y="6172"/>
                  </a:lnTo>
                  <a:lnTo>
                    <a:pt x="18508" y="5973"/>
                  </a:lnTo>
                  <a:lnTo>
                    <a:pt x="18173" y="5315"/>
                  </a:lnTo>
                  <a:lnTo>
                    <a:pt x="17456" y="5085"/>
                  </a:lnTo>
                  <a:lnTo>
                    <a:pt x="17769" y="4699"/>
                  </a:lnTo>
                  <a:lnTo>
                    <a:pt x="18331" y="4644"/>
                  </a:lnTo>
                  <a:lnTo>
                    <a:pt x="19084" y="4795"/>
                  </a:lnTo>
                  <a:lnTo>
                    <a:pt x="20258" y="4501"/>
                  </a:lnTo>
                  <a:lnTo>
                    <a:pt x="20673" y="3867"/>
                  </a:lnTo>
                  <a:lnTo>
                    <a:pt x="19350" y="2897"/>
                  </a:lnTo>
                  <a:lnTo>
                    <a:pt x="18693" y="1826"/>
                  </a:lnTo>
                  <a:lnTo>
                    <a:pt x="17789" y="1937"/>
                  </a:lnTo>
                  <a:lnTo>
                    <a:pt x="17032" y="2258"/>
                  </a:lnTo>
                  <a:lnTo>
                    <a:pt x="16208" y="1830"/>
                  </a:lnTo>
                  <a:lnTo>
                    <a:pt x="15514" y="1812"/>
                  </a:lnTo>
                  <a:lnTo>
                    <a:pt x="15271" y="1521"/>
                  </a:lnTo>
                  <a:lnTo>
                    <a:pt x="15126" y="790"/>
                  </a:lnTo>
                  <a:lnTo>
                    <a:pt x="14603" y="174"/>
                  </a:lnTo>
                  <a:lnTo>
                    <a:pt x="13202" y="91"/>
                  </a:lnTo>
                  <a:lnTo>
                    <a:pt x="12078" y="240"/>
                  </a:lnTo>
                  <a:lnTo>
                    <a:pt x="11501" y="568"/>
                  </a:lnTo>
                  <a:lnTo>
                    <a:pt x="11256" y="912"/>
                  </a:lnTo>
                  <a:lnTo>
                    <a:pt x="11397" y="1299"/>
                  </a:lnTo>
                  <a:lnTo>
                    <a:pt x="11217" y="2045"/>
                  </a:lnTo>
                  <a:lnTo>
                    <a:pt x="10288" y="2622"/>
                  </a:lnTo>
                  <a:lnTo>
                    <a:pt x="10175" y="2908"/>
                  </a:lnTo>
                  <a:lnTo>
                    <a:pt x="9798" y="3239"/>
                  </a:lnTo>
                  <a:lnTo>
                    <a:pt x="9361" y="3136"/>
                  </a:lnTo>
                  <a:lnTo>
                    <a:pt x="9079" y="2440"/>
                  </a:lnTo>
                  <a:lnTo>
                    <a:pt x="9158" y="1791"/>
                  </a:lnTo>
                  <a:lnTo>
                    <a:pt x="9234" y="1270"/>
                  </a:lnTo>
                  <a:lnTo>
                    <a:pt x="9094" y="811"/>
                  </a:lnTo>
                  <a:lnTo>
                    <a:pt x="8505" y="270"/>
                  </a:lnTo>
                  <a:lnTo>
                    <a:pt x="7787" y="58"/>
                  </a:lnTo>
                  <a:lnTo>
                    <a:pt x="7073" y="0"/>
                  </a:lnTo>
                  <a:lnTo>
                    <a:pt x="6533" y="177"/>
                  </a:lnTo>
                  <a:lnTo>
                    <a:pt x="5899" y="521"/>
                  </a:lnTo>
                  <a:lnTo>
                    <a:pt x="5379" y="566"/>
                  </a:lnTo>
                  <a:lnTo>
                    <a:pt x="4639" y="337"/>
                  </a:lnTo>
                  <a:lnTo>
                    <a:pt x="4616" y="880"/>
                  </a:lnTo>
                  <a:lnTo>
                    <a:pt x="4636" y="1784"/>
                  </a:lnTo>
                  <a:lnTo>
                    <a:pt x="4461" y="249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6" name="AutoShape 31">
              <a:extLst>
                <a:ext uri="{FF2B5EF4-FFF2-40B4-BE49-F238E27FC236}">
                  <a16:creationId xmlns:a16="http://schemas.microsoft.com/office/drawing/2014/main" id="{168E0ED6-4089-494E-AACA-4F505DEADF91}"/>
                </a:ext>
              </a:extLst>
            </p:cNvPr>
            <p:cNvSpPr>
              <a:spLocks/>
            </p:cNvSpPr>
            <p:nvPr/>
          </p:nvSpPr>
          <p:spPr bwMode="auto">
            <a:xfrm>
              <a:off x="327617" y="6343158"/>
              <a:ext cx="1714719" cy="2107000"/>
            </a:xfrm>
            <a:custGeom>
              <a:avLst/>
              <a:gdLst>
                <a:gd name="T0" fmla="*/ 10797 w 21594"/>
                <a:gd name="T1" fmla="*/ 10800 h 21600"/>
                <a:gd name="T2" fmla="*/ 10797 w 21594"/>
                <a:gd name="T3" fmla="*/ 10800 h 21600"/>
                <a:gd name="T4" fmla="*/ 10797 w 21594"/>
                <a:gd name="T5" fmla="*/ 10800 h 21600"/>
                <a:gd name="T6" fmla="*/ 10797 w 21594"/>
                <a:gd name="T7" fmla="*/ 10800 h 21600"/>
              </a:gdLst>
              <a:ahLst/>
              <a:cxnLst>
                <a:cxn ang="0">
                  <a:pos x="T0" y="T1"/>
                </a:cxn>
                <a:cxn ang="0">
                  <a:pos x="T2" y="T3"/>
                </a:cxn>
                <a:cxn ang="0">
                  <a:pos x="T4" y="T5"/>
                </a:cxn>
                <a:cxn ang="0">
                  <a:pos x="T6" y="T7"/>
                </a:cxn>
              </a:cxnLst>
              <a:rect l="0" t="0" r="r" b="b"/>
              <a:pathLst>
                <a:path w="21594" h="21600">
                  <a:moveTo>
                    <a:pt x="6352" y="1537"/>
                  </a:moveTo>
                  <a:lnTo>
                    <a:pt x="5804" y="1504"/>
                  </a:lnTo>
                  <a:lnTo>
                    <a:pt x="5291" y="1783"/>
                  </a:lnTo>
                  <a:lnTo>
                    <a:pt x="4868" y="1959"/>
                  </a:lnTo>
                  <a:lnTo>
                    <a:pt x="4471" y="2125"/>
                  </a:lnTo>
                  <a:lnTo>
                    <a:pt x="4279" y="2444"/>
                  </a:lnTo>
                  <a:lnTo>
                    <a:pt x="4270" y="2792"/>
                  </a:lnTo>
                  <a:lnTo>
                    <a:pt x="4289" y="3022"/>
                  </a:lnTo>
                  <a:lnTo>
                    <a:pt x="4113" y="3169"/>
                  </a:lnTo>
                  <a:lnTo>
                    <a:pt x="3812" y="3159"/>
                  </a:lnTo>
                  <a:lnTo>
                    <a:pt x="3500" y="3221"/>
                  </a:lnTo>
                  <a:lnTo>
                    <a:pt x="3399" y="3408"/>
                  </a:lnTo>
                  <a:lnTo>
                    <a:pt x="3297" y="3565"/>
                  </a:lnTo>
                  <a:lnTo>
                    <a:pt x="2902" y="3509"/>
                  </a:lnTo>
                  <a:lnTo>
                    <a:pt x="2345" y="3383"/>
                  </a:lnTo>
                  <a:lnTo>
                    <a:pt x="1861" y="3239"/>
                  </a:lnTo>
                  <a:lnTo>
                    <a:pt x="1434" y="3182"/>
                  </a:lnTo>
                  <a:lnTo>
                    <a:pt x="742" y="3235"/>
                  </a:lnTo>
                  <a:lnTo>
                    <a:pt x="323" y="3284"/>
                  </a:lnTo>
                  <a:lnTo>
                    <a:pt x="0" y="3378"/>
                  </a:lnTo>
                  <a:lnTo>
                    <a:pt x="55" y="3718"/>
                  </a:lnTo>
                  <a:lnTo>
                    <a:pt x="412" y="4024"/>
                  </a:lnTo>
                  <a:lnTo>
                    <a:pt x="813" y="4498"/>
                  </a:lnTo>
                  <a:lnTo>
                    <a:pt x="1168" y="4936"/>
                  </a:lnTo>
                  <a:lnTo>
                    <a:pt x="1346" y="5353"/>
                  </a:lnTo>
                  <a:lnTo>
                    <a:pt x="1439" y="5833"/>
                  </a:lnTo>
                  <a:lnTo>
                    <a:pt x="1505" y="6398"/>
                  </a:lnTo>
                  <a:lnTo>
                    <a:pt x="1441" y="6849"/>
                  </a:lnTo>
                  <a:lnTo>
                    <a:pt x="1281" y="7306"/>
                  </a:lnTo>
                  <a:lnTo>
                    <a:pt x="1077" y="7809"/>
                  </a:lnTo>
                  <a:lnTo>
                    <a:pt x="935" y="8150"/>
                  </a:lnTo>
                  <a:lnTo>
                    <a:pt x="1193" y="8412"/>
                  </a:lnTo>
                  <a:lnTo>
                    <a:pt x="1621" y="8341"/>
                  </a:lnTo>
                  <a:lnTo>
                    <a:pt x="2029" y="8120"/>
                  </a:lnTo>
                  <a:lnTo>
                    <a:pt x="2550" y="7976"/>
                  </a:lnTo>
                  <a:lnTo>
                    <a:pt x="3119" y="7859"/>
                  </a:lnTo>
                  <a:lnTo>
                    <a:pt x="3619" y="7830"/>
                  </a:lnTo>
                  <a:lnTo>
                    <a:pt x="4124" y="7810"/>
                  </a:lnTo>
                  <a:lnTo>
                    <a:pt x="4580" y="7661"/>
                  </a:lnTo>
                  <a:lnTo>
                    <a:pt x="4997" y="7423"/>
                  </a:lnTo>
                  <a:lnTo>
                    <a:pt x="5511" y="7147"/>
                  </a:lnTo>
                  <a:lnTo>
                    <a:pt x="6016" y="6887"/>
                  </a:lnTo>
                  <a:lnTo>
                    <a:pt x="6598" y="6620"/>
                  </a:lnTo>
                  <a:lnTo>
                    <a:pt x="7221" y="6618"/>
                  </a:lnTo>
                  <a:lnTo>
                    <a:pt x="7740" y="6891"/>
                  </a:lnTo>
                  <a:lnTo>
                    <a:pt x="8303" y="7236"/>
                  </a:lnTo>
                  <a:lnTo>
                    <a:pt x="8860" y="7305"/>
                  </a:lnTo>
                  <a:lnTo>
                    <a:pt x="9365" y="7067"/>
                  </a:lnTo>
                  <a:lnTo>
                    <a:pt x="9387" y="6801"/>
                  </a:lnTo>
                  <a:lnTo>
                    <a:pt x="9001" y="6525"/>
                  </a:lnTo>
                  <a:lnTo>
                    <a:pt x="9377" y="6020"/>
                  </a:lnTo>
                  <a:lnTo>
                    <a:pt x="9573" y="5622"/>
                  </a:lnTo>
                  <a:lnTo>
                    <a:pt x="9849" y="5678"/>
                  </a:lnTo>
                  <a:lnTo>
                    <a:pt x="9777" y="5965"/>
                  </a:lnTo>
                  <a:lnTo>
                    <a:pt x="9907" y="6296"/>
                  </a:lnTo>
                  <a:lnTo>
                    <a:pt x="10120" y="6486"/>
                  </a:lnTo>
                  <a:lnTo>
                    <a:pt x="9942" y="6762"/>
                  </a:lnTo>
                  <a:lnTo>
                    <a:pt x="9833" y="7001"/>
                  </a:lnTo>
                  <a:lnTo>
                    <a:pt x="9917" y="7358"/>
                  </a:lnTo>
                  <a:lnTo>
                    <a:pt x="9976" y="7722"/>
                  </a:lnTo>
                  <a:lnTo>
                    <a:pt x="10245" y="7944"/>
                  </a:lnTo>
                  <a:lnTo>
                    <a:pt x="10567" y="8073"/>
                  </a:lnTo>
                  <a:lnTo>
                    <a:pt x="10818" y="8348"/>
                  </a:lnTo>
                  <a:lnTo>
                    <a:pt x="11165" y="8387"/>
                  </a:lnTo>
                  <a:lnTo>
                    <a:pt x="11505" y="8438"/>
                  </a:lnTo>
                  <a:lnTo>
                    <a:pt x="11906" y="8538"/>
                  </a:lnTo>
                  <a:lnTo>
                    <a:pt x="12312" y="8609"/>
                  </a:lnTo>
                  <a:lnTo>
                    <a:pt x="11892" y="8785"/>
                  </a:lnTo>
                  <a:lnTo>
                    <a:pt x="11303" y="8752"/>
                  </a:lnTo>
                  <a:cubicBezTo>
                    <a:pt x="11094" y="8718"/>
                    <a:pt x="10886" y="8685"/>
                    <a:pt x="10678" y="8650"/>
                  </a:cubicBezTo>
                  <a:cubicBezTo>
                    <a:pt x="10429" y="8610"/>
                    <a:pt x="10181" y="8568"/>
                    <a:pt x="9933" y="8526"/>
                  </a:cubicBezTo>
                  <a:lnTo>
                    <a:pt x="9610" y="8310"/>
                  </a:lnTo>
                  <a:lnTo>
                    <a:pt x="9402" y="8386"/>
                  </a:lnTo>
                  <a:lnTo>
                    <a:pt x="9042" y="8441"/>
                  </a:lnTo>
                  <a:lnTo>
                    <a:pt x="8950" y="8203"/>
                  </a:lnTo>
                  <a:lnTo>
                    <a:pt x="8644" y="8060"/>
                  </a:lnTo>
                  <a:lnTo>
                    <a:pt x="8128" y="7923"/>
                  </a:lnTo>
                  <a:lnTo>
                    <a:pt x="7640" y="7769"/>
                  </a:lnTo>
                  <a:lnTo>
                    <a:pt x="7178" y="7465"/>
                  </a:lnTo>
                  <a:lnTo>
                    <a:pt x="6853" y="7147"/>
                  </a:lnTo>
                  <a:lnTo>
                    <a:pt x="6481" y="7152"/>
                  </a:lnTo>
                  <a:lnTo>
                    <a:pt x="6564" y="7436"/>
                  </a:lnTo>
                  <a:lnTo>
                    <a:pt x="6957" y="7766"/>
                  </a:lnTo>
                  <a:lnTo>
                    <a:pt x="7395" y="8012"/>
                  </a:lnTo>
                  <a:lnTo>
                    <a:pt x="7791" y="8339"/>
                  </a:lnTo>
                  <a:lnTo>
                    <a:pt x="8113" y="8691"/>
                  </a:lnTo>
                  <a:lnTo>
                    <a:pt x="8391" y="9109"/>
                  </a:lnTo>
                  <a:lnTo>
                    <a:pt x="8502" y="9543"/>
                  </a:lnTo>
                  <a:lnTo>
                    <a:pt x="8552" y="9986"/>
                  </a:lnTo>
                  <a:lnTo>
                    <a:pt x="8671" y="10462"/>
                  </a:lnTo>
                  <a:lnTo>
                    <a:pt x="8733" y="10945"/>
                  </a:lnTo>
                  <a:lnTo>
                    <a:pt x="8813" y="11411"/>
                  </a:lnTo>
                  <a:lnTo>
                    <a:pt x="8842" y="11661"/>
                  </a:lnTo>
                  <a:lnTo>
                    <a:pt x="8879" y="13029"/>
                  </a:lnTo>
                  <a:lnTo>
                    <a:pt x="8774" y="13647"/>
                  </a:lnTo>
                  <a:lnTo>
                    <a:pt x="8677" y="14137"/>
                  </a:lnTo>
                  <a:lnTo>
                    <a:pt x="8479" y="14594"/>
                  </a:lnTo>
                  <a:lnTo>
                    <a:pt x="8235" y="15108"/>
                  </a:lnTo>
                  <a:lnTo>
                    <a:pt x="8072" y="15545"/>
                  </a:lnTo>
                  <a:lnTo>
                    <a:pt x="7891" y="15973"/>
                  </a:lnTo>
                  <a:lnTo>
                    <a:pt x="7756" y="16389"/>
                  </a:lnTo>
                  <a:lnTo>
                    <a:pt x="7588" y="16883"/>
                  </a:lnTo>
                  <a:lnTo>
                    <a:pt x="7444" y="17175"/>
                  </a:lnTo>
                  <a:cubicBezTo>
                    <a:pt x="7331" y="17242"/>
                    <a:pt x="7255" y="17342"/>
                    <a:pt x="7231" y="17453"/>
                  </a:cubicBezTo>
                  <a:cubicBezTo>
                    <a:pt x="7205" y="17575"/>
                    <a:pt x="7243" y="17700"/>
                    <a:pt x="7336" y="17798"/>
                  </a:cubicBezTo>
                  <a:lnTo>
                    <a:pt x="7665" y="18109"/>
                  </a:lnTo>
                  <a:lnTo>
                    <a:pt x="8258" y="18399"/>
                  </a:lnTo>
                  <a:lnTo>
                    <a:pt x="8570" y="18813"/>
                  </a:lnTo>
                  <a:lnTo>
                    <a:pt x="8628" y="19202"/>
                  </a:lnTo>
                  <a:lnTo>
                    <a:pt x="8636" y="19680"/>
                  </a:lnTo>
                  <a:lnTo>
                    <a:pt x="8643" y="20062"/>
                  </a:lnTo>
                  <a:lnTo>
                    <a:pt x="8595" y="20323"/>
                  </a:lnTo>
                  <a:lnTo>
                    <a:pt x="9109" y="20298"/>
                  </a:lnTo>
                  <a:lnTo>
                    <a:pt x="9877" y="20480"/>
                  </a:lnTo>
                  <a:lnTo>
                    <a:pt x="10399" y="20732"/>
                  </a:lnTo>
                  <a:lnTo>
                    <a:pt x="10695" y="21166"/>
                  </a:lnTo>
                  <a:lnTo>
                    <a:pt x="10939" y="21425"/>
                  </a:lnTo>
                  <a:lnTo>
                    <a:pt x="11343" y="21460"/>
                  </a:lnTo>
                  <a:lnTo>
                    <a:pt x="11807" y="21427"/>
                  </a:lnTo>
                  <a:lnTo>
                    <a:pt x="12260" y="21446"/>
                  </a:lnTo>
                  <a:lnTo>
                    <a:pt x="12617" y="21600"/>
                  </a:lnTo>
                  <a:lnTo>
                    <a:pt x="13014" y="21405"/>
                  </a:lnTo>
                  <a:lnTo>
                    <a:pt x="13151" y="21062"/>
                  </a:lnTo>
                  <a:lnTo>
                    <a:pt x="13055" y="20709"/>
                  </a:lnTo>
                  <a:lnTo>
                    <a:pt x="13156" y="20384"/>
                  </a:lnTo>
                  <a:lnTo>
                    <a:pt x="13366" y="20208"/>
                  </a:lnTo>
                  <a:lnTo>
                    <a:pt x="13511" y="19896"/>
                  </a:lnTo>
                  <a:lnTo>
                    <a:pt x="13605" y="19664"/>
                  </a:lnTo>
                  <a:lnTo>
                    <a:pt x="13973" y="19570"/>
                  </a:lnTo>
                  <a:cubicBezTo>
                    <a:pt x="14087" y="19582"/>
                    <a:pt x="14201" y="19595"/>
                    <a:pt x="14315" y="19610"/>
                  </a:cubicBezTo>
                  <a:cubicBezTo>
                    <a:pt x="14475" y="19631"/>
                    <a:pt x="14636" y="19656"/>
                    <a:pt x="14799" y="19657"/>
                  </a:cubicBezTo>
                  <a:cubicBezTo>
                    <a:pt x="14931" y="19657"/>
                    <a:pt x="15063" y="19641"/>
                    <a:pt x="15190" y="19610"/>
                  </a:cubicBezTo>
                  <a:lnTo>
                    <a:pt x="15573" y="19442"/>
                  </a:lnTo>
                  <a:lnTo>
                    <a:pt x="16062" y="19278"/>
                  </a:lnTo>
                  <a:lnTo>
                    <a:pt x="16445" y="19326"/>
                  </a:lnTo>
                  <a:lnTo>
                    <a:pt x="16818" y="19492"/>
                  </a:lnTo>
                  <a:lnTo>
                    <a:pt x="17109" y="19642"/>
                  </a:lnTo>
                  <a:lnTo>
                    <a:pt x="17380" y="19604"/>
                  </a:lnTo>
                  <a:lnTo>
                    <a:pt x="17649" y="19237"/>
                  </a:lnTo>
                  <a:lnTo>
                    <a:pt x="18101" y="18905"/>
                  </a:lnTo>
                  <a:lnTo>
                    <a:pt x="18283" y="18496"/>
                  </a:lnTo>
                  <a:lnTo>
                    <a:pt x="18439" y="17926"/>
                  </a:lnTo>
                  <a:lnTo>
                    <a:pt x="18429" y="17540"/>
                  </a:lnTo>
                  <a:lnTo>
                    <a:pt x="18411" y="17053"/>
                  </a:lnTo>
                  <a:lnTo>
                    <a:pt x="18297" y="16694"/>
                  </a:lnTo>
                  <a:lnTo>
                    <a:pt x="17981" y="16384"/>
                  </a:lnTo>
                  <a:lnTo>
                    <a:pt x="17657" y="16107"/>
                  </a:lnTo>
                  <a:lnTo>
                    <a:pt x="17377" y="15881"/>
                  </a:lnTo>
                  <a:lnTo>
                    <a:pt x="16805" y="15872"/>
                  </a:lnTo>
                  <a:lnTo>
                    <a:pt x="16256" y="15879"/>
                  </a:lnTo>
                  <a:lnTo>
                    <a:pt x="15847" y="15274"/>
                  </a:lnTo>
                  <a:lnTo>
                    <a:pt x="15924" y="14804"/>
                  </a:lnTo>
                  <a:lnTo>
                    <a:pt x="16396" y="14590"/>
                  </a:lnTo>
                  <a:lnTo>
                    <a:pt x="16822" y="14454"/>
                  </a:lnTo>
                  <a:lnTo>
                    <a:pt x="16924" y="14171"/>
                  </a:lnTo>
                  <a:lnTo>
                    <a:pt x="17115" y="13957"/>
                  </a:lnTo>
                  <a:lnTo>
                    <a:pt x="17386" y="13761"/>
                  </a:lnTo>
                  <a:lnTo>
                    <a:pt x="17574" y="13439"/>
                  </a:lnTo>
                  <a:lnTo>
                    <a:pt x="17912" y="13321"/>
                  </a:lnTo>
                  <a:cubicBezTo>
                    <a:pt x="18055" y="13362"/>
                    <a:pt x="18210" y="13365"/>
                    <a:pt x="18356" y="13332"/>
                  </a:cubicBezTo>
                  <a:cubicBezTo>
                    <a:pt x="18561" y="13285"/>
                    <a:pt x="18731" y="13169"/>
                    <a:pt x="18824" y="13013"/>
                  </a:cubicBezTo>
                  <a:lnTo>
                    <a:pt x="18954" y="12845"/>
                  </a:lnTo>
                  <a:lnTo>
                    <a:pt x="19486" y="12926"/>
                  </a:lnTo>
                  <a:lnTo>
                    <a:pt x="19985" y="12931"/>
                  </a:lnTo>
                  <a:lnTo>
                    <a:pt x="20477" y="12697"/>
                  </a:lnTo>
                  <a:lnTo>
                    <a:pt x="20727" y="12504"/>
                  </a:lnTo>
                  <a:lnTo>
                    <a:pt x="21163" y="12453"/>
                  </a:lnTo>
                  <a:lnTo>
                    <a:pt x="21546" y="12167"/>
                  </a:lnTo>
                  <a:lnTo>
                    <a:pt x="21588" y="11712"/>
                  </a:lnTo>
                  <a:cubicBezTo>
                    <a:pt x="21600" y="11618"/>
                    <a:pt x="21595" y="11523"/>
                    <a:pt x="21573" y="11429"/>
                  </a:cubicBezTo>
                  <a:cubicBezTo>
                    <a:pt x="21540" y="11285"/>
                    <a:pt x="21468" y="11149"/>
                    <a:pt x="21363" y="11030"/>
                  </a:cubicBezTo>
                  <a:lnTo>
                    <a:pt x="21140" y="10681"/>
                  </a:lnTo>
                  <a:lnTo>
                    <a:pt x="20931" y="10345"/>
                  </a:lnTo>
                  <a:lnTo>
                    <a:pt x="20794" y="10137"/>
                  </a:lnTo>
                  <a:lnTo>
                    <a:pt x="20082" y="9817"/>
                  </a:lnTo>
                  <a:lnTo>
                    <a:pt x="19534" y="9577"/>
                  </a:lnTo>
                  <a:lnTo>
                    <a:pt x="18980" y="9517"/>
                  </a:lnTo>
                  <a:lnTo>
                    <a:pt x="18531" y="9390"/>
                  </a:lnTo>
                  <a:lnTo>
                    <a:pt x="18039" y="9087"/>
                  </a:lnTo>
                  <a:lnTo>
                    <a:pt x="18221" y="8472"/>
                  </a:lnTo>
                  <a:lnTo>
                    <a:pt x="17980" y="8031"/>
                  </a:lnTo>
                  <a:lnTo>
                    <a:pt x="17858" y="7664"/>
                  </a:lnTo>
                  <a:lnTo>
                    <a:pt x="17921" y="7379"/>
                  </a:lnTo>
                  <a:lnTo>
                    <a:pt x="17725" y="6697"/>
                  </a:lnTo>
                  <a:lnTo>
                    <a:pt x="17115" y="5987"/>
                  </a:lnTo>
                  <a:lnTo>
                    <a:pt x="16711" y="5809"/>
                  </a:lnTo>
                  <a:lnTo>
                    <a:pt x="15982" y="6175"/>
                  </a:lnTo>
                  <a:lnTo>
                    <a:pt x="15730" y="5976"/>
                  </a:lnTo>
                  <a:lnTo>
                    <a:pt x="15063" y="5823"/>
                  </a:lnTo>
                  <a:lnTo>
                    <a:pt x="14566" y="5989"/>
                  </a:lnTo>
                  <a:lnTo>
                    <a:pt x="14303" y="6132"/>
                  </a:lnTo>
                  <a:lnTo>
                    <a:pt x="13924" y="6169"/>
                  </a:lnTo>
                  <a:lnTo>
                    <a:pt x="13066" y="5870"/>
                  </a:lnTo>
                  <a:lnTo>
                    <a:pt x="12454" y="5668"/>
                  </a:lnTo>
                  <a:lnTo>
                    <a:pt x="12186" y="5507"/>
                  </a:lnTo>
                  <a:lnTo>
                    <a:pt x="12062" y="5171"/>
                  </a:lnTo>
                  <a:lnTo>
                    <a:pt x="12071" y="4990"/>
                  </a:lnTo>
                  <a:lnTo>
                    <a:pt x="11837" y="4724"/>
                  </a:lnTo>
                  <a:lnTo>
                    <a:pt x="11793" y="4414"/>
                  </a:lnTo>
                  <a:lnTo>
                    <a:pt x="12350" y="4097"/>
                  </a:lnTo>
                  <a:lnTo>
                    <a:pt x="12928" y="3783"/>
                  </a:lnTo>
                  <a:lnTo>
                    <a:pt x="13578" y="3484"/>
                  </a:lnTo>
                  <a:lnTo>
                    <a:pt x="14069" y="3523"/>
                  </a:lnTo>
                  <a:lnTo>
                    <a:pt x="14627" y="3417"/>
                  </a:lnTo>
                  <a:lnTo>
                    <a:pt x="14898" y="3112"/>
                  </a:lnTo>
                  <a:lnTo>
                    <a:pt x="14931" y="2783"/>
                  </a:lnTo>
                  <a:lnTo>
                    <a:pt x="14374" y="2356"/>
                  </a:lnTo>
                  <a:lnTo>
                    <a:pt x="14569" y="1969"/>
                  </a:lnTo>
                  <a:lnTo>
                    <a:pt x="14468" y="1684"/>
                  </a:lnTo>
                  <a:lnTo>
                    <a:pt x="14160" y="1358"/>
                  </a:lnTo>
                  <a:lnTo>
                    <a:pt x="14310" y="765"/>
                  </a:lnTo>
                  <a:lnTo>
                    <a:pt x="13963" y="802"/>
                  </a:lnTo>
                  <a:lnTo>
                    <a:pt x="13327" y="634"/>
                  </a:lnTo>
                  <a:lnTo>
                    <a:pt x="12242" y="491"/>
                  </a:lnTo>
                  <a:lnTo>
                    <a:pt x="11590" y="527"/>
                  </a:lnTo>
                  <a:lnTo>
                    <a:pt x="11258" y="227"/>
                  </a:lnTo>
                  <a:lnTo>
                    <a:pt x="10876" y="0"/>
                  </a:lnTo>
                  <a:lnTo>
                    <a:pt x="10554" y="154"/>
                  </a:lnTo>
                  <a:lnTo>
                    <a:pt x="10352" y="395"/>
                  </a:lnTo>
                  <a:lnTo>
                    <a:pt x="10349" y="609"/>
                  </a:lnTo>
                  <a:lnTo>
                    <a:pt x="9988" y="854"/>
                  </a:lnTo>
                  <a:lnTo>
                    <a:pt x="9865" y="1096"/>
                  </a:lnTo>
                  <a:lnTo>
                    <a:pt x="9826" y="1383"/>
                  </a:lnTo>
                  <a:lnTo>
                    <a:pt x="9965" y="1592"/>
                  </a:lnTo>
                  <a:lnTo>
                    <a:pt x="10220" y="1771"/>
                  </a:lnTo>
                  <a:lnTo>
                    <a:pt x="10259" y="1972"/>
                  </a:lnTo>
                  <a:lnTo>
                    <a:pt x="10034" y="2097"/>
                  </a:lnTo>
                  <a:lnTo>
                    <a:pt x="9518" y="2164"/>
                  </a:lnTo>
                  <a:lnTo>
                    <a:pt x="8948" y="2014"/>
                  </a:lnTo>
                  <a:lnTo>
                    <a:pt x="8583" y="1932"/>
                  </a:lnTo>
                  <a:lnTo>
                    <a:pt x="8292" y="1721"/>
                  </a:lnTo>
                  <a:lnTo>
                    <a:pt x="7978" y="1653"/>
                  </a:lnTo>
                  <a:lnTo>
                    <a:pt x="7752" y="1764"/>
                  </a:lnTo>
                  <a:lnTo>
                    <a:pt x="7432" y="1906"/>
                  </a:lnTo>
                  <a:lnTo>
                    <a:pt x="7110" y="1943"/>
                  </a:lnTo>
                  <a:lnTo>
                    <a:pt x="6761" y="1827"/>
                  </a:lnTo>
                  <a:lnTo>
                    <a:pt x="6352" y="15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7" name="AutoShape 32">
              <a:extLst>
                <a:ext uri="{FF2B5EF4-FFF2-40B4-BE49-F238E27FC236}">
                  <a16:creationId xmlns:a16="http://schemas.microsoft.com/office/drawing/2014/main" id="{5FD89DD0-22DE-4B60-8E4A-CC03873D2AB3}"/>
                </a:ext>
              </a:extLst>
            </p:cNvPr>
            <p:cNvSpPr>
              <a:spLocks/>
            </p:cNvSpPr>
            <p:nvPr/>
          </p:nvSpPr>
          <p:spPr bwMode="auto">
            <a:xfrm>
              <a:off x="989930" y="7309873"/>
              <a:ext cx="2792894" cy="2010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 y="11344"/>
                  </a:moveTo>
                  <a:lnTo>
                    <a:pt x="59" y="11784"/>
                  </a:lnTo>
                  <a:lnTo>
                    <a:pt x="72" y="12440"/>
                  </a:lnTo>
                  <a:lnTo>
                    <a:pt x="186" y="12855"/>
                  </a:lnTo>
                  <a:lnTo>
                    <a:pt x="401" y="12853"/>
                  </a:lnTo>
                  <a:lnTo>
                    <a:pt x="688" y="12565"/>
                  </a:lnTo>
                  <a:lnTo>
                    <a:pt x="906" y="12576"/>
                  </a:lnTo>
                  <a:lnTo>
                    <a:pt x="921" y="12941"/>
                  </a:lnTo>
                  <a:lnTo>
                    <a:pt x="655" y="13180"/>
                  </a:lnTo>
                  <a:lnTo>
                    <a:pt x="385" y="13304"/>
                  </a:lnTo>
                  <a:lnTo>
                    <a:pt x="267" y="13618"/>
                  </a:lnTo>
                  <a:lnTo>
                    <a:pt x="166" y="14034"/>
                  </a:lnTo>
                  <a:lnTo>
                    <a:pt x="148" y="14459"/>
                  </a:lnTo>
                  <a:lnTo>
                    <a:pt x="144" y="14829"/>
                  </a:lnTo>
                  <a:lnTo>
                    <a:pt x="44" y="15219"/>
                  </a:lnTo>
                  <a:lnTo>
                    <a:pt x="0" y="15605"/>
                  </a:lnTo>
                  <a:lnTo>
                    <a:pt x="113" y="15979"/>
                  </a:lnTo>
                  <a:lnTo>
                    <a:pt x="211" y="16389"/>
                  </a:lnTo>
                  <a:lnTo>
                    <a:pt x="256" y="16757"/>
                  </a:lnTo>
                  <a:lnTo>
                    <a:pt x="240" y="17193"/>
                  </a:lnTo>
                  <a:lnTo>
                    <a:pt x="204" y="17635"/>
                  </a:lnTo>
                  <a:lnTo>
                    <a:pt x="165" y="17989"/>
                  </a:lnTo>
                  <a:lnTo>
                    <a:pt x="135" y="18456"/>
                  </a:lnTo>
                  <a:lnTo>
                    <a:pt x="33" y="19229"/>
                  </a:lnTo>
                  <a:lnTo>
                    <a:pt x="351" y="19031"/>
                  </a:lnTo>
                  <a:lnTo>
                    <a:pt x="656" y="19112"/>
                  </a:lnTo>
                  <a:lnTo>
                    <a:pt x="817" y="19437"/>
                  </a:lnTo>
                  <a:lnTo>
                    <a:pt x="916" y="19924"/>
                  </a:lnTo>
                  <a:lnTo>
                    <a:pt x="1117" y="20155"/>
                  </a:lnTo>
                  <a:lnTo>
                    <a:pt x="1395" y="19920"/>
                  </a:lnTo>
                  <a:lnTo>
                    <a:pt x="1723" y="19917"/>
                  </a:lnTo>
                  <a:lnTo>
                    <a:pt x="2016" y="20209"/>
                  </a:lnTo>
                  <a:lnTo>
                    <a:pt x="2233" y="19968"/>
                  </a:lnTo>
                  <a:lnTo>
                    <a:pt x="2413" y="19781"/>
                  </a:lnTo>
                  <a:lnTo>
                    <a:pt x="2894" y="19649"/>
                  </a:lnTo>
                  <a:lnTo>
                    <a:pt x="3181" y="19869"/>
                  </a:lnTo>
                  <a:lnTo>
                    <a:pt x="3491" y="20065"/>
                  </a:lnTo>
                  <a:lnTo>
                    <a:pt x="3798" y="20048"/>
                  </a:lnTo>
                  <a:lnTo>
                    <a:pt x="4160" y="20084"/>
                  </a:lnTo>
                  <a:lnTo>
                    <a:pt x="4448" y="20015"/>
                  </a:lnTo>
                  <a:lnTo>
                    <a:pt x="4638" y="19661"/>
                  </a:lnTo>
                  <a:lnTo>
                    <a:pt x="4852" y="19380"/>
                  </a:lnTo>
                  <a:lnTo>
                    <a:pt x="5047" y="19229"/>
                  </a:lnTo>
                  <a:lnTo>
                    <a:pt x="5254" y="19303"/>
                  </a:lnTo>
                  <a:lnTo>
                    <a:pt x="5502" y="19183"/>
                  </a:lnTo>
                  <a:lnTo>
                    <a:pt x="5829" y="19068"/>
                  </a:lnTo>
                  <a:lnTo>
                    <a:pt x="6095" y="19208"/>
                  </a:lnTo>
                  <a:lnTo>
                    <a:pt x="6419" y="19518"/>
                  </a:lnTo>
                  <a:lnTo>
                    <a:pt x="6466" y="19816"/>
                  </a:lnTo>
                  <a:lnTo>
                    <a:pt x="6648" y="20003"/>
                  </a:lnTo>
                  <a:lnTo>
                    <a:pt x="6912" y="20231"/>
                  </a:lnTo>
                  <a:lnTo>
                    <a:pt x="7056" y="20618"/>
                  </a:lnTo>
                  <a:lnTo>
                    <a:pt x="7283" y="20934"/>
                  </a:lnTo>
                  <a:lnTo>
                    <a:pt x="7533" y="21204"/>
                  </a:lnTo>
                  <a:cubicBezTo>
                    <a:pt x="7624" y="21236"/>
                    <a:pt x="7718" y="21256"/>
                    <a:pt x="7813" y="21263"/>
                  </a:cubicBezTo>
                  <a:cubicBezTo>
                    <a:pt x="7914" y="21271"/>
                    <a:pt x="8015" y="21264"/>
                    <a:pt x="8114" y="21242"/>
                  </a:cubicBezTo>
                  <a:lnTo>
                    <a:pt x="8384" y="21387"/>
                  </a:lnTo>
                  <a:lnTo>
                    <a:pt x="8678" y="21600"/>
                  </a:lnTo>
                  <a:lnTo>
                    <a:pt x="8907" y="21493"/>
                  </a:lnTo>
                  <a:lnTo>
                    <a:pt x="8998" y="21163"/>
                  </a:lnTo>
                  <a:lnTo>
                    <a:pt x="9143" y="20943"/>
                  </a:lnTo>
                  <a:lnTo>
                    <a:pt x="9380" y="20881"/>
                  </a:lnTo>
                  <a:lnTo>
                    <a:pt x="9538" y="20608"/>
                  </a:lnTo>
                  <a:lnTo>
                    <a:pt x="9576" y="20346"/>
                  </a:lnTo>
                  <a:lnTo>
                    <a:pt x="9591" y="20029"/>
                  </a:lnTo>
                  <a:lnTo>
                    <a:pt x="9694" y="19877"/>
                  </a:lnTo>
                  <a:lnTo>
                    <a:pt x="9993" y="19647"/>
                  </a:lnTo>
                  <a:lnTo>
                    <a:pt x="10553" y="19550"/>
                  </a:lnTo>
                  <a:lnTo>
                    <a:pt x="10848" y="19322"/>
                  </a:lnTo>
                  <a:lnTo>
                    <a:pt x="11078" y="19048"/>
                  </a:lnTo>
                  <a:lnTo>
                    <a:pt x="11518" y="18800"/>
                  </a:lnTo>
                  <a:lnTo>
                    <a:pt x="11887" y="18578"/>
                  </a:lnTo>
                  <a:lnTo>
                    <a:pt x="12181" y="18286"/>
                  </a:lnTo>
                  <a:cubicBezTo>
                    <a:pt x="12242" y="18192"/>
                    <a:pt x="12313" y="18112"/>
                    <a:pt x="12392" y="18047"/>
                  </a:cubicBezTo>
                  <a:cubicBezTo>
                    <a:pt x="12495" y="17961"/>
                    <a:pt x="12610" y="17905"/>
                    <a:pt x="12729" y="17880"/>
                  </a:cubicBezTo>
                  <a:lnTo>
                    <a:pt x="12973" y="17662"/>
                  </a:lnTo>
                  <a:lnTo>
                    <a:pt x="13220" y="17592"/>
                  </a:lnTo>
                  <a:cubicBezTo>
                    <a:pt x="13319" y="17554"/>
                    <a:pt x="13424" y="17543"/>
                    <a:pt x="13527" y="17562"/>
                  </a:cubicBezTo>
                  <a:cubicBezTo>
                    <a:pt x="13646" y="17583"/>
                    <a:pt x="13759" y="17642"/>
                    <a:pt x="13859" y="17734"/>
                  </a:cubicBezTo>
                  <a:lnTo>
                    <a:pt x="14071" y="17726"/>
                  </a:lnTo>
                  <a:lnTo>
                    <a:pt x="14305" y="17466"/>
                  </a:lnTo>
                  <a:lnTo>
                    <a:pt x="14607" y="17215"/>
                  </a:lnTo>
                  <a:lnTo>
                    <a:pt x="14827" y="17109"/>
                  </a:lnTo>
                  <a:lnTo>
                    <a:pt x="15100" y="17017"/>
                  </a:lnTo>
                  <a:lnTo>
                    <a:pt x="15273" y="17059"/>
                  </a:lnTo>
                  <a:lnTo>
                    <a:pt x="15235" y="16665"/>
                  </a:lnTo>
                  <a:lnTo>
                    <a:pt x="15160" y="16349"/>
                  </a:lnTo>
                  <a:lnTo>
                    <a:pt x="15322" y="15970"/>
                  </a:lnTo>
                  <a:lnTo>
                    <a:pt x="15506" y="15531"/>
                  </a:lnTo>
                  <a:lnTo>
                    <a:pt x="15493" y="15130"/>
                  </a:lnTo>
                  <a:lnTo>
                    <a:pt x="15693" y="14790"/>
                  </a:lnTo>
                  <a:lnTo>
                    <a:pt x="15942" y="14465"/>
                  </a:lnTo>
                  <a:lnTo>
                    <a:pt x="16023" y="14287"/>
                  </a:lnTo>
                  <a:lnTo>
                    <a:pt x="16062" y="13706"/>
                  </a:lnTo>
                  <a:lnTo>
                    <a:pt x="16163" y="13211"/>
                  </a:lnTo>
                  <a:lnTo>
                    <a:pt x="16225" y="12759"/>
                  </a:lnTo>
                  <a:lnTo>
                    <a:pt x="16300" y="12361"/>
                  </a:lnTo>
                  <a:lnTo>
                    <a:pt x="16525" y="12071"/>
                  </a:lnTo>
                  <a:lnTo>
                    <a:pt x="16890" y="11675"/>
                  </a:lnTo>
                  <a:lnTo>
                    <a:pt x="17088" y="11267"/>
                  </a:lnTo>
                  <a:lnTo>
                    <a:pt x="17247" y="11070"/>
                  </a:lnTo>
                  <a:lnTo>
                    <a:pt x="17464" y="10759"/>
                  </a:lnTo>
                  <a:lnTo>
                    <a:pt x="17563" y="10442"/>
                  </a:lnTo>
                  <a:lnTo>
                    <a:pt x="17799" y="10242"/>
                  </a:lnTo>
                  <a:lnTo>
                    <a:pt x="17867" y="9964"/>
                  </a:lnTo>
                  <a:lnTo>
                    <a:pt x="17850" y="9633"/>
                  </a:lnTo>
                  <a:lnTo>
                    <a:pt x="17848" y="9248"/>
                  </a:lnTo>
                  <a:lnTo>
                    <a:pt x="17889" y="8945"/>
                  </a:lnTo>
                  <a:lnTo>
                    <a:pt x="18038" y="8587"/>
                  </a:lnTo>
                  <a:lnTo>
                    <a:pt x="18056" y="8231"/>
                  </a:lnTo>
                  <a:lnTo>
                    <a:pt x="18052" y="7688"/>
                  </a:lnTo>
                  <a:lnTo>
                    <a:pt x="18141" y="7350"/>
                  </a:lnTo>
                  <a:lnTo>
                    <a:pt x="18393" y="7218"/>
                  </a:lnTo>
                  <a:lnTo>
                    <a:pt x="18643" y="7106"/>
                  </a:lnTo>
                  <a:lnTo>
                    <a:pt x="18943" y="7065"/>
                  </a:lnTo>
                  <a:lnTo>
                    <a:pt x="19192" y="7047"/>
                  </a:lnTo>
                  <a:lnTo>
                    <a:pt x="19461" y="6804"/>
                  </a:lnTo>
                  <a:lnTo>
                    <a:pt x="19598" y="6394"/>
                  </a:lnTo>
                  <a:lnTo>
                    <a:pt x="19741" y="6109"/>
                  </a:lnTo>
                  <a:lnTo>
                    <a:pt x="19979" y="6182"/>
                  </a:lnTo>
                  <a:lnTo>
                    <a:pt x="20220" y="6350"/>
                  </a:lnTo>
                  <a:cubicBezTo>
                    <a:pt x="20296" y="6394"/>
                    <a:pt x="20377" y="6422"/>
                    <a:pt x="20459" y="6433"/>
                  </a:cubicBezTo>
                  <a:cubicBezTo>
                    <a:pt x="20560" y="6446"/>
                    <a:pt x="20662" y="6433"/>
                    <a:pt x="20759" y="6395"/>
                  </a:cubicBezTo>
                  <a:lnTo>
                    <a:pt x="20944" y="6187"/>
                  </a:lnTo>
                  <a:lnTo>
                    <a:pt x="20908" y="5769"/>
                  </a:lnTo>
                  <a:lnTo>
                    <a:pt x="20824" y="5339"/>
                  </a:lnTo>
                  <a:cubicBezTo>
                    <a:pt x="20870" y="5191"/>
                    <a:pt x="20914" y="5041"/>
                    <a:pt x="20958" y="4892"/>
                  </a:cubicBezTo>
                  <a:cubicBezTo>
                    <a:pt x="21027" y="4654"/>
                    <a:pt x="21092" y="4414"/>
                    <a:pt x="21155" y="4173"/>
                  </a:cubicBezTo>
                  <a:lnTo>
                    <a:pt x="21152" y="3712"/>
                  </a:lnTo>
                  <a:lnTo>
                    <a:pt x="21164" y="3323"/>
                  </a:lnTo>
                  <a:lnTo>
                    <a:pt x="21353" y="3006"/>
                  </a:lnTo>
                  <a:lnTo>
                    <a:pt x="21600" y="2557"/>
                  </a:lnTo>
                  <a:cubicBezTo>
                    <a:pt x="21528" y="2547"/>
                    <a:pt x="21455" y="2554"/>
                    <a:pt x="21385" y="2576"/>
                  </a:cubicBezTo>
                  <a:cubicBezTo>
                    <a:pt x="21237" y="2623"/>
                    <a:pt x="21105" y="2737"/>
                    <a:pt x="21010" y="2900"/>
                  </a:cubicBezTo>
                  <a:lnTo>
                    <a:pt x="20697" y="3025"/>
                  </a:lnTo>
                  <a:lnTo>
                    <a:pt x="20442" y="3114"/>
                  </a:lnTo>
                  <a:lnTo>
                    <a:pt x="20262" y="3296"/>
                  </a:lnTo>
                  <a:lnTo>
                    <a:pt x="19941" y="3325"/>
                  </a:lnTo>
                  <a:lnTo>
                    <a:pt x="19657" y="3238"/>
                  </a:lnTo>
                  <a:lnTo>
                    <a:pt x="19439" y="3291"/>
                  </a:lnTo>
                  <a:lnTo>
                    <a:pt x="19307" y="3524"/>
                  </a:lnTo>
                  <a:lnTo>
                    <a:pt x="19172" y="3547"/>
                  </a:lnTo>
                  <a:lnTo>
                    <a:pt x="18837" y="2657"/>
                  </a:lnTo>
                  <a:lnTo>
                    <a:pt x="18868" y="2198"/>
                  </a:lnTo>
                  <a:lnTo>
                    <a:pt x="18840" y="1876"/>
                  </a:lnTo>
                  <a:lnTo>
                    <a:pt x="18696" y="1605"/>
                  </a:lnTo>
                  <a:lnTo>
                    <a:pt x="18455" y="1529"/>
                  </a:lnTo>
                  <a:lnTo>
                    <a:pt x="18304" y="1366"/>
                  </a:lnTo>
                  <a:lnTo>
                    <a:pt x="18153" y="973"/>
                  </a:lnTo>
                  <a:lnTo>
                    <a:pt x="17818" y="171"/>
                  </a:lnTo>
                  <a:lnTo>
                    <a:pt x="17377" y="0"/>
                  </a:lnTo>
                  <a:lnTo>
                    <a:pt x="17081" y="557"/>
                  </a:lnTo>
                  <a:lnTo>
                    <a:pt x="16637" y="545"/>
                  </a:lnTo>
                  <a:lnTo>
                    <a:pt x="16429" y="920"/>
                  </a:lnTo>
                  <a:lnTo>
                    <a:pt x="16305" y="1187"/>
                  </a:lnTo>
                  <a:lnTo>
                    <a:pt x="16042" y="1615"/>
                  </a:lnTo>
                  <a:lnTo>
                    <a:pt x="15867" y="1999"/>
                  </a:lnTo>
                  <a:lnTo>
                    <a:pt x="15622" y="2408"/>
                  </a:lnTo>
                  <a:lnTo>
                    <a:pt x="15308" y="2806"/>
                  </a:lnTo>
                  <a:lnTo>
                    <a:pt x="15067" y="2976"/>
                  </a:lnTo>
                  <a:lnTo>
                    <a:pt x="14718" y="3066"/>
                  </a:lnTo>
                  <a:lnTo>
                    <a:pt x="14306" y="2966"/>
                  </a:lnTo>
                  <a:lnTo>
                    <a:pt x="14117" y="2764"/>
                  </a:lnTo>
                  <a:lnTo>
                    <a:pt x="13818" y="2664"/>
                  </a:lnTo>
                  <a:lnTo>
                    <a:pt x="13557" y="2740"/>
                  </a:lnTo>
                  <a:lnTo>
                    <a:pt x="13193" y="2798"/>
                  </a:lnTo>
                  <a:lnTo>
                    <a:pt x="12930" y="2598"/>
                  </a:lnTo>
                  <a:lnTo>
                    <a:pt x="12710" y="2331"/>
                  </a:lnTo>
                  <a:lnTo>
                    <a:pt x="12402" y="2010"/>
                  </a:lnTo>
                  <a:lnTo>
                    <a:pt x="12050" y="1736"/>
                  </a:lnTo>
                  <a:lnTo>
                    <a:pt x="11716" y="1718"/>
                  </a:lnTo>
                  <a:lnTo>
                    <a:pt x="11386" y="1801"/>
                  </a:lnTo>
                  <a:lnTo>
                    <a:pt x="10984" y="1540"/>
                  </a:lnTo>
                  <a:lnTo>
                    <a:pt x="10547" y="1078"/>
                  </a:lnTo>
                  <a:lnTo>
                    <a:pt x="10233" y="613"/>
                  </a:lnTo>
                  <a:lnTo>
                    <a:pt x="9866" y="450"/>
                  </a:lnTo>
                  <a:lnTo>
                    <a:pt x="9508" y="563"/>
                  </a:lnTo>
                  <a:lnTo>
                    <a:pt x="9338" y="738"/>
                  </a:lnTo>
                  <a:lnTo>
                    <a:pt x="9089" y="569"/>
                  </a:lnTo>
                  <a:lnTo>
                    <a:pt x="8945" y="432"/>
                  </a:lnTo>
                  <a:lnTo>
                    <a:pt x="8590" y="404"/>
                  </a:lnTo>
                  <a:lnTo>
                    <a:pt x="8374" y="465"/>
                  </a:lnTo>
                  <a:lnTo>
                    <a:pt x="8208" y="316"/>
                  </a:lnTo>
                  <a:lnTo>
                    <a:pt x="7616" y="227"/>
                  </a:lnTo>
                  <a:lnTo>
                    <a:pt x="7754" y="676"/>
                  </a:lnTo>
                  <a:lnTo>
                    <a:pt x="7917" y="1107"/>
                  </a:lnTo>
                  <a:lnTo>
                    <a:pt x="8029" y="1408"/>
                  </a:lnTo>
                  <a:lnTo>
                    <a:pt x="8088" y="1769"/>
                  </a:lnTo>
                  <a:lnTo>
                    <a:pt x="8095" y="2170"/>
                  </a:lnTo>
                  <a:lnTo>
                    <a:pt x="8033" y="2354"/>
                  </a:lnTo>
                  <a:lnTo>
                    <a:pt x="7880" y="2572"/>
                  </a:lnTo>
                  <a:lnTo>
                    <a:pt x="7557" y="2625"/>
                  </a:lnTo>
                  <a:lnTo>
                    <a:pt x="7379" y="2877"/>
                  </a:lnTo>
                  <a:lnTo>
                    <a:pt x="7116" y="3090"/>
                  </a:lnTo>
                  <a:lnTo>
                    <a:pt x="6812" y="3086"/>
                  </a:lnTo>
                  <a:lnTo>
                    <a:pt x="6456" y="2994"/>
                  </a:lnTo>
                  <a:lnTo>
                    <a:pt x="6332" y="3291"/>
                  </a:lnTo>
                  <a:lnTo>
                    <a:pt x="6166" y="3500"/>
                  </a:lnTo>
                  <a:lnTo>
                    <a:pt x="5972" y="3541"/>
                  </a:lnTo>
                  <a:lnTo>
                    <a:pt x="5845" y="3467"/>
                  </a:lnTo>
                  <a:lnTo>
                    <a:pt x="5589" y="3669"/>
                  </a:lnTo>
                  <a:lnTo>
                    <a:pt x="5544" y="3908"/>
                  </a:lnTo>
                  <a:lnTo>
                    <a:pt x="5412" y="4068"/>
                  </a:lnTo>
                  <a:lnTo>
                    <a:pt x="5248" y="4251"/>
                  </a:lnTo>
                  <a:lnTo>
                    <a:pt x="5196" y="4481"/>
                  </a:lnTo>
                  <a:lnTo>
                    <a:pt x="5177" y="4687"/>
                  </a:lnTo>
                  <a:lnTo>
                    <a:pt x="4929" y="4828"/>
                  </a:lnTo>
                  <a:lnTo>
                    <a:pt x="4610" y="5039"/>
                  </a:lnTo>
                  <a:lnTo>
                    <a:pt x="4536" y="5593"/>
                  </a:lnTo>
                  <a:lnTo>
                    <a:pt x="4819" y="6344"/>
                  </a:lnTo>
                  <a:lnTo>
                    <a:pt x="5521" y="6331"/>
                  </a:lnTo>
                  <a:lnTo>
                    <a:pt x="5758" y="6713"/>
                  </a:lnTo>
                  <a:lnTo>
                    <a:pt x="6057" y="7085"/>
                  </a:lnTo>
                  <a:lnTo>
                    <a:pt x="6110" y="7534"/>
                  </a:lnTo>
                  <a:lnTo>
                    <a:pt x="6156" y="8030"/>
                  </a:lnTo>
                  <a:lnTo>
                    <a:pt x="6125" y="8448"/>
                  </a:lnTo>
                  <a:lnTo>
                    <a:pt x="6031" y="8902"/>
                  </a:lnTo>
                  <a:lnTo>
                    <a:pt x="5967" y="9325"/>
                  </a:lnTo>
                  <a:lnTo>
                    <a:pt x="5800" y="9521"/>
                  </a:lnTo>
                  <a:lnTo>
                    <a:pt x="5620" y="9724"/>
                  </a:lnTo>
                  <a:lnTo>
                    <a:pt x="5559" y="10018"/>
                  </a:lnTo>
                  <a:lnTo>
                    <a:pt x="5431" y="10070"/>
                  </a:lnTo>
                  <a:lnTo>
                    <a:pt x="5223" y="9936"/>
                  </a:lnTo>
                  <a:lnTo>
                    <a:pt x="5047" y="9842"/>
                  </a:lnTo>
                  <a:lnTo>
                    <a:pt x="4796" y="9776"/>
                  </a:lnTo>
                  <a:lnTo>
                    <a:pt x="4594" y="9837"/>
                  </a:lnTo>
                  <a:lnTo>
                    <a:pt x="4141" y="10100"/>
                  </a:lnTo>
                  <a:lnTo>
                    <a:pt x="3870" y="10142"/>
                  </a:lnTo>
                  <a:lnTo>
                    <a:pt x="3615" y="10041"/>
                  </a:lnTo>
                  <a:lnTo>
                    <a:pt x="3399" y="10090"/>
                  </a:lnTo>
                  <a:lnTo>
                    <a:pt x="3192" y="10167"/>
                  </a:lnTo>
                  <a:lnTo>
                    <a:pt x="3108" y="10358"/>
                  </a:lnTo>
                  <a:lnTo>
                    <a:pt x="3070" y="10605"/>
                  </a:lnTo>
                  <a:lnTo>
                    <a:pt x="3008" y="10795"/>
                  </a:lnTo>
                  <a:lnTo>
                    <a:pt x="2871" y="10939"/>
                  </a:lnTo>
                  <a:lnTo>
                    <a:pt x="2828" y="11295"/>
                  </a:lnTo>
                  <a:lnTo>
                    <a:pt x="2866" y="11560"/>
                  </a:lnTo>
                  <a:lnTo>
                    <a:pt x="2831" y="11973"/>
                  </a:lnTo>
                  <a:lnTo>
                    <a:pt x="2661" y="12181"/>
                  </a:lnTo>
                  <a:lnTo>
                    <a:pt x="2459" y="12023"/>
                  </a:lnTo>
                  <a:lnTo>
                    <a:pt x="2025" y="11997"/>
                  </a:lnTo>
                  <a:lnTo>
                    <a:pt x="1697" y="11993"/>
                  </a:lnTo>
                  <a:lnTo>
                    <a:pt x="1500" y="11673"/>
                  </a:lnTo>
                  <a:lnTo>
                    <a:pt x="1306" y="11273"/>
                  </a:lnTo>
                  <a:lnTo>
                    <a:pt x="970" y="10989"/>
                  </a:lnTo>
                  <a:lnTo>
                    <a:pt x="526" y="10801"/>
                  </a:lnTo>
                  <a:lnTo>
                    <a:pt x="172" y="10812"/>
                  </a:lnTo>
                  <a:lnTo>
                    <a:pt x="138" y="11141"/>
                  </a:lnTo>
                  <a:lnTo>
                    <a:pt x="145" y="113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8" name="AutoShape 33">
              <a:extLst>
                <a:ext uri="{FF2B5EF4-FFF2-40B4-BE49-F238E27FC236}">
                  <a16:creationId xmlns:a16="http://schemas.microsoft.com/office/drawing/2014/main" id="{8B09E939-1C4C-4621-9675-85A6381FE30B}"/>
                </a:ext>
              </a:extLst>
            </p:cNvPr>
            <p:cNvSpPr>
              <a:spLocks/>
            </p:cNvSpPr>
            <p:nvPr/>
          </p:nvSpPr>
          <p:spPr bwMode="auto">
            <a:xfrm>
              <a:off x="722640" y="8886805"/>
              <a:ext cx="2417617" cy="1025259"/>
            </a:xfrm>
            <a:custGeom>
              <a:avLst/>
              <a:gdLst>
                <a:gd name="T0" fmla="+- 0 10782 13"/>
                <a:gd name="T1" fmla="*/ T0 w 21538"/>
                <a:gd name="T2" fmla="*/ 10800 h 21600"/>
                <a:gd name="T3" fmla="+- 0 10782 13"/>
                <a:gd name="T4" fmla="*/ T3 w 21538"/>
                <a:gd name="T5" fmla="*/ 10800 h 21600"/>
                <a:gd name="T6" fmla="+- 0 10782 13"/>
                <a:gd name="T7" fmla="*/ T6 w 21538"/>
                <a:gd name="T8" fmla="*/ 10800 h 21600"/>
                <a:gd name="T9" fmla="+- 0 10782 13"/>
                <a:gd name="T10" fmla="*/ T9 w 21538"/>
                <a:gd name="T11" fmla="*/ 10800 h 21600"/>
              </a:gdLst>
              <a:ahLst/>
              <a:cxnLst>
                <a:cxn ang="0">
                  <a:pos x="T1" y="T2"/>
                </a:cxn>
                <a:cxn ang="0">
                  <a:pos x="T4" y="T5"/>
                </a:cxn>
                <a:cxn ang="0">
                  <a:pos x="T7" y="T8"/>
                </a:cxn>
                <a:cxn ang="0">
                  <a:pos x="T10" y="T11"/>
                </a:cxn>
              </a:cxnLst>
              <a:rect l="0" t="0" r="r" b="b"/>
              <a:pathLst>
                <a:path w="21538" h="21600">
                  <a:moveTo>
                    <a:pt x="2139" y="6193"/>
                  </a:moveTo>
                  <a:lnTo>
                    <a:pt x="1801" y="7461"/>
                  </a:lnTo>
                  <a:lnTo>
                    <a:pt x="1547" y="8459"/>
                  </a:lnTo>
                  <a:lnTo>
                    <a:pt x="1567" y="9402"/>
                  </a:lnTo>
                  <a:lnTo>
                    <a:pt x="1659" y="10414"/>
                  </a:lnTo>
                  <a:lnTo>
                    <a:pt x="1587" y="11165"/>
                  </a:lnTo>
                  <a:lnTo>
                    <a:pt x="1347" y="12158"/>
                  </a:lnTo>
                  <a:lnTo>
                    <a:pt x="1182" y="12790"/>
                  </a:lnTo>
                  <a:lnTo>
                    <a:pt x="1101" y="13589"/>
                  </a:lnTo>
                  <a:lnTo>
                    <a:pt x="1139" y="14246"/>
                  </a:lnTo>
                  <a:lnTo>
                    <a:pt x="1033" y="14957"/>
                  </a:lnTo>
                  <a:lnTo>
                    <a:pt x="829" y="15754"/>
                  </a:lnTo>
                  <a:lnTo>
                    <a:pt x="599" y="16523"/>
                  </a:lnTo>
                  <a:lnTo>
                    <a:pt x="411" y="17272"/>
                  </a:lnTo>
                  <a:lnTo>
                    <a:pt x="268" y="18096"/>
                  </a:lnTo>
                  <a:lnTo>
                    <a:pt x="96" y="18883"/>
                  </a:lnTo>
                  <a:cubicBezTo>
                    <a:pt x="20" y="19106"/>
                    <a:pt x="-13" y="19393"/>
                    <a:pt x="4" y="19677"/>
                  </a:cubicBezTo>
                  <a:cubicBezTo>
                    <a:pt x="18" y="19905"/>
                    <a:pt x="64" y="20116"/>
                    <a:pt x="135" y="20275"/>
                  </a:cubicBezTo>
                  <a:lnTo>
                    <a:pt x="381" y="20453"/>
                  </a:lnTo>
                  <a:lnTo>
                    <a:pt x="522" y="20990"/>
                  </a:lnTo>
                  <a:lnTo>
                    <a:pt x="784" y="20701"/>
                  </a:lnTo>
                  <a:lnTo>
                    <a:pt x="989" y="20161"/>
                  </a:lnTo>
                  <a:lnTo>
                    <a:pt x="1329" y="19641"/>
                  </a:lnTo>
                  <a:lnTo>
                    <a:pt x="1647" y="19260"/>
                  </a:lnTo>
                  <a:lnTo>
                    <a:pt x="2067" y="18918"/>
                  </a:lnTo>
                  <a:lnTo>
                    <a:pt x="2548" y="18995"/>
                  </a:lnTo>
                  <a:lnTo>
                    <a:pt x="2759" y="18515"/>
                  </a:lnTo>
                  <a:lnTo>
                    <a:pt x="2994" y="18207"/>
                  </a:lnTo>
                  <a:lnTo>
                    <a:pt x="3472" y="18043"/>
                  </a:lnTo>
                  <a:lnTo>
                    <a:pt x="4081" y="17961"/>
                  </a:lnTo>
                  <a:lnTo>
                    <a:pt x="4338" y="17397"/>
                  </a:lnTo>
                  <a:lnTo>
                    <a:pt x="4614" y="16803"/>
                  </a:lnTo>
                  <a:lnTo>
                    <a:pt x="5048" y="16430"/>
                  </a:lnTo>
                  <a:lnTo>
                    <a:pt x="5522" y="16382"/>
                  </a:lnTo>
                  <a:lnTo>
                    <a:pt x="5876" y="16413"/>
                  </a:lnTo>
                  <a:lnTo>
                    <a:pt x="6220" y="16639"/>
                  </a:lnTo>
                  <a:lnTo>
                    <a:pt x="6571" y="17073"/>
                  </a:lnTo>
                  <a:cubicBezTo>
                    <a:pt x="6713" y="17304"/>
                    <a:pt x="6872" y="17470"/>
                    <a:pt x="7040" y="17562"/>
                  </a:cubicBezTo>
                  <a:cubicBezTo>
                    <a:pt x="7182" y="17641"/>
                    <a:pt x="7329" y="17666"/>
                    <a:pt x="7475" y="17636"/>
                  </a:cubicBezTo>
                  <a:lnTo>
                    <a:pt x="7827" y="17534"/>
                  </a:lnTo>
                  <a:cubicBezTo>
                    <a:pt x="7935" y="17394"/>
                    <a:pt x="8055" y="17314"/>
                    <a:pt x="8179" y="17300"/>
                  </a:cubicBezTo>
                  <a:cubicBezTo>
                    <a:pt x="8319" y="17284"/>
                    <a:pt x="8458" y="17354"/>
                    <a:pt x="8583" y="17502"/>
                  </a:cubicBezTo>
                  <a:lnTo>
                    <a:pt x="8909" y="17901"/>
                  </a:lnTo>
                  <a:lnTo>
                    <a:pt x="9161" y="18343"/>
                  </a:lnTo>
                  <a:lnTo>
                    <a:pt x="9632" y="18311"/>
                  </a:lnTo>
                  <a:lnTo>
                    <a:pt x="9999" y="18057"/>
                  </a:lnTo>
                  <a:lnTo>
                    <a:pt x="10777" y="17972"/>
                  </a:lnTo>
                  <a:lnTo>
                    <a:pt x="11271" y="18075"/>
                  </a:lnTo>
                  <a:lnTo>
                    <a:pt x="11810" y="18399"/>
                  </a:lnTo>
                  <a:lnTo>
                    <a:pt x="12198" y="18715"/>
                  </a:lnTo>
                  <a:lnTo>
                    <a:pt x="12615" y="19426"/>
                  </a:lnTo>
                  <a:lnTo>
                    <a:pt x="13054" y="20303"/>
                  </a:lnTo>
                  <a:lnTo>
                    <a:pt x="13383" y="21121"/>
                  </a:lnTo>
                  <a:lnTo>
                    <a:pt x="13676" y="21600"/>
                  </a:lnTo>
                  <a:lnTo>
                    <a:pt x="13814" y="21316"/>
                  </a:lnTo>
                  <a:lnTo>
                    <a:pt x="13978" y="21061"/>
                  </a:lnTo>
                  <a:lnTo>
                    <a:pt x="14335" y="21132"/>
                  </a:lnTo>
                  <a:lnTo>
                    <a:pt x="14684" y="21132"/>
                  </a:lnTo>
                  <a:lnTo>
                    <a:pt x="14891" y="20829"/>
                  </a:lnTo>
                  <a:lnTo>
                    <a:pt x="15294" y="20920"/>
                  </a:lnTo>
                  <a:lnTo>
                    <a:pt x="15525" y="21350"/>
                  </a:lnTo>
                  <a:lnTo>
                    <a:pt x="15840" y="21223"/>
                  </a:lnTo>
                  <a:lnTo>
                    <a:pt x="16143" y="20824"/>
                  </a:lnTo>
                  <a:lnTo>
                    <a:pt x="16409" y="20797"/>
                  </a:lnTo>
                  <a:cubicBezTo>
                    <a:pt x="16525" y="20633"/>
                    <a:pt x="16637" y="20452"/>
                    <a:pt x="16743" y="20254"/>
                  </a:cubicBezTo>
                  <a:cubicBezTo>
                    <a:pt x="16882" y="19995"/>
                    <a:pt x="17012" y="19710"/>
                    <a:pt x="17140" y="19420"/>
                  </a:cubicBezTo>
                  <a:cubicBezTo>
                    <a:pt x="17285" y="19091"/>
                    <a:pt x="17429" y="18758"/>
                    <a:pt x="17580" y="18443"/>
                  </a:cubicBezTo>
                  <a:cubicBezTo>
                    <a:pt x="17851" y="17877"/>
                    <a:pt x="18144" y="17373"/>
                    <a:pt x="18456" y="16938"/>
                  </a:cubicBezTo>
                  <a:lnTo>
                    <a:pt x="18651" y="16569"/>
                  </a:lnTo>
                  <a:lnTo>
                    <a:pt x="19103" y="15780"/>
                  </a:lnTo>
                  <a:lnTo>
                    <a:pt x="19525" y="15082"/>
                  </a:lnTo>
                  <a:lnTo>
                    <a:pt x="19914" y="14471"/>
                  </a:lnTo>
                  <a:lnTo>
                    <a:pt x="20242" y="14152"/>
                  </a:lnTo>
                  <a:lnTo>
                    <a:pt x="20676" y="14096"/>
                  </a:lnTo>
                  <a:lnTo>
                    <a:pt x="21160" y="14237"/>
                  </a:lnTo>
                  <a:cubicBezTo>
                    <a:pt x="21225" y="14453"/>
                    <a:pt x="21352" y="14504"/>
                    <a:pt x="21443" y="14351"/>
                  </a:cubicBezTo>
                  <a:cubicBezTo>
                    <a:pt x="21587" y="14110"/>
                    <a:pt x="21562" y="13589"/>
                    <a:pt x="21400" y="13430"/>
                  </a:cubicBezTo>
                  <a:lnTo>
                    <a:pt x="21240" y="12539"/>
                  </a:lnTo>
                  <a:lnTo>
                    <a:pt x="21192" y="11404"/>
                  </a:lnTo>
                  <a:lnTo>
                    <a:pt x="21154" y="10561"/>
                  </a:lnTo>
                  <a:lnTo>
                    <a:pt x="21157" y="9722"/>
                  </a:lnTo>
                  <a:lnTo>
                    <a:pt x="21037" y="8991"/>
                  </a:lnTo>
                  <a:lnTo>
                    <a:pt x="21000" y="8161"/>
                  </a:lnTo>
                  <a:lnTo>
                    <a:pt x="20945" y="6857"/>
                  </a:lnTo>
                  <a:lnTo>
                    <a:pt x="20910" y="5927"/>
                  </a:lnTo>
                  <a:lnTo>
                    <a:pt x="20760" y="5117"/>
                  </a:lnTo>
                  <a:lnTo>
                    <a:pt x="20783" y="4027"/>
                  </a:lnTo>
                  <a:lnTo>
                    <a:pt x="20718" y="3107"/>
                  </a:lnTo>
                  <a:lnTo>
                    <a:pt x="20543" y="2464"/>
                  </a:lnTo>
                  <a:lnTo>
                    <a:pt x="20353" y="2021"/>
                  </a:lnTo>
                  <a:lnTo>
                    <a:pt x="20338" y="1210"/>
                  </a:lnTo>
                  <a:lnTo>
                    <a:pt x="20162" y="674"/>
                  </a:lnTo>
                  <a:lnTo>
                    <a:pt x="19937" y="100"/>
                  </a:lnTo>
                  <a:lnTo>
                    <a:pt x="19656" y="0"/>
                  </a:lnTo>
                  <a:lnTo>
                    <a:pt x="19087" y="450"/>
                  </a:lnTo>
                  <a:lnTo>
                    <a:pt x="18728" y="1022"/>
                  </a:lnTo>
                  <a:lnTo>
                    <a:pt x="18611" y="1363"/>
                  </a:lnTo>
                  <a:lnTo>
                    <a:pt x="18379" y="1443"/>
                  </a:lnTo>
                  <a:lnTo>
                    <a:pt x="18079" y="1130"/>
                  </a:lnTo>
                  <a:lnTo>
                    <a:pt x="17732" y="1016"/>
                  </a:lnTo>
                  <a:lnTo>
                    <a:pt x="17338" y="1136"/>
                  </a:lnTo>
                  <a:lnTo>
                    <a:pt x="17051" y="1709"/>
                  </a:lnTo>
                  <a:lnTo>
                    <a:pt x="16772" y="1738"/>
                  </a:lnTo>
                  <a:lnTo>
                    <a:pt x="16365" y="2462"/>
                  </a:lnTo>
                  <a:lnTo>
                    <a:pt x="16115" y="2948"/>
                  </a:lnTo>
                  <a:lnTo>
                    <a:pt x="15528" y="3581"/>
                  </a:lnTo>
                  <a:lnTo>
                    <a:pt x="15084" y="3995"/>
                  </a:lnTo>
                  <a:lnTo>
                    <a:pt x="14876" y="4542"/>
                  </a:lnTo>
                  <a:lnTo>
                    <a:pt x="14566" y="4890"/>
                  </a:lnTo>
                  <a:lnTo>
                    <a:pt x="13957" y="5093"/>
                  </a:lnTo>
                  <a:lnTo>
                    <a:pt x="13565" y="5479"/>
                  </a:lnTo>
                  <a:lnTo>
                    <a:pt x="13383" y="5973"/>
                  </a:lnTo>
                  <a:lnTo>
                    <a:pt x="13278" y="6737"/>
                  </a:lnTo>
                  <a:lnTo>
                    <a:pt x="13238" y="7313"/>
                  </a:lnTo>
                  <a:lnTo>
                    <a:pt x="13042" y="7642"/>
                  </a:lnTo>
                  <a:lnTo>
                    <a:pt x="12845" y="7683"/>
                  </a:lnTo>
                  <a:lnTo>
                    <a:pt x="12639" y="8302"/>
                  </a:lnTo>
                  <a:lnTo>
                    <a:pt x="12612" y="8761"/>
                  </a:lnTo>
                  <a:lnTo>
                    <a:pt x="12399" y="8983"/>
                  </a:lnTo>
                  <a:lnTo>
                    <a:pt x="11769" y="8313"/>
                  </a:lnTo>
                  <a:lnTo>
                    <a:pt x="11450" y="8298"/>
                  </a:lnTo>
                  <a:lnTo>
                    <a:pt x="11094" y="8258"/>
                  </a:lnTo>
                  <a:lnTo>
                    <a:pt x="10762" y="7467"/>
                  </a:lnTo>
                  <a:lnTo>
                    <a:pt x="10560" y="7100"/>
                  </a:lnTo>
                  <a:lnTo>
                    <a:pt x="10434" y="6437"/>
                  </a:lnTo>
                  <a:lnTo>
                    <a:pt x="9908" y="5633"/>
                  </a:lnTo>
                  <a:lnTo>
                    <a:pt x="9873" y="5005"/>
                  </a:lnTo>
                  <a:lnTo>
                    <a:pt x="9465" y="4287"/>
                  </a:lnTo>
                  <a:lnTo>
                    <a:pt x="9098" y="3981"/>
                  </a:lnTo>
                  <a:lnTo>
                    <a:pt x="8428" y="4471"/>
                  </a:lnTo>
                  <a:lnTo>
                    <a:pt x="8193" y="4303"/>
                  </a:lnTo>
                  <a:lnTo>
                    <a:pt x="7837" y="4752"/>
                  </a:lnTo>
                  <a:lnTo>
                    <a:pt x="7634" y="5267"/>
                  </a:lnTo>
                  <a:lnTo>
                    <a:pt x="7483" y="5846"/>
                  </a:lnTo>
                  <a:lnTo>
                    <a:pt x="7176" y="6000"/>
                  </a:lnTo>
                  <a:lnTo>
                    <a:pt x="6438" y="6026"/>
                  </a:lnTo>
                  <a:lnTo>
                    <a:pt x="5723" y="5179"/>
                  </a:lnTo>
                  <a:lnTo>
                    <a:pt x="5134" y="5387"/>
                  </a:lnTo>
                  <a:lnTo>
                    <a:pt x="4745" y="6226"/>
                  </a:lnTo>
                  <a:lnTo>
                    <a:pt x="4420" y="5703"/>
                  </a:lnTo>
                  <a:lnTo>
                    <a:pt x="3863" y="5714"/>
                  </a:lnTo>
                  <a:lnTo>
                    <a:pt x="3727" y="6150"/>
                  </a:lnTo>
                  <a:lnTo>
                    <a:pt x="3500" y="5762"/>
                  </a:lnTo>
                  <a:lnTo>
                    <a:pt x="3418" y="4778"/>
                  </a:lnTo>
                  <a:lnTo>
                    <a:pt x="3175" y="4210"/>
                  </a:lnTo>
                  <a:lnTo>
                    <a:pt x="2801" y="3916"/>
                  </a:lnTo>
                  <a:lnTo>
                    <a:pt x="2486" y="4223"/>
                  </a:lnTo>
                  <a:lnTo>
                    <a:pt x="2342" y="5082"/>
                  </a:lnTo>
                  <a:lnTo>
                    <a:pt x="2228" y="5692"/>
                  </a:lnTo>
                  <a:lnTo>
                    <a:pt x="2139" y="61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PORTUGAL MAP</a:t>
            </a:r>
          </a:p>
          <a:p>
            <a:r>
              <a:rPr lang="en-US" dirty="0">
                <a:solidFill>
                  <a:srgbClr val="4C4F54"/>
                </a:solidFill>
                <a:latin typeface="Candara" panose="020E0502030303020204" pitchFamily="34" charset="0"/>
              </a:rPr>
              <a:t>Your Subtitle</a:t>
            </a:r>
          </a:p>
        </p:txBody>
      </p:sp>
      <p:grpSp>
        <p:nvGrpSpPr>
          <p:cNvPr id="69" name="Group 68">
            <a:extLst>
              <a:ext uri="{FF2B5EF4-FFF2-40B4-BE49-F238E27FC236}">
                <a16:creationId xmlns:a16="http://schemas.microsoft.com/office/drawing/2014/main" id="{B984F1A3-488B-4F17-9AA6-D63C5CFFEF1A}"/>
              </a:ext>
            </a:extLst>
          </p:cNvPr>
          <p:cNvGrpSpPr/>
          <p:nvPr/>
        </p:nvGrpSpPr>
        <p:grpSpPr>
          <a:xfrm>
            <a:off x="3376584" y="2148596"/>
            <a:ext cx="3594912" cy="1375905"/>
            <a:chOff x="2243731" y="2891162"/>
            <a:chExt cx="3594912" cy="1375905"/>
          </a:xfrm>
        </p:grpSpPr>
        <p:grpSp>
          <p:nvGrpSpPr>
            <p:cNvPr id="70" name="Group 69">
              <a:extLst>
                <a:ext uri="{FF2B5EF4-FFF2-40B4-BE49-F238E27FC236}">
                  <a16:creationId xmlns:a16="http://schemas.microsoft.com/office/drawing/2014/main" id="{08910EA9-3BAE-46C0-B149-B571A4E56333}"/>
                </a:ext>
              </a:extLst>
            </p:cNvPr>
            <p:cNvGrpSpPr/>
            <p:nvPr/>
          </p:nvGrpSpPr>
          <p:grpSpPr>
            <a:xfrm>
              <a:off x="2243731" y="3192308"/>
              <a:ext cx="2743200" cy="508758"/>
              <a:chOff x="1066801" y="2238247"/>
              <a:chExt cx="2743200" cy="508758"/>
            </a:xfrm>
          </p:grpSpPr>
          <p:sp>
            <p:nvSpPr>
              <p:cNvPr id="78" name="Freeform: Shape 77">
                <a:extLst>
                  <a:ext uri="{FF2B5EF4-FFF2-40B4-BE49-F238E27FC236}">
                    <a16:creationId xmlns:a16="http://schemas.microsoft.com/office/drawing/2014/main" id="{44D6ED3E-67D5-4953-A6A8-E38455722B1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CAF7AA6A-209E-4253-A935-F1EEC8F254D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1" name="Group 70">
              <a:extLst>
                <a:ext uri="{FF2B5EF4-FFF2-40B4-BE49-F238E27FC236}">
                  <a16:creationId xmlns:a16="http://schemas.microsoft.com/office/drawing/2014/main" id="{80FF036D-3AF1-4E2C-A8BE-48E976AECAC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72" name="Freeform: Shape 71">
                <a:extLst>
                  <a:ext uri="{FF2B5EF4-FFF2-40B4-BE49-F238E27FC236}">
                    <a16:creationId xmlns:a16="http://schemas.microsoft.com/office/drawing/2014/main" id="{090D5DE6-E378-41B9-9711-D94C5EAE2029}"/>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C149CB6-183D-466F-9365-AE562661F81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aphic 26" descr="Hike">
                <a:extLst>
                  <a:ext uri="{FF2B5EF4-FFF2-40B4-BE49-F238E27FC236}">
                    <a16:creationId xmlns:a16="http://schemas.microsoft.com/office/drawing/2014/main" id="{252C03B4-CDAE-4087-A6C3-DF466D666200}"/>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12F912A-650D-46FB-B841-578BEB759BE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71F7BCE-B9DD-4AFD-B89E-E2123A77B4F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21C25B7-B3FD-4E3F-8B1C-C681B1E5F06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80" name="TextBox 79">
            <a:extLst>
              <a:ext uri="{FF2B5EF4-FFF2-40B4-BE49-F238E27FC236}">
                <a16:creationId xmlns:a16="http://schemas.microsoft.com/office/drawing/2014/main" id="{64498173-1969-4BFD-9ECC-F4C1775CAB5C}"/>
              </a:ext>
            </a:extLst>
          </p:cNvPr>
          <p:cNvSpPr txBox="1"/>
          <p:nvPr/>
        </p:nvSpPr>
        <p:spPr>
          <a:xfrm>
            <a:off x="8384273" y="2527475"/>
            <a:ext cx="3145066"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1" name="TextBox 80">
            <a:extLst>
              <a:ext uri="{FF2B5EF4-FFF2-40B4-BE49-F238E27FC236}">
                <a16:creationId xmlns:a16="http://schemas.microsoft.com/office/drawing/2014/main" id="{4CCAD92F-CCA3-47BF-8AD9-5A3F9E5B2729}"/>
              </a:ext>
            </a:extLst>
          </p:cNvPr>
          <p:cNvSpPr txBox="1"/>
          <p:nvPr/>
        </p:nvSpPr>
        <p:spPr>
          <a:xfrm>
            <a:off x="21393" y="3044656"/>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2" name="Group 81">
            <a:extLst>
              <a:ext uri="{FF2B5EF4-FFF2-40B4-BE49-F238E27FC236}">
                <a16:creationId xmlns:a16="http://schemas.microsoft.com/office/drawing/2014/main" id="{868B7889-A6D4-4E7B-9E8D-90654F994E3A}"/>
              </a:ext>
            </a:extLst>
          </p:cNvPr>
          <p:cNvGrpSpPr/>
          <p:nvPr/>
        </p:nvGrpSpPr>
        <p:grpSpPr>
          <a:xfrm>
            <a:off x="7084567" y="3770200"/>
            <a:ext cx="3509383" cy="1375905"/>
            <a:chOff x="6025615" y="1230029"/>
            <a:chExt cx="3509383" cy="1375905"/>
          </a:xfrm>
        </p:grpSpPr>
        <p:grpSp>
          <p:nvGrpSpPr>
            <p:cNvPr id="83" name="Group 82">
              <a:extLst>
                <a:ext uri="{FF2B5EF4-FFF2-40B4-BE49-F238E27FC236}">
                  <a16:creationId xmlns:a16="http://schemas.microsoft.com/office/drawing/2014/main" id="{9978401E-F05C-4F01-9566-0E45FCADAB1D}"/>
                </a:ext>
              </a:extLst>
            </p:cNvPr>
            <p:cNvGrpSpPr/>
            <p:nvPr/>
          </p:nvGrpSpPr>
          <p:grpSpPr>
            <a:xfrm>
              <a:off x="6791798" y="1528954"/>
              <a:ext cx="2743200" cy="508758"/>
              <a:chOff x="7772400" y="675620"/>
              <a:chExt cx="2743200" cy="508758"/>
            </a:xfrm>
          </p:grpSpPr>
          <p:sp>
            <p:nvSpPr>
              <p:cNvPr id="88" name="Freeform: Shape 87">
                <a:extLst>
                  <a:ext uri="{FF2B5EF4-FFF2-40B4-BE49-F238E27FC236}">
                    <a16:creationId xmlns:a16="http://schemas.microsoft.com/office/drawing/2014/main" id="{0EB499B2-0470-48DD-816A-0D0AD9800787}"/>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6721856E-3FD9-4493-93C2-310C92770CE3}"/>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A8741F07-DCD7-4A67-8B71-44D9F30EB5A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587D3A1B-1B75-4448-841F-6C8D71195B7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4E808D70-BF29-4187-8264-61CC20FFDFF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Graphic 86" descr="Tent">
                <a:extLst>
                  <a:ext uri="{FF2B5EF4-FFF2-40B4-BE49-F238E27FC236}">
                    <a16:creationId xmlns:a16="http://schemas.microsoft.com/office/drawing/2014/main" id="{7EE46EA0-58BF-4FEE-ADF9-B61230E456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90" name="Chart 89">
            <a:extLst>
              <a:ext uri="{FF2B5EF4-FFF2-40B4-BE49-F238E27FC236}">
                <a16:creationId xmlns:a16="http://schemas.microsoft.com/office/drawing/2014/main" id="{FCF6615B-3691-457A-B614-CFF2017F0F69}"/>
              </a:ext>
            </a:extLst>
          </p:cNvPr>
          <p:cNvGraphicFramePr>
            <a:graphicFrameLocks noChangeAspect="1"/>
          </p:cNvGraphicFramePr>
          <p:nvPr>
            <p:extLst/>
          </p:nvPr>
        </p:nvGraphicFramePr>
        <p:xfrm>
          <a:off x="6900569" y="3549624"/>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Chart 90">
            <a:extLst>
              <a:ext uri="{FF2B5EF4-FFF2-40B4-BE49-F238E27FC236}">
                <a16:creationId xmlns:a16="http://schemas.microsoft.com/office/drawing/2014/main" id="{26024157-CC49-49C3-9829-47246CC2FB56}"/>
              </a:ext>
            </a:extLst>
          </p:cNvPr>
          <p:cNvGraphicFramePr>
            <a:graphicFrameLocks noChangeAspect="1"/>
          </p:cNvGraphicFramePr>
          <p:nvPr>
            <p:extLst/>
          </p:nvPr>
        </p:nvGraphicFramePr>
        <p:xfrm>
          <a:off x="5683579" y="1925867"/>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92" name="Group 91">
            <a:extLst>
              <a:ext uri="{FF2B5EF4-FFF2-40B4-BE49-F238E27FC236}">
                <a16:creationId xmlns:a16="http://schemas.microsoft.com/office/drawing/2014/main" id="{19DC411B-3C34-43D4-BBD2-0288CC25AADC}"/>
              </a:ext>
            </a:extLst>
          </p:cNvPr>
          <p:cNvGrpSpPr/>
          <p:nvPr/>
        </p:nvGrpSpPr>
        <p:grpSpPr>
          <a:xfrm>
            <a:off x="3654843" y="4629999"/>
            <a:ext cx="3594912" cy="1375905"/>
            <a:chOff x="2243731" y="2891162"/>
            <a:chExt cx="3594912" cy="1375905"/>
          </a:xfrm>
        </p:grpSpPr>
        <p:grpSp>
          <p:nvGrpSpPr>
            <p:cNvPr id="93" name="Group 92">
              <a:extLst>
                <a:ext uri="{FF2B5EF4-FFF2-40B4-BE49-F238E27FC236}">
                  <a16:creationId xmlns:a16="http://schemas.microsoft.com/office/drawing/2014/main" id="{D61866C9-71FF-4733-897B-889A6AEB7867}"/>
                </a:ext>
              </a:extLst>
            </p:cNvPr>
            <p:cNvGrpSpPr/>
            <p:nvPr/>
          </p:nvGrpSpPr>
          <p:grpSpPr>
            <a:xfrm>
              <a:off x="2243731" y="3192308"/>
              <a:ext cx="2743200" cy="508758"/>
              <a:chOff x="1066801" y="2238247"/>
              <a:chExt cx="2743200" cy="508758"/>
            </a:xfrm>
          </p:grpSpPr>
          <p:sp>
            <p:nvSpPr>
              <p:cNvPr id="101" name="Freeform: Shape 100">
                <a:extLst>
                  <a:ext uri="{FF2B5EF4-FFF2-40B4-BE49-F238E27FC236}">
                    <a16:creationId xmlns:a16="http://schemas.microsoft.com/office/drawing/2014/main" id="{5E346C8D-0413-4567-AC7C-F7E3D7526AE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9A5325D1-F320-451E-ADE4-34C672A4644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7DAE1FFC-05BA-4CC2-B9B4-FCF2F254193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9A693D54-4717-49F4-87BB-CAE3D91CA5F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49DFF2D5-DAEC-4EC2-AF71-6A5ED75A6A36}"/>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aphic 26" descr="Hike">
                <a:extLst>
                  <a:ext uri="{FF2B5EF4-FFF2-40B4-BE49-F238E27FC236}">
                    <a16:creationId xmlns:a16="http://schemas.microsoft.com/office/drawing/2014/main" id="{89A91EFD-4A5D-4A4D-A432-81FC077DA01A}"/>
                  </a:ext>
                </a:extLst>
              </p:cNvPr>
              <p:cNvGrpSpPr>
                <a:grpSpLocks noChangeAspect="1"/>
              </p:cNvGrpSpPr>
              <p:nvPr/>
            </p:nvGrpSpPr>
            <p:grpSpPr>
              <a:xfrm>
                <a:off x="3835579" y="2208930"/>
                <a:ext cx="548640" cy="548640"/>
                <a:chOff x="5638800" y="2971800"/>
                <a:chExt cx="914400" cy="914400"/>
              </a:xfrm>
              <a:solidFill>
                <a:srgbClr val="4D4D4D"/>
              </a:solidFill>
            </p:grpSpPr>
            <p:sp>
              <p:nvSpPr>
                <p:cNvPr id="98" name="Freeform: Shape 97">
                  <a:extLst>
                    <a:ext uri="{FF2B5EF4-FFF2-40B4-BE49-F238E27FC236}">
                      <a16:creationId xmlns:a16="http://schemas.microsoft.com/office/drawing/2014/main" id="{9897B8FB-0EFB-4771-BF46-72015AB6E31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EF228EF-744E-4C9A-9CED-A0CE689488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CF73145-CA01-4D50-8CFA-CD3730861299}"/>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3" name="TextBox 102">
            <a:extLst>
              <a:ext uri="{FF2B5EF4-FFF2-40B4-BE49-F238E27FC236}">
                <a16:creationId xmlns:a16="http://schemas.microsoft.com/office/drawing/2014/main" id="{29FF3F40-3AA6-4D8B-8765-D8659D88C88A}"/>
              </a:ext>
            </a:extLst>
          </p:cNvPr>
          <p:cNvSpPr txBox="1"/>
          <p:nvPr/>
        </p:nvSpPr>
        <p:spPr>
          <a:xfrm>
            <a:off x="2351509" y="5477936"/>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104" name="Chart 103">
            <a:extLst>
              <a:ext uri="{FF2B5EF4-FFF2-40B4-BE49-F238E27FC236}">
                <a16:creationId xmlns:a16="http://schemas.microsoft.com/office/drawing/2014/main" id="{8B5F7496-C7C7-45D6-A4B2-4C8E70F8EB51}"/>
              </a:ext>
            </a:extLst>
          </p:cNvPr>
          <p:cNvGraphicFramePr>
            <a:graphicFrameLocks noChangeAspect="1"/>
          </p:cNvGraphicFramePr>
          <p:nvPr>
            <p:extLst/>
          </p:nvPr>
        </p:nvGraphicFramePr>
        <p:xfrm>
          <a:off x="5967448" y="4413713"/>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3970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0-#ppt_w/2"/>
                                          </p:val>
                                        </p:tav>
                                        <p:tav tm="100000">
                                          <p:val>
                                            <p:strVal val="#ppt_x"/>
                                          </p:val>
                                        </p:tav>
                                      </p:tavLst>
                                    </p:anim>
                                    <p:anim calcmode="lin" valueType="num">
                                      <p:cBhvr additive="base">
                                        <p:cTn id="18" dur="500" fill="hold"/>
                                        <p:tgtEl>
                                          <p:spTgt spid="6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1000" fill="hold"/>
                                        <p:tgtEl>
                                          <p:spTgt spid="91"/>
                                        </p:tgtEl>
                                        <p:attrNameLst>
                                          <p:attrName>ppt_w</p:attrName>
                                        </p:attrNameLst>
                                      </p:cBhvr>
                                      <p:tavLst>
                                        <p:tav tm="0">
                                          <p:val>
                                            <p:fltVal val="0"/>
                                          </p:val>
                                        </p:tav>
                                        <p:tav tm="100000">
                                          <p:val>
                                            <p:strVal val="#ppt_w"/>
                                          </p:val>
                                        </p:tav>
                                      </p:tavLst>
                                    </p:anim>
                                    <p:anim calcmode="lin" valueType="num">
                                      <p:cBhvr>
                                        <p:cTn id="29" dur="1000" fill="hold"/>
                                        <p:tgtEl>
                                          <p:spTgt spid="91"/>
                                        </p:tgtEl>
                                        <p:attrNameLst>
                                          <p:attrName>ppt_h</p:attrName>
                                        </p:attrNameLst>
                                      </p:cBhvr>
                                      <p:tavLst>
                                        <p:tav tm="0">
                                          <p:val>
                                            <p:fltVal val="0"/>
                                          </p:val>
                                        </p:tav>
                                        <p:tav tm="100000">
                                          <p:val>
                                            <p:strVal val="#ppt_h"/>
                                          </p:val>
                                        </p:tav>
                                      </p:tavLst>
                                    </p:anim>
                                    <p:anim calcmode="lin" valueType="num">
                                      <p:cBhvr>
                                        <p:cTn id="30" dur="1000" fill="hold"/>
                                        <p:tgtEl>
                                          <p:spTgt spid="91"/>
                                        </p:tgtEl>
                                        <p:attrNameLst>
                                          <p:attrName>style.rotation</p:attrName>
                                        </p:attrNameLst>
                                      </p:cBhvr>
                                      <p:tavLst>
                                        <p:tav tm="0">
                                          <p:val>
                                            <p:fltVal val="90"/>
                                          </p:val>
                                        </p:tav>
                                        <p:tav tm="100000">
                                          <p:val>
                                            <p:fltVal val="0"/>
                                          </p:val>
                                        </p:tav>
                                      </p:tavLst>
                                    </p:anim>
                                    <p:animEffect transition="in" filter="fade">
                                      <p:cBhvr>
                                        <p:cTn id="31" dur="1000"/>
                                        <p:tgtEl>
                                          <p:spTgt spid="91"/>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fill="hold"/>
                                        <p:tgtEl>
                                          <p:spTgt spid="82"/>
                                        </p:tgtEl>
                                        <p:attrNameLst>
                                          <p:attrName>ppt_x</p:attrName>
                                        </p:attrNameLst>
                                      </p:cBhvr>
                                      <p:tavLst>
                                        <p:tav tm="0">
                                          <p:val>
                                            <p:strVal val="1+#ppt_w/2"/>
                                          </p:val>
                                        </p:tav>
                                        <p:tav tm="100000">
                                          <p:val>
                                            <p:strVal val="#ppt_x"/>
                                          </p:val>
                                        </p:tav>
                                      </p:tavLst>
                                    </p:anim>
                                    <p:anim calcmode="lin" valueType="num">
                                      <p:cBhvr additive="base">
                                        <p:cTn id="36" dur="500" fill="hold"/>
                                        <p:tgtEl>
                                          <p:spTgt spid="82"/>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1000"/>
                                        <p:tgtEl>
                                          <p:spTgt spid="80"/>
                                        </p:tgtEl>
                                      </p:cBhvr>
                                    </p:animEffect>
                                    <p:anim calcmode="lin" valueType="num">
                                      <p:cBhvr>
                                        <p:cTn id="41" dur="1000" fill="hold"/>
                                        <p:tgtEl>
                                          <p:spTgt spid="80"/>
                                        </p:tgtEl>
                                        <p:attrNameLst>
                                          <p:attrName>ppt_x</p:attrName>
                                        </p:attrNameLst>
                                      </p:cBhvr>
                                      <p:tavLst>
                                        <p:tav tm="0">
                                          <p:val>
                                            <p:strVal val="#ppt_x"/>
                                          </p:val>
                                        </p:tav>
                                        <p:tav tm="100000">
                                          <p:val>
                                            <p:strVal val="#ppt_x"/>
                                          </p:val>
                                        </p:tav>
                                      </p:tavLst>
                                    </p:anim>
                                    <p:anim calcmode="lin" valueType="num">
                                      <p:cBhvr>
                                        <p:cTn id="42" dur="1000" fill="hold"/>
                                        <p:tgtEl>
                                          <p:spTgt spid="80"/>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1000" fill="hold"/>
                                        <p:tgtEl>
                                          <p:spTgt spid="90"/>
                                        </p:tgtEl>
                                        <p:attrNameLst>
                                          <p:attrName>ppt_w</p:attrName>
                                        </p:attrNameLst>
                                      </p:cBhvr>
                                      <p:tavLst>
                                        <p:tav tm="0">
                                          <p:val>
                                            <p:fltVal val="0"/>
                                          </p:val>
                                        </p:tav>
                                        <p:tav tm="100000">
                                          <p:val>
                                            <p:strVal val="#ppt_w"/>
                                          </p:val>
                                        </p:tav>
                                      </p:tavLst>
                                    </p:anim>
                                    <p:anim calcmode="lin" valueType="num">
                                      <p:cBhvr>
                                        <p:cTn id="47" dur="1000" fill="hold"/>
                                        <p:tgtEl>
                                          <p:spTgt spid="90"/>
                                        </p:tgtEl>
                                        <p:attrNameLst>
                                          <p:attrName>ppt_h</p:attrName>
                                        </p:attrNameLst>
                                      </p:cBhvr>
                                      <p:tavLst>
                                        <p:tav tm="0">
                                          <p:val>
                                            <p:fltVal val="0"/>
                                          </p:val>
                                        </p:tav>
                                        <p:tav tm="100000">
                                          <p:val>
                                            <p:strVal val="#ppt_h"/>
                                          </p:val>
                                        </p:tav>
                                      </p:tavLst>
                                    </p:anim>
                                    <p:anim calcmode="lin" valueType="num">
                                      <p:cBhvr>
                                        <p:cTn id="48" dur="1000" fill="hold"/>
                                        <p:tgtEl>
                                          <p:spTgt spid="90"/>
                                        </p:tgtEl>
                                        <p:attrNameLst>
                                          <p:attrName>style.rotation</p:attrName>
                                        </p:attrNameLst>
                                      </p:cBhvr>
                                      <p:tavLst>
                                        <p:tav tm="0">
                                          <p:val>
                                            <p:fltVal val="90"/>
                                          </p:val>
                                        </p:tav>
                                        <p:tav tm="100000">
                                          <p:val>
                                            <p:fltVal val="0"/>
                                          </p:val>
                                        </p:tav>
                                      </p:tavLst>
                                    </p:anim>
                                    <p:animEffect transition="in" filter="fade">
                                      <p:cBhvr>
                                        <p:cTn id="49" dur="1000"/>
                                        <p:tgtEl>
                                          <p:spTgt spid="90"/>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0-#ppt_w/2"/>
                                          </p:val>
                                        </p:tav>
                                        <p:tav tm="100000">
                                          <p:val>
                                            <p:strVal val="#ppt_x"/>
                                          </p:val>
                                        </p:tav>
                                      </p:tavLst>
                                    </p:anim>
                                    <p:anim calcmode="lin" valueType="num">
                                      <p:cBhvr additive="base">
                                        <p:cTn id="54" dur="500" fill="hold"/>
                                        <p:tgtEl>
                                          <p:spTgt spid="92"/>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1000" fill="hold"/>
                                        <p:tgtEl>
                                          <p:spTgt spid="1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104"/>
                                        </p:tgtEl>
                                        <p:attrNameLst>
                                          <p:attrName>style.visibility</p:attrName>
                                        </p:attrNameLst>
                                      </p:cBhvr>
                                      <p:to>
                                        <p:strVal val="visible"/>
                                      </p:to>
                                    </p:set>
                                    <p:anim calcmode="lin" valueType="num">
                                      <p:cBhvr>
                                        <p:cTn id="64" dur="1000" fill="hold"/>
                                        <p:tgtEl>
                                          <p:spTgt spid="104"/>
                                        </p:tgtEl>
                                        <p:attrNameLst>
                                          <p:attrName>ppt_w</p:attrName>
                                        </p:attrNameLst>
                                      </p:cBhvr>
                                      <p:tavLst>
                                        <p:tav tm="0">
                                          <p:val>
                                            <p:fltVal val="0"/>
                                          </p:val>
                                        </p:tav>
                                        <p:tav tm="100000">
                                          <p:val>
                                            <p:strVal val="#ppt_w"/>
                                          </p:val>
                                        </p:tav>
                                      </p:tavLst>
                                    </p:anim>
                                    <p:anim calcmode="lin" valueType="num">
                                      <p:cBhvr>
                                        <p:cTn id="65" dur="1000" fill="hold"/>
                                        <p:tgtEl>
                                          <p:spTgt spid="104"/>
                                        </p:tgtEl>
                                        <p:attrNameLst>
                                          <p:attrName>ppt_h</p:attrName>
                                        </p:attrNameLst>
                                      </p:cBhvr>
                                      <p:tavLst>
                                        <p:tav tm="0">
                                          <p:val>
                                            <p:fltVal val="0"/>
                                          </p:val>
                                        </p:tav>
                                        <p:tav tm="100000">
                                          <p:val>
                                            <p:strVal val="#ppt_h"/>
                                          </p:val>
                                        </p:tav>
                                      </p:tavLst>
                                    </p:anim>
                                    <p:anim calcmode="lin" valueType="num">
                                      <p:cBhvr>
                                        <p:cTn id="66" dur="1000" fill="hold"/>
                                        <p:tgtEl>
                                          <p:spTgt spid="104"/>
                                        </p:tgtEl>
                                        <p:attrNameLst>
                                          <p:attrName>style.rotation</p:attrName>
                                        </p:attrNameLst>
                                      </p:cBhvr>
                                      <p:tavLst>
                                        <p:tav tm="0">
                                          <p:val>
                                            <p:fltVal val="90"/>
                                          </p:val>
                                        </p:tav>
                                        <p:tav tm="100000">
                                          <p:val>
                                            <p:fltVal val="0"/>
                                          </p:val>
                                        </p:tav>
                                      </p:tavLst>
                                    </p:anim>
                                    <p:animEffect transition="in" filter="fade">
                                      <p:cBhvr>
                                        <p:cTn id="6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80" grpId="0"/>
      <p:bldP spid="81" grpId="0"/>
      <p:bldGraphic spid="90" grpId="0">
        <p:bldAsOne/>
      </p:bldGraphic>
      <p:bldGraphic spid="91" grpId="0">
        <p:bldAsOne/>
      </p:bldGraphic>
      <p:bldP spid="103" grpId="0"/>
      <p:bldGraphic spid="104"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10C3F5B5-A1E6-4C9E-950D-E97E7C8F1C3D}"/>
              </a:ext>
            </a:extLst>
          </p:cNvPr>
          <p:cNvGrpSpPr/>
          <p:nvPr/>
        </p:nvGrpSpPr>
        <p:grpSpPr>
          <a:xfrm>
            <a:off x="4191000" y="1371600"/>
            <a:ext cx="7315200" cy="4572000"/>
            <a:chOff x="4191000" y="1371600"/>
            <a:chExt cx="7315200" cy="4572000"/>
          </a:xfrm>
        </p:grpSpPr>
        <p:cxnSp>
          <p:nvCxnSpPr>
            <p:cNvPr id="37" name="Straight Connector 36">
              <a:extLst>
                <a:ext uri="{FF2B5EF4-FFF2-40B4-BE49-F238E27FC236}">
                  <a16:creationId xmlns:a16="http://schemas.microsoft.com/office/drawing/2014/main" id="{016F8D0F-D3E6-4289-B1DD-74AD7F80C72E}"/>
                </a:ext>
              </a:extLst>
            </p:cNvPr>
            <p:cNvCxnSpPr>
              <a:cxnSpLocks/>
            </p:cNvCxnSpPr>
            <p:nvPr/>
          </p:nvCxnSpPr>
          <p:spPr>
            <a:xfrm rot="16200000" flipH="1">
              <a:off x="7848600" y="-2286000"/>
              <a:ext cx="0" cy="7315200"/>
            </a:xfrm>
            <a:prstGeom prst="line">
              <a:avLst/>
            </a:prstGeom>
            <a:ln w="12700">
              <a:solidFill>
                <a:srgbClr val="454545">
                  <a:alpha val="25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C390BC2-F457-45CC-88F5-5D4B03510F2D}"/>
                </a:ext>
              </a:extLst>
            </p:cNvPr>
            <p:cNvCxnSpPr>
              <a:cxnSpLocks/>
            </p:cNvCxnSpPr>
            <p:nvPr/>
          </p:nvCxnSpPr>
          <p:spPr>
            <a:xfrm rot="16200000" flipH="1">
              <a:off x="7848600" y="-1371600"/>
              <a:ext cx="0" cy="7315200"/>
            </a:xfrm>
            <a:prstGeom prst="line">
              <a:avLst/>
            </a:prstGeom>
            <a:ln w="12700">
              <a:solidFill>
                <a:srgbClr val="454545">
                  <a:alpha val="25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B0DEAFF-0F93-43FA-B168-42EB87245D1B}"/>
                </a:ext>
              </a:extLst>
            </p:cNvPr>
            <p:cNvCxnSpPr>
              <a:cxnSpLocks/>
            </p:cNvCxnSpPr>
            <p:nvPr/>
          </p:nvCxnSpPr>
          <p:spPr>
            <a:xfrm rot="16200000" flipH="1">
              <a:off x="7848600" y="-457200"/>
              <a:ext cx="0" cy="7315200"/>
            </a:xfrm>
            <a:prstGeom prst="line">
              <a:avLst/>
            </a:prstGeom>
            <a:ln w="12700">
              <a:solidFill>
                <a:srgbClr val="454545">
                  <a:alpha val="25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64A5952-5E9E-41BA-B5CC-4D70A548E81C}"/>
                </a:ext>
              </a:extLst>
            </p:cNvPr>
            <p:cNvCxnSpPr>
              <a:cxnSpLocks/>
            </p:cNvCxnSpPr>
            <p:nvPr/>
          </p:nvCxnSpPr>
          <p:spPr>
            <a:xfrm rot="16200000" flipH="1">
              <a:off x="7848600" y="457200"/>
              <a:ext cx="0" cy="7315200"/>
            </a:xfrm>
            <a:prstGeom prst="line">
              <a:avLst/>
            </a:prstGeom>
            <a:ln w="12700">
              <a:solidFill>
                <a:srgbClr val="454545">
                  <a:alpha val="25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45FE610-1E20-4AA1-BB0D-983DE227315B}"/>
                </a:ext>
              </a:extLst>
            </p:cNvPr>
            <p:cNvCxnSpPr>
              <a:cxnSpLocks/>
            </p:cNvCxnSpPr>
            <p:nvPr/>
          </p:nvCxnSpPr>
          <p:spPr>
            <a:xfrm rot="16200000" flipH="1">
              <a:off x="7848600" y="1371600"/>
              <a:ext cx="0" cy="7315200"/>
            </a:xfrm>
            <a:prstGeom prst="line">
              <a:avLst/>
            </a:prstGeom>
            <a:ln w="12700">
              <a:solidFill>
                <a:srgbClr val="454545">
                  <a:alpha val="25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63B171-BD80-47FC-B058-62C9344BBDCD}"/>
                </a:ext>
              </a:extLst>
            </p:cNvPr>
            <p:cNvCxnSpPr>
              <a:cxnSpLocks/>
            </p:cNvCxnSpPr>
            <p:nvPr/>
          </p:nvCxnSpPr>
          <p:spPr>
            <a:xfrm rot="16200000" flipH="1">
              <a:off x="7848600" y="2286000"/>
              <a:ext cx="0" cy="7315200"/>
            </a:xfrm>
            <a:prstGeom prst="line">
              <a:avLst/>
            </a:prstGeom>
            <a:ln w="12700">
              <a:solidFill>
                <a:srgbClr val="454545">
                  <a:alpha val="25000"/>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1E2E9251-E030-48F8-A8CD-FE5A0F04740E}"/>
              </a:ext>
            </a:extLst>
          </p:cNvPr>
          <p:cNvGrpSpPr/>
          <p:nvPr/>
        </p:nvGrpSpPr>
        <p:grpSpPr>
          <a:xfrm>
            <a:off x="10104120" y="1457068"/>
            <a:ext cx="1097280" cy="5096132"/>
            <a:chOff x="10104120" y="1457068"/>
            <a:chExt cx="1097280" cy="5096132"/>
          </a:xfrm>
        </p:grpSpPr>
        <p:sp>
          <p:nvSpPr>
            <p:cNvPr id="9" name="Rectangle 8">
              <a:extLst>
                <a:ext uri="{FF2B5EF4-FFF2-40B4-BE49-F238E27FC236}">
                  <a16:creationId xmlns:a16="http://schemas.microsoft.com/office/drawing/2014/main" id="{371E0811-3E3D-4BB3-8FFC-339176FFFA2D}"/>
                </a:ext>
              </a:extLst>
            </p:cNvPr>
            <p:cNvSpPr/>
            <p:nvPr/>
          </p:nvSpPr>
          <p:spPr>
            <a:xfrm>
              <a:off x="10104120" y="1457068"/>
              <a:ext cx="1097280" cy="5096132"/>
            </a:xfrm>
            <a:prstGeom prst="rect">
              <a:avLst/>
            </a:pr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41484CB-ACFD-4D2F-A1AB-40DEF1DE4B09}"/>
                </a:ext>
              </a:extLst>
            </p:cNvPr>
            <p:cNvSpPr txBox="1"/>
            <p:nvPr/>
          </p:nvSpPr>
          <p:spPr>
            <a:xfrm rot="16200000">
              <a:off x="9681621" y="5120640"/>
              <a:ext cx="1942275" cy="584775"/>
            </a:xfrm>
            <a:prstGeom prst="rect">
              <a:avLst/>
            </a:prstGeom>
            <a:noFill/>
          </p:spPr>
          <p:txBody>
            <a:bodyPr wrap="square" rtlCol="0">
              <a:spAutoFit/>
            </a:bodyPr>
            <a:lstStyle/>
            <a:p>
              <a:r>
                <a:rPr lang="en-US" sz="1600" b="1" dirty="0">
                  <a:solidFill>
                    <a:schemeClr val="bg1"/>
                  </a:solidFill>
                </a:rPr>
                <a:t>LOREM IPSUM DOLOR SIT AMET</a:t>
              </a:r>
            </a:p>
          </p:txBody>
        </p:sp>
      </p:grpSp>
      <p:grpSp>
        <p:nvGrpSpPr>
          <p:cNvPr id="62" name="Group 61">
            <a:extLst>
              <a:ext uri="{FF2B5EF4-FFF2-40B4-BE49-F238E27FC236}">
                <a16:creationId xmlns:a16="http://schemas.microsoft.com/office/drawing/2014/main" id="{9543AF41-CF0C-43C5-B393-7F9A2B0396B0}"/>
              </a:ext>
            </a:extLst>
          </p:cNvPr>
          <p:cNvGrpSpPr/>
          <p:nvPr/>
        </p:nvGrpSpPr>
        <p:grpSpPr>
          <a:xfrm>
            <a:off x="8732520" y="2804160"/>
            <a:ext cx="1097280" cy="3749040"/>
            <a:chOff x="8732520" y="2804160"/>
            <a:chExt cx="1097280" cy="3749040"/>
          </a:xfrm>
        </p:grpSpPr>
        <p:sp>
          <p:nvSpPr>
            <p:cNvPr id="23" name="Rectangle 22">
              <a:extLst>
                <a:ext uri="{FF2B5EF4-FFF2-40B4-BE49-F238E27FC236}">
                  <a16:creationId xmlns:a16="http://schemas.microsoft.com/office/drawing/2014/main" id="{60E6AFF3-6393-44FB-B368-D2DFE48FEB3C}"/>
                </a:ext>
              </a:extLst>
            </p:cNvPr>
            <p:cNvSpPr/>
            <p:nvPr/>
          </p:nvSpPr>
          <p:spPr>
            <a:xfrm>
              <a:off x="8732520" y="2804160"/>
              <a:ext cx="1097280" cy="374904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60F48F-92EA-4DB1-8120-BA4D478263BC}"/>
                </a:ext>
              </a:extLst>
            </p:cNvPr>
            <p:cNvSpPr txBox="1"/>
            <p:nvPr/>
          </p:nvSpPr>
          <p:spPr>
            <a:xfrm rot="16200000">
              <a:off x="8310021" y="5120640"/>
              <a:ext cx="1942275" cy="584775"/>
            </a:xfrm>
            <a:prstGeom prst="rect">
              <a:avLst/>
            </a:prstGeom>
            <a:noFill/>
          </p:spPr>
          <p:txBody>
            <a:bodyPr wrap="square" rtlCol="0">
              <a:spAutoFit/>
            </a:bodyPr>
            <a:lstStyle/>
            <a:p>
              <a:r>
                <a:rPr lang="en-US" sz="1600" b="1" dirty="0">
                  <a:solidFill>
                    <a:schemeClr val="bg1"/>
                  </a:solidFill>
                </a:rPr>
                <a:t>LOREM IPSUM DOLOR SIT AMET</a:t>
              </a:r>
            </a:p>
          </p:txBody>
        </p:sp>
      </p:grpSp>
      <p:grpSp>
        <p:nvGrpSpPr>
          <p:cNvPr id="61" name="Group 60">
            <a:extLst>
              <a:ext uri="{FF2B5EF4-FFF2-40B4-BE49-F238E27FC236}">
                <a16:creationId xmlns:a16="http://schemas.microsoft.com/office/drawing/2014/main" id="{1B44DFDD-D615-4001-97F7-4439A6214D8D}"/>
              </a:ext>
            </a:extLst>
          </p:cNvPr>
          <p:cNvGrpSpPr/>
          <p:nvPr/>
        </p:nvGrpSpPr>
        <p:grpSpPr>
          <a:xfrm>
            <a:off x="7360920" y="3261360"/>
            <a:ext cx="1097280" cy="3291840"/>
            <a:chOff x="7360920" y="3261360"/>
            <a:chExt cx="1097280" cy="3291840"/>
          </a:xfrm>
        </p:grpSpPr>
        <p:sp>
          <p:nvSpPr>
            <p:cNvPr id="19" name="Rectangle 18">
              <a:extLst>
                <a:ext uri="{FF2B5EF4-FFF2-40B4-BE49-F238E27FC236}">
                  <a16:creationId xmlns:a16="http://schemas.microsoft.com/office/drawing/2014/main" id="{C8BC173A-3B69-4CFD-91B4-2CDC0F018827}"/>
                </a:ext>
              </a:extLst>
            </p:cNvPr>
            <p:cNvSpPr/>
            <p:nvPr/>
          </p:nvSpPr>
          <p:spPr>
            <a:xfrm>
              <a:off x="7360920" y="3261360"/>
              <a:ext cx="1097280" cy="329184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7A38F053-AFA1-4C96-AA9C-DC3C1EAC6CCA}"/>
                </a:ext>
              </a:extLst>
            </p:cNvPr>
            <p:cNvSpPr txBox="1"/>
            <p:nvPr/>
          </p:nvSpPr>
          <p:spPr>
            <a:xfrm rot="16200000">
              <a:off x="6967051" y="5120640"/>
              <a:ext cx="1983695" cy="584775"/>
            </a:xfrm>
            <a:prstGeom prst="rect">
              <a:avLst/>
            </a:prstGeom>
            <a:noFill/>
          </p:spPr>
          <p:txBody>
            <a:bodyPr wrap="square" rtlCol="0">
              <a:spAutoFit/>
            </a:bodyPr>
            <a:lstStyle/>
            <a:p>
              <a:r>
                <a:rPr lang="en-US" sz="1600" b="1" dirty="0">
                  <a:solidFill>
                    <a:schemeClr val="bg1"/>
                  </a:solidFill>
                </a:rPr>
                <a:t>LOREM IPSUM DOLOR SIT AMET</a:t>
              </a:r>
            </a:p>
          </p:txBody>
        </p:sp>
      </p:grpSp>
      <p:grpSp>
        <p:nvGrpSpPr>
          <p:cNvPr id="60" name="Group 59">
            <a:extLst>
              <a:ext uri="{FF2B5EF4-FFF2-40B4-BE49-F238E27FC236}">
                <a16:creationId xmlns:a16="http://schemas.microsoft.com/office/drawing/2014/main" id="{A7CA26B7-2D83-476D-8A67-33EC0F05887E}"/>
              </a:ext>
            </a:extLst>
          </p:cNvPr>
          <p:cNvGrpSpPr/>
          <p:nvPr/>
        </p:nvGrpSpPr>
        <p:grpSpPr>
          <a:xfrm>
            <a:off x="5989320" y="4084320"/>
            <a:ext cx="1097280" cy="2468880"/>
            <a:chOff x="5989320" y="4084320"/>
            <a:chExt cx="1097280" cy="2468880"/>
          </a:xfrm>
        </p:grpSpPr>
        <p:sp>
          <p:nvSpPr>
            <p:cNvPr id="15" name="Rectangle 14">
              <a:extLst>
                <a:ext uri="{FF2B5EF4-FFF2-40B4-BE49-F238E27FC236}">
                  <a16:creationId xmlns:a16="http://schemas.microsoft.com/office/drawing/2014/main" id="{F5768188-9D83-4025-8EDA-C562001B676C}"/>
                </a:ext>
              </a:extLst>
            </p:cNvPr>
            <p:cNvSpPr/>
            <p:nvPr/>
          </p:nvSpPr>
          <p:spPr>
            <a:xfrm>
              <a:off x="5989320" y="4084320"/>
              <a:ext cx="1097280" cy="246888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66EE5D1E-3971-4B57-B5AB-0D5DD56B137F}"/>
                </a:ext>
              </a:extLst>
            </p:cNvPr>
            <p:cNvSpPr txBox="1"/>
            <p:nvPr/>
          </p:nvSpPr>
          <p:spPr>
            <a:xfrm rot="16200000">
              <a:off x="5566821" y="5120640"/>
              <a:ext cx="1942275" cy="584775"/>
            </a:xfrm>
            <a:prstGeom prst="rect">
              <a:avLst/>
            </a:prstGeom>
            <a:noFill/>
          </p:spPr>
          <p:txBody>
            <a:bodyPr wrap="square" rtlCol="0">
              <a:spAutoFit/>
            </a:bodyPr>
            <a:lstStyle/>
            <a:p>
              <a:r>
                <a:rPr lang="en-US" sz="1600" b="1" dirty="0">
                  <a:solidFill>
                    <a:schemeClr val="bg1"/>
                  </a:solidFill>
                </a:rPr>
                <a:t>LOREM IPSUM DOLOR SIT AMET</a:t>
              </a:r>
            </a:p>
          </p:txBody>
        </p:sp>
      </p:grpSp>
      <p:grpSp>
        <p:nvGrpSpPr>
          <p:cNvPr id="59" name="Group 58">
            <a:extLst>
              <a:ext uri="{FF2B5EF4-FFF2-40B4-BE49-F238E27FC236}">
                <a16:creationId xmlns:a16="http://schemas.microsoft.com/office/drawing/2014/main" id="{D4907442-E78B-4288-B370-F7CF5706439B}"/>
              </a:ext>
            </a:extLst>
          </p:cNvPr>
          <p:cNvGrpSpPr/>
          <p:nvPr/>
        </p:nvGrpSpPr>
        <p:grpSpPr>
          <a:xfrm>
            <a:off x="4617720" y="3810000"/>
            <a:ext cx="1097280" cy="2743200"/>
            <a:chOff x="4617720" y="3810000"/>
            <a:chExt cx="1097280" cy="2743200"/>
          </a:xfrm>
        </p:grpSpPr>
        <p:sp>
          <p:nvSpPr>
            <p:cNvPr id="11" name="Rectangle 10">
              <a:extLst>
                <a:ext uri="{FF2B5EF4-FFF2-40B4-BE49-F238E27FC236}">
                  <a16:creationId xmlns:a16="http://schemas.microsoft.com/office/drawing/2014/main" id="{165829E9-792D-4081-BFB5-9785E09ED9A2}"/>
                </a:ext>
              </a:extLst>
            </p:cNvPr>
            <p:cNvSpPr/>
            <p:nvPr/>
          </p:nvSpPr>
          <p:spPr>
            <a:xfrm>
              <a:off x="4617720" y="3810000"/>
              <a:ext cx="1097280" cy="2743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5D440A9-6FFD-4A8B-938E-66EAEF546C2D}"/>
                </a:ext>
              </a:extLst>
            </p:cNvPr>
            <p:cNvSpPr txBox="1"/>
            <p:nvPr/>
          </p:nvSpPr>
          <p:spPr>
            <a:xfrm rot="16200000">
              <a:off x="4222320" y="5120640"/>
              <a:ext cx="1942275" cy="584775"/>
            </a:xfrm>
            <a:prstGeom prst="rect">
              <a:avLst/>
            </a:prstGeom>
            <a:noFill/>
          </p:spPr>
          <p:txBody>
            <a:bodyPr wrap="square" rtlCol="0">
              <a:spAutoFit/>
            </a:bodyPr>
            <a:lstStyle/>
            <a:p>
              <a:r>
                <a:rPr lang="en-US" sz="1600" b="1" dirty="0">
                  <a:solidFill>
                    <a:schemeClr val="bg1"/>
                  </a:solidFill>
                </a:rPr>
                <a:t>LOREM IPSUM DOLOR SIT AMET</a:t>
              </a:r>
            </a:p>
          </p:txBody>
        </p:sp>
      </p:grpSp>
      <p:grpSp>
        <p:nvGrpSpPr>
          <p:cNvPr id="4" name="Group 3">
            <a:extLst>
              <a:ext uri="{FF2B5EF4-FFF2-40B4-BE49-F238E27FC236}">
                <a16:creationId xmlns:a16="http://schemas.microsoft.com/office/drawing/2014/main" id="{792F82CF-5E43-4366-A89D-AC4EE1FEBC98}"/>
              </a:ext>
            </a:extLst>
          </p:cNvPr>
          <p:cNvGrpSpPr/>
          <p:nvPr/>
        </p:nvGrpSpPr>
        <p:grpSpPr>
          <a:xfrm>
            <a:off x="10104120" y="1457069"/>
            <a:ext cx="1097280" cy="1048159"/>
            <a:chOff x="7010400" y="1304669"/>
            <a:chExt cx="1097280" cy="1048159"/>
          </a:xfrm>
        </p:grpSpPr>
        <p:sp>
          <p:nvSpPr>
            <p:cNvPr id="8" name="Freeform: Shape 7">
              <a:extLst>
                <a:ext uri="{FF2B5EF4-FFF2-40B4-BE49-F238E27FC236}">
                  <a16:creationId xmlns:a16="http://schemas.microsoft.com/office/drawing/2014/main" id="{06A65F76-6DD5-4466-A56E-3B8948C45C79}"/>
                </a:ext>
              </a:extLst>
            </p:cNvPr>
            <p:cNvSpPr/>
            <p:nvPr/>
          </p:nvSpPr>
          <p:spPr>
            <a:xfrm>
              <a:off x="7010400" y="1304669"/>
              <a:ext cx="1097280" cy="1048159"/>
            </a:xfrm>
            <a:custGeom>
              <a:avLst/>
              <a:gdLst>
                <a:gd name="connsiteX0" fmla="*/ 0 w 1219200"/>
                <a:gd name="connsiteY0" fmla="*/ 0 h 1048159"/>
                <a:gd name="connsiteX1" fmla="*/ 1219200 w 1219200"/>
                <a:gd name="connsiteY1" fmla="*/ 0 h 1048159"/>
                <a:gd name="connsiteX2" fmla="*/ 1219200 w 1219200"/>
                <a:gd name="connsiteY2" fmla="*/ 498006 h 1048159"/>
                <a:gd name="connsiteX3" fmla="*/ 619255 w 1219200"/>
                <a:gd name="connsiteY3" fmla="*/ 498006 h 1048159"/>
                <a:gd name="connsiteX4" fmla="*/ 4992 w 1219200"/>
                <a:gd name="connsiteY4" fmla="*/ 998645 h 1048159"/>
                <a:gd name="connsiteX5" fmla="*/ 0 w 1219200"/>
                <a:gd name="connsiteY5" fmla="*/ 1048159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1048159">
                  <a:moveTo>
                    <a:pt x="0" y="0"/>
                  </a:moveTo>
                  <a:lnTo>
                    <a:pt x="1219200" y="0"/>
                  </a:lnTo>
                  <a:lnTo>
                    <a:pt x="1219200" y="498006"/>
                  </a:lnTo>
                  <a:lnTo>
                    <a:pt x="619255" y="498006"/>
                  </a:lnTo>
                  <a:cubicBezTo>
                    <a:pt x="316257" y="498006"/>
                    <a:pt x="63457" y="712931"/>
                    <a:pt x="4992" y="998645"/>
                  </a:cubicBezTo>
                  <a:lnTo>
                    <a:pt x="0" y="104815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E2AD58-C9AC-47BC-9F0D-774EB48A82CE}"/>
                </a:ext>
              </a:extLst>
            </p:cNvPr>
            <p:cNvSpPr txBox="1"/>
            <p:nvPr/>
          </p:nvSpPr>
          <p:spPr>
            <a:xfrm>
              <a:off x="7217314" y="1371600"/>
              <a:ext cx="683451" cy="369332"/>
            </a:xfrm>
            <a:prstGeom prst="rect">
              <a:avLst/>
            </a:prstGeom>
            <a:noFill/>
          </p:spPr>
          <p:txBody>
            <a:bodyPr wrap="square" lIns="0" tIns="0" rIns="0" bIns="0" rtlCol="0" anchor="t">
              <a:spAutoFit/>
            </a:bodyPr>
            <a:lstStyle/>
            <a:p>
              <a:pPr algn="ctr"/>
              <a:r>
                <a:rPr lang="en-US" sz="2400" dirty="0">
                  <a:solidFill>
                    <a:srgbClr val="454545"/>
                  </a:solidFill>
                  <a:latin typeface="Bernard MT Condensed" panose="02050806060905020404" pitchFamily="18" charset="0"/>
                </a:rPr>
                <a:t>2020</a:t>
              </a:r>
            </a:p>
          </p:txBody>
        </p:sp>
      </p:grpSp>
      <p:grpSp>
        <p:nvGrpSpPr>
          <p:cNvPr id="12" name="Group 11">
            <a:extLst>
              <a:ext uri="{FF2B5EF4-FFF2-40B4-BE49-F238E27FC236}">
                <a16:creationId xmlns:a16="http://schemas.microsoft.com/office/drawing/2014/main" id="{3C9EDF2E-78AB-4C16-8C45-F3C95DA88894}"/>
              </a:ext>
            </a:extLst>
          </p:cNvPr>
          <p:cNvGrpSpPr/>
          <p:nvPr/>
        </p:nvGrpSpPr>
        <p:grpSpPr>
          <a:xfrm>
            <a:off x="4617720" y="3810001"/>
            <a:ext cx="1097280" cy="1048159"/>
            <a:chOff x="7010400" y="1304669"/>
            <a:chExt cx="1097280" cy="1048159"/>
          </a:xfrm>
        </p:grpSpPr>
        <p:sp>
          <p:nvSpPr>
            <p:cNvPr id="13" name="Freeform: Shape 12">
              <a:extLst>
                <a:ext uri="{FF2B5EF4-FFF2-40B4-BE49-F238E27FC236}">
                  <a16:creationId xmlns:a16="http://schemas.microsoft.com/office/drawing/2014/main" id="{B613AF43-6373-4F5A-A497-4E10E67D0BAB}"/>
                </a:ext>
              </a:extLst>
            </p:cNvPr>
            <p:cNvSpPr/>
            <p:nvPr/>
          </p:nvSpPr>
          <p:spPr>
            <a:xfrm>
              <a:off x="7010400" y="1304669"/>
              <a:ext cx="1097280" cy="1048159"/>
            </a:xfrm>
            <a:custGeom>
              <a:avLst/>
              <a:gdLst>
                <a:gd name="connsiteX0" fmla="*/ 0 w 1219200"/>
                <a:gd name="connsiteY0" fmla="*/ 0 h 1048159"/>
                <a:gd name="connsiteX1" fmla="*/ 1219200 w 1219200"/>
                <a:gd name="connsiteY1" fmla="*/ 0 h 1048159"/>
                <a:gd name="connsiteX2" fmla="*/ 1219200 w 1219200"/>
                <a:gd name="connsiteY2" fmla="*/ 498006 h 1048159"/>
                <a:gd name="connsiteX3" fmla="*/ 619255 w 1219200"/>
                <a:gd name="connsiteY3" fmla="*/ 498006 h 1048159"/>
                <a:gd name="connsiteX4" fmla="*/ 4992 w 1219200"/>
                <a:gd name="connsiteY4" fmla="*/ 998645 h 1048159"/>
                <a:gd name="connsiteX5" fmla="*/ 0 w 1219200"/>
                <a:gd name="connsiteY5" fmla="*/ 1048159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1048159">
                  <a:moveTo>
                    <a:pt x="0" y="0"/>
                  </a:moveTo>
                  <a:lnTo>
                    <a:pt x="1219200" y="0"/>
                  </a:lnTo>
                  <a:lnTo>
                    <a:pt x="1219200" y="498006"/>
                  </a:lnTo>
                  <a:lnTo>
                    <a:pt x="619255" y="498006"/>
                  </a:lnTo>
                  <a:cubicBezTo>
                    <a:pt x="316257" y="498006"/>
                    <a:pt x="63457" y="712931"/>
                    <a:pt x="4992" y="998645"/>
                  </a:cubicBezTo>
                  <a:lnTo>
                    <a:pt x="0" y="104815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DD2EB1A-412B-4B5B-AEA2-F2F86E6B90A7}"/>
                </a:ext>
              </a:extLst>
            </p:cNvPr>
            <p:cNvSpPr txBox="1"/>
            <p:nvPr/>
          </p:nvSpPr>
          <p:spPr>
            <a:xfrm>
              <a:off x="7217314" y="1371600"/>
              <a:ext cx="683451" cy="369332"/>
            </a:xfrm>
            <a:prstGeom prst="rect">
              <a:avLst/>
            </a:prstGeom>
            <a:noFill/>
          </p:spPr>
          <p:txBody>
            <a:bodyPr wrap="square" lIns="0" tIns="0" rIns="0" bIns="0" rtlCol="0" anchor="t">
              <a:spAutoFit/>
            </a:bodyPr>
            <a:lstStyle/>
            <a:p>
              <a:pPr algn="ctr"/>
              <a:r>
                <a:rPr lang="en-US" sz="2400" dirty="0">
                  <a:solidFill>
                    <a:srgbClr val="454545"/>
                  </a:solidFill>
                  <a:latin typeface="Bernard MT Condensed" panose="02050806060905020404" pitchFamily="18" charset="0"/>
                </a:rPr>
                <a:t>2016</a:t>
              </a:r>
            </a:p>
          </p:txBody>
        </p:sp>
      </p:grpSp>
      <p:grpSp>
        <p:nvGrpSpPr>
          <p:cNvPr id="16" name="Group 15">
            <a:extLst>
              <a:ext uri="{FF2B5EF4-FFF2-40B4-BE49-F238E27FC236}">
                <a16:creationId xmlns:a16="http://schemas.microsoft.com/office/drawing/2014/main" id="{3EDBA50A-07C9-4143-A892-CA5E105F7896}"/>
              </a:ext>
            </a:extLst>
          </p:cNvPr>
          <p:cNvGrpSpPr/>
          <p:nvPr/>
        </p:nvGrpSpPr>
        <p:grpSpPr>
          <a:xfrm>
            <a:off x="5989320" y="4084321"/>
            <a:ext cx="1097280" cy="1048159"/>
            <a:chOff x="7010400" y="1304669"/>
            <a:chExt cx="1097280" cy="1048159"/>
          </a:xfrm>
        </p:grpSpPr>
        <p:sp>
          <p:nvSpPr>
            <p:cNvPr id="17" name="Freeform: Shape 16">
              <a:extLst>
                <a:ext uri="{FF2B5EF4-FFF2-40B4-BE49-F238E27FC236}">
                  <a16:creationId xmlns:a16="http://schemas.microsoft.com/office/drawing/2014/main" id="{933FEACB-9CFA-4898-8DF8-57D632E8D778}"/>
                </a:ext>
              </a:extLst>
            </p:cNvPr>
            <p:cNvSpPr/>
            <p:nvPr/>
          </p:nvSpPr>
          <p:spPr>
            <a:xfrm>
              <a:off x="7010400" y="1304669"/>
              <a:ext cx="1097280" cy="1048159"/>
            </a:xfrm>
            <a:custGeom>
              <a:avLst/>
              <a:gdLst>
                <a:gd name="connsiteX0" fmla="*/ 0 w 1219200"/>
                <a:gd name="connsiteY0" fmla="*/ 0 h 1048159"/>
                <a:gd name="connsiteX1" fmla="*/ 1219200 w 1219200"/>
                <a:gd name="connsiteY1" fmla="*/ 0 h 1048159"/>
                <a:gd name="connsiteX2" fmla="*/ 1219200 w 1219200"/>
                <a:gd name="connsiteY2" fmla="*/ 498006 h 1048159"/>
                <a:gd name="connsiteX3" fmla="*/ 619255 w 1219200"/>
                <a:gd name="connsiteY3" fmla="*/ 498006 h 1048159"/>
                <a:gd name="connsiteX4" fmla="*/ 4992 w 1219200"/>
                <a:gd name="connsiteY4" fmla="*/ 998645 h 1048159"/>
                <a:gd name="connsiteX5" fmla="*/ 0 w 1219200"/>
                <a:gd name="connsiteY5" fmla="*/ 1048159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1048159">
                  <a:moveTo>
                    <a:pt x="0" y="0"/>
                  </a:moveTo>
                  <a:lnTo>
                    <a:pt x="1219200" y="0"/>
                  </a:lnTo>
                  <a:lnTo>
                    <a:pt x="1219200" y="498006"/>
                  </a:lnTo>
                  <a:lnTo>
                    <a:pt x="619255" y="498006"/>
                  </a:lnTo>
                  <a:cubicBezTo>
                    <a:pt x="316257" y="498006"/>
                    <a:pt x="63457" y="712931"/>
                    <a:pt x="4992" y="998645"/>
                  </a:cubicBezTo>
                  <a:lnTo>
                    <a:pt x="0" y="104815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1102D3-DF92-4754-993C-BFC926A660F7}"/>
                </a:ext>
              </a:extLst>
            </p:cNvPr>
            <p:cNvSpPr txBox="1"/>
            <p:nvPr/>
          </p:nvSpPr>
          <p:spPr>
            <a:xfrm>
              <a:off x="7217314" y="1371600"/>
              <a:ext cx="683451" cy="369332"/>
            </a:xfrm>
            <a:prstGeom prst="rect">
              <a:avLst/>
            </a:prstGeom>
            <a:noFill/>
          </p:spPr>
          <p:txBody>
            <a:bodyPr wrap="square" lIns="0" tIns="0" rIns="0" bIns="0" rtlCol="0" anchor="t">
              <a:spAutoFit/>
            </a:bodyPr>
            <a:lstStyle/>
            <a:p>
              <a:pPr algn="ctr"/>
              <a:r>
                <a:rPr lang="en-US" sz="2400" dirty="0">
                  <a:solidFill>
                    <a:srgbClr val="454545"/>
                  </a:solidFill>
                  <a:latin typeface="Bernard MT Condensed" panose="02050806060905020404" pitchFamily="18" charset="0"/>
                </a:rPr>
                <a:t>2017</a:t>
              </a:r>
            </a:p>
          </p:txBody>
        </p:sp>
      </p:grpSp>
      <p:grpSp>
        <p:nvGrpSpPr>
          <p:cNvPr id="20" name="Group 19">
            <a:extLst>
              <a:ext uri="{FF2B5EF4-FFF2-40B4-BE49-F238E27FC236}">
                <a16:creationId xmlns:a16="http://schemas.microsoft.com/office/drawing/2014/main" id="{AE7AD0D2-DE23-44B7-B825-74542E02E94D}"/>
              </a:ext>
            </a:extLst>
          </p:cNvPr>
          <p:cNvGrpSpPr/>
          <p:nvPr/>
        </p:nvGrpSpPr>
        <p:grpSpPr>
          <a:xfrm>
            <a:off x="7360920" y="3261361"/>
            <a:ext cx="1097280" cy="1048159"/>
            <a:chOff x="7010400" y="1304669"/>
            <a:chExt cx="1097280" cy="1048159"/>
          </a:xfrm>
        </p:grpSpPr>
        <p:sp>
          <p:nvSpPr>
            <p:cNvPr id="21" name="Freeform: Shape 20">
              <a:extLst>
                <a:ext uri="{FF2B5EF4-FFF2-40B4-BE49-F238E27FC236}">
                  <a16:creationId xmlns:a16="http://schemas.microsoft.com/office/drawing/2014/main" id="{274E8BAD-B124-448D-AEE0-A4FE99F6D7BE}"/>
                </a:ext>
              </a:extLst>
            </p:cNvPr>
            <p:cNvSpPr/>
            <p:nvPr/>
          </p:nvSpPr>
          <p:spPr>
            <a:xfrm>
              <a:off x="7010400" y="1304669"/>
              <a:ext cx="1097280" cy="1048159"/>
            </a:xfrm>
            <a:custGeom>
              <a:avLst/>
              <a:gdLst>
                <a:gd name="connsiteX0" fmla="*/ 0 w 1219200"/>
                <a:gd name="connsiteY0" fmla="*/ 0 h 1048159"/>
                <a:gd name="connsiteX1" fmla="*/ 1219200 w 1219200"/>
                <a:gd name="connsiteY1" fmla="*/ 0 h 1048159"/>
                <a:gd name="connsiteX2" fmla="*/ 1219200 w 1219200"/>
                <a:gd name="connsiteY2" fmla="*/ 498006 h 1048159"/>
                <a:gd name="connsiteX3" fmla="*/ 619255 w 1219200"/>
                <a:gd name="connsiteY3" fmla="*/ 498006 h 1048159"/>
                <a:gd name="connsiteX4" fmla="*/ 4992 w 1219200"/>
                <a:gd name="connsiteY4" fmla="*/ 998645 h 1048159"/>
                <a:gd name="connsiteX5" fmla="*/ 0 w 1219200"/>
                <a:gd name="connsiteY5" fmla="*/ 1048159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1048159">
                  <a:moveTo>
                    <a:pt x="0" y="0"/>
                  </a:moveTo>
                  <a:lnTo>
                    <a:pt x="1219200" y="0"/>
                  </a:lnTo>
                  <a:lnTo>
                    <a:pt x="1219200" y="498006"/>
                  </a:lnTo>
                  <a:lnTo>
                    <a:pt x="619255" y="498006"/>
                  </a:lnTo>
                  <a:cubicBezTo>
                    <a:pt x="316257" y="498006"/>
                    <a:pt x="63457" y="712931"/>
                    <a:pt x="4992" y="998645"/>
                  </a:cubicBezTo>
                  <a:lnTo>
                    <a:pt x="0" y="104815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7D030E9-445E-4D9A-85A8-077939DC5D27}"/>
                </a:ext>
              </a:extLst>
            </p:cNvPr>
            <p:cNvSpPr txBox="1"/>
            <p:nvPr/>
          </p:nvSpPr>
          <p:spPr>
            <a:xfrm>
              <a:off x="7217314" y="1371600"/>
              <a:ext cx="683451" cy="369332"/>
            </a:xfrm>
            <a:prstGeom prst="rect">
              <a:avLst/>
            </a:prstGeom>
            <a:noFill/>
          </p:spPr>
          <p:txBody>
            <a:bodyPr wrap="square" lIns="0" tIns="0" rIns="0" bIns="0" rtlCol="0" anchor="t">
              <a:spAutoFit/>
            </a:bodyPr>
            <a:lstStyle/>
            <a:p>
              <a:pPr algn="ctr"/>
              <a:r>
                <a:rPr lang="en-US" sz="2400" dirty="0">
                  <a:solidFill>
                    <a:srgbClr val="454545"/>
                  </a:solidFill>
                  <a:latin typeface="Bernard MT Condensed" panose="02050806060905020404" pitchFamily="18" charset="0"/>
                </a:rPr>
                <a:t>2018</a:t>
              </a:r>
            </a:p>
          </p:txBody>
        </p:sp>
      </p:grpSp>
      <p:grpSp>
        <p:nvGrpSpPr>
          <p:cNvPr id="24" name="Group 23">
            <a:extLst>
              <a:ext uri="{FF2B5EF4-FFF2-40B4-BE49-F238E27FC236}">
                <a16:creationId xmlns:a16="http://schemas.microsoft.com/office/drawing/2014/main" id="{D966019F-6BF8-4A7E-8A45-87DA9CE871E2}"/>
              </a:ext>
            </a:extLst>
          </p:cNvPr>
          <p:cNvGrpSpPr/>
          <p:nvPr/>
        </p:nvGrpSpPr>
        <p:grpSpPr>
          <a:xfrm>
            <a:off x="8732520" y="2804161"/>
            <a:ext cx="1097280" cy="1048159"/>
            <a:chOff x="7010400" y="1304669"/>
            <a:chExt cx="1097280" cy="1048159"/>
          </a:xfrm>
        </p:grpSpPr>
        <p:sp>
          <p:nvSpPr>
            <p:cNvPr id="25" name="Freeform: Shape 24">
              <a:extLst>
                <a:ext uri="{FF2B5EF4-FFF2-40B4-BE49-F238E27FC236}">
                  <a16:creationId xmlns:a16="http://schemas.microsoft.com/office/drawing/2014/main" id="{E2B19943-6681-4B8F-950E-11245FCDD3C2}"/>
                </a:ext>
              </a:extLst>
            </p:cNvPr>
            <p:cNvSpPr/>
            <p:nvPr/>
          </p:nvSpPr>
          <p:spPr>
            <a:xfrm>
              <a:off x="7010400" y="1304669"/>
              <a:ext cx="1097280" cy="1048159"/>
            </a:xfrm>
            <a:custGeom>
              <a:avLst/>
              <a:gdLst>
                <a:gd name="connsiteX0" fmla="*/ 0 w 1219200"/>
                <a:gd name="connsiteY0" fmla="*/ 0 h 1048159"/>
                <a:gd name="connsiteX1" fmla="*/ 1219200 w 1219200"/>
                <a:gd name="connsiteY1" fmla="*/ 0 h 1048159"/>
                <a:gd name="connsiteX2" fmla="*/ 1219200 w 1219200"/>
                <a:gd name="connsiteY2" fmla="*/ 498006 h 1048159"/>
                <a:gd name="connsiteX3" fmla="*/ 619255 w 1219200"/>
                <a:gd name="connsiteY3" fmla="*/ 498006 h 1048159"/>
                <a:gd name="connsiteX4" fmla="*/ 4992 w 1219200"/>
                <a:gd name="connsiteY4" fmla="*/ 998645 h 1048159"/>
                <a:gd name="connsiteX5" fmla="*/ 0 w 1219200"/>
                <a:gd name="connsiteY5" fmla="*/ 1048159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1048159">
                  <a:moveTo>
                    <a:pt x="0" y="0"/>
                  </a:moveTo>
                  <a:lnTo>
                    <a:pt x="1219200" y="0"/>
                  </a:lnTo>
                  <a:lnTo>
                    <a:pt x="1219200" y="498006"/>
                  </a:lnTo>
                  <a:lnTo>
                    <a:pt x="619255" y="498006"/>
                  </a:lnTo>
                  <a:cubicBezTo>
                    <a:pt x="316257" y="498006"/>
                    <a:pt x="63457" y="712931"/>
                    <a:pt x="4992" y="998645"/>
                  </a:cubicBezTo>
                  <a:lnTo>
                    <a:pt x="0" y="104815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F623E39-077F-47C8-914D-E0678732C78D}"/>
                </a:ext>
              </a:extLst>
            </p:cNvPr>
            <p:cNvSpPr txBox="1"/>
            <p:nvPr/>
          </p:nvSpPr>
          <p:spPr>
            <a:xfrm>
              <a:off x="7217314" y="1371600"/>
              <a:ext cx="683451" cy="369332"/>
            </a:xfrm>
            <a:prstGeom prst="rect">
              <a:avLst/>
            </a:prstGeom>
            <a:noFill/>
          </p:spPr>
          <p:txBody>
            <a:bodyPr wrap="square" lIns="0" tIns="0" rIns="0" bIns="0" rtlCol="0" anchor="t">
              <a:spAutoFit/>
            </a:bodyPr>
            <a:lstStyle/>
            <a:p>
              <a:pPr algn="ctr"/>
              <a:r>
                <a:rPr lang="en-US" sz="2400" dirty="0">
                  <a:solidFill>
                    <a:srgbClr val="454545"/>
                  </a:solidFill>
                  <a:latin typeface="Bernard MT Condensed" panose="02050806060905020404" pitchFamily="18" charset="0"/>
                </a:rPr>
                <a:t>2019</a:t>
              </a:r>
            </a:p>
          </p:txBody>
        </p:sp>
      </p:grpSp>
      <p:cxnSp>
        <p:nvCxnSpPr>
          <p:cNvPr id="36" name="Straight Connector 35">
            <a:extLst>
              <a:ext uri="{FF2B5EF4-FFF2-40B4-BE49-F238E27FC236}">
                <a16:creationId xmlns:a16="http://schemas.microsoft.com/office/drawing/2014/main" id="{AA5F190A-3470-49BC-B0A3-E3277C542072}"/>
              </a:ext>
            </a:extLst>
          </p:cNvPr>
          <p:cNvCxnSpPr>
            <a:cxnSpLocks/>
          </p:cNvCxnSpPr>
          <p:nvPr/>
        </p:nvCxnSpPr>
        <p:spPr>
          <a:xfrm rot="16200000" flipH="1">
            <a:off x="8923020" y="3946507"/>
            <a:ext cx="5166360" cy="0"/>
          </a:xfrm>
          <a:prstGeom prst="line">
            <a:avLst/>
          </a:prstGeom>
          <a:ln w="19050">
            <a:solidFill>
              <a:srgbClr val="454545"/>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4586386-85C0-46BC-A97B-447C41D29A02}"/>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43AD036A-A749-46A1-BC0A-B383F3453500}"/>
              </a:ext>
            </a:extLst>
          </p:cNvPr>
          <p:cNvSpPr txBox="1"/>
          <p:nvPr/>
        </p:nvSpPr>
        <p:spPr>
          <a:xfrm>
            <a:off x="446425" y="2013805"/>
            <a:ext cx="3153881" cy="4185761"/>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200" dirty="0">
                <a:solidFill>
                  <a:srgbClr val="454545"/>
                </a:solidFill>
                <a:latin typeface="Candara" panose="020E0502030303020204" pitchFamily="34" charset="0"/>
              </a:rPr>
              <a:t>Lorem ipsum dolor sit amet, consectetur adipiscing elit, sed do eiusmod .</a:t>
            </a:r>
          </a:p>
          <a:p>
            <a:endParaRPr lang="en-US" sz="12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200" dirty="0">
                <a:solidFill>
                  <a:srgbClr val="454545"/>
                </a:solidFill>
                <a:latin typeface="Candara" panose="020E0502030303020204" pitchFamily="34" charset="0"/>
              </a:rPr>
              <a:t>Lorem ipsum dolor sit amet, consectetur adipiscing elit, sed do eiusmod.</a:t>
            </a:r>
          </a:p>
          <a:p>
            <a:endParaRPr lang="en-US" sz="12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200" dirty="0">
                <a:solidFill>
                  <a:srgbClr val="454545"/>
                </a:solidFill>
                <a:latin typeface="Candara" panose="020E0502030303020204" pitchFamily="34" charset="0"/>
              </a:rPr>
              <a:t>Lorem ipsum dolor sit amet, consectetur adipiscing elit, sed do eiusmod.</a:t>
            </a:r>
          </a:p>
        </p:txBody>
      </p:sp>
      <p:grpSp>
        <p:nvGrpSpPr>
          <p:cNvPr id="45" name="Group 44">
            <a:extLst>
              <a:ext uri="{FF2B5EF4-FFF2-40B4-BE49-F238E27FC236}">
                <a16:creationId xmlns:a16="http://schemas.microsoft.com/office/drawing/2014/main" id="{4F5BA5A9-227D-476E-90EB-00EC322F1C31}"/>
              </a:ext>
            </a:extLst>
          </p:cNvPr>
          <p:cNvGrpSpPr/>
          <p:nvPr/>
        </p:nvGrpSpPr>
        <p:grpSpPr>
          <a:xfrm rot="5400000">
            <a:off x="9288476" y="3455481"/>
            <a:ext cx="4941331" cy="458087"/>
            <a:chOff x="1186935" y="4275639"/>
            <a:chExt cx="4941331" cy="458087"/>
          </a:xfrm>
        </p:grpSpPr>
        <p:sp>
          <p:nvSpPr>
            <p:cNvPr id="46" name="TextBox 45">
              <a:extLst>
                <a:ext uri="{FF2B5EF4-FFF2-40B4-BE49-F238E27FC236}">
                  <a16:creationId xmlns:a16="http://schemas.microsoft.com/office/drawing/2014/main" id="{66788FDE-09F6-4E32-8542-96B584B199A2}"/>
                </a:ext>
              </a:extLst>
            </p:cNvPr>
            <p:cNvSpPr txBox="1"/>
            <p:nvPr/>
          </p:nvSpPr>
          <p:spPr>
            <a:xfrm rot="16200000">
              <a:off x="1142557" y="4320017"/>
              <a:ext cx="458087" cy="369332"/>
            </a:xfrm>
            <a:prstGeom prst="rect">
              <a:avLst/>
            </a:prstGeom>
            <a:noFill/>
          </p:spPr>
          <p:txBody>
            <a:bodyPr wrap="square" rtlCol="0">
              <a:spAutoFit/>
            </a:bodyPr>
            <a:lstStyle/>
            <a:p>
              <a:pPr algn="ctr"/>
              <a:r>
                <a:rPr lang="en-US" b="1" dirty="0">
                  <a:solidFill>
                    <a:srgbClr val="454545"/>
                  </a:solidFill>
                </a:rPr>
                <a:t>06</a:t>
              </a:r>
            </a:p>
          </p:txBody>
        </p:sp>
        <p:sp>
          <p:nvSpPr>
            <p:cNvPr id="47" name="TextBox 46">
              <a:extLst>
                <a:ext uri="{FF2B5EF4-FFF2-40B4-BE49-F238E27FC236}">
                  <a16:creationId xmlns:a16="http://schemas.microsoft.com/office/drawing/2014/main" id="{24201909-0355-460C-B6C1-98CA920305AC}"/>
                </a:ext>
              </a:extLst>
            </p:cNvPr>
            <p:cNvSpPr txBox="1"/>
            <p:nvPr/>
          </p:nvSpPr>
          <p:spPr>
            <a:xfrm rot="16200000">
              <a:off x="2056070" y="4320017"/>
              <a:ext cx="458087" cy="369332"/>
            </a:xfrm>
            <a:prstGeom prst="rect">
              <a:avLst/>
            </a:prstGeom>
            <a:noFill/>
          </p:spPr>
          <p:txBody>
            <a:bodyPr wrap="square" rtlCol="0">
              <a:spAutoFit/>
            </a:bodyPr>
            <a:lstStyle/>
            <a:p>
              <a:pPr algn="ctr"/>
              <a:r>
                <a:rPr lang="en-US" b="1" dirty="0">
                  <a:solidFill>
                    <a:srgbClr val="454545"/>
                  </a:solidFill>
                </a:rPr>
                <a:t>05</a:t>
              </a:r>
            </a:p>
          </p:txBody>
        </p:sp>
        <p:sp>
          <p:nvSpPr>
            <p:cNvPr id="48" name="TextBox 47">
              <a:extLst>
                <a:ext uri="{FF2B5EF4-FFF2-40B4-BE49-F238E27FC236}">
                  <a16:creationId xmlns:a16="http://schemas.microsoft.com/office/drawing/2014/main" id="{8D26467C-A827-4645-AB1D-80B9712B031D}"/>
                </a:ext>
              </a:extLst>
            </p:cNvPr>
            <p:cNvSpPr txBox="1"/>
            <p:nvPr/>
          </p:nvSpPr>
          <p:spPr>
            <a:xfrm rot="16200000">
              <a:off x="2969582" y="4320017"/>
              <a:ext cx="458087" cy="369332"/>
            </a:xfrm>
            <a:prstGeom prst="rect">
              <a:avLst/>
            </a:prstGeom>
            <a:noFill/>
          </p:spPr>
          <p:txBody>
            <a:bodyPr wrap="square" rtlCol="0">
              <a:spAutoFit/>
            </a:bodyPr>
            <a:lstStyle/>
            <a:p>
              <a:pPr algn="ctr"/>
              <a:r>
                <a:rPr lang="en-US" b="1" dirty="0">
                  <a:solidFill>
                    <a:srgbClr val="454545"/>
                  </a:solidFill>
                </a:rPr>
                <a:t>04</a:t>
              </a:r>
            </a:p>
          </p:txBody>
        </p:sp>
        <p:sp>
          <p:nvSpPr>
            <p:cNvPr id="49" name="TextBox 48">
              <a:extLst>
                <a:ext uri="{FF2B5EF4-FFF2-40B4-BE49-F238E27FC236}">
                  <a16:creationId xmlns:a16="http://schemas.microsoft.com/office/drawing/2014/main" id="{BF811A4D-C48B-4802-807E-D1C6BB2BD550}"/>
                </a:ext>
              </a:extLst>
            </p:cNvPr>
            <p:cNvSpPr txBox="1"/>
            <p:nvPr/>
          </p:nvSpPr>
          <p:spPr>
            <a:xfrm rot="16200000">
              <a:off x="3886200" y="4320017"/>
              <a:ext cx="458087" cy="369332"/>
            </a:xfrm>
            <a:prstGeom prst="rect">
              <a:avLst/>
            </a:prstGeom>
            <a:noFill/>
          </p:spPr>
          <p:txBody>
            <a:bodyPr wrap="square" rtlCol="0">
              <a:spAutoFit/>
            </a:bodyPr>
            <a:lstStyle/>
            <a:p>
              <a:pPr algn="ctr"/>
              <a:r>
                <a:rPr lang="en-US" b="1" dirty="0">
                  <a:solidFill>
                    <a:srgbClr val="454545"/>
                  </a:solidFill>
                </a:rPr>
                <a:t>03</a:t>
              </a:r>
            </a:p>
          </p:txBody>
        </p:sp>
        <p:sp>
          <p:nvSpPr>
            <p:cNvPr id="50" name="TextBox 49">
              <a:extLst>
                <a:ext uri="{FF2B5EF4-FFF2-40B4-BE49-F238E27FC236}">
                  <a16:creationId xmlns:a16="http://schemas.microsoft.com/office/drawing/2014/main" id="{B7A57800-5A4C-48F3-AA86-BCA9A326B8FB}"/>
                </a:ext>
              </a:extLst>
            </p:cNvPr>
            <p:cNvSpPr txBox="1"/>
            <p:nvPr/>
          </p:nvSpPr>
          <p:spPr>
            <a:xfrm rot="16200000">
              <a:off x="4800156" y="4320017"/>
              <a:ext cx="458087" cy="369332"/>
            </a:xfrm>
            <a:prstGeom prst="rect">
              <a:avLst/>
            </a:prstGeom>
            <a:noFill/>
          </p:spPr>
          <p:txBody>
            <a:bodyPr wrap="square" rtlCol="0">
              <a:spAutoFit/>
            </a:bodyPr>
            <a:lstStyle/>
            <a:p>
              <a:pPr algn="ctr"/>
              <a:r>
                <a:rPr lang="en-US" b="1" dirty="0">
                  <a:solidFill>
                    <a:srgbClr val="454545"/>
                  </a:solidFill>
                </a:rPr>
                <a:t>02</a:t>
              </a:r>
            </a:p>
          </p:txBody>
        </p:sp>
        <p:sp>
          <p:nvSpPr>
            <p:cNvPr id="51" name="TextBox 50">
              <a:extLst>
                <a:ext uri="{FF2B5EF4-FFF2-40B4-BE49-F238E27FC236}">
                  <a16:creationId xmlns:a16="http://schemas.microsoft.com/office/drawing/2014/main" id="{E37BDCD4-D843-4167-901F-DE7819090774}"/>
                </a:ext>
              </a:extLst>
            </p:cNvPr>
            <p:cNvSpPr txBox="1"/>
            <p:nvPr/>
          </p:nvSpPr>
          <p:spPr>
            <a:xfrm rot="16200000">
              <a:off x="5714556" y="4320017"/>
              <a:ext cx="458087" cy="369332"/>
            </a:xfrm>
            <a:prstGeom prst="rect">
              <a:avLst/>
            </a:prstGeom>
            <a:noFill/>
          </p:spPr>
          <p:txBody>
            <a:bodyPr wrap="square" rtlCol="0">
              <a:spAutoFit/>
            </a:bodyPr>
            <a:lstStyle/>
            <a:p>
              <a:pPr algn="ctr"/>
              <a:r>
                <a:rPr lang="en-US" b="1" dirty="0">
                  <a:solidFill>
                    <a:srgbClr val="454545"/>
                  </a:solidFill>
                </a:rPr>
                <a:t>01</a:t>
              </a:r>
            </a:p>
          </p:txBody>
        </p:sp>
      </p:grpSp>
    </p:spTree>
    <p:extLst>
      <p:ext uri="{BB962C8B-B14F-4D97-AF65-F5344CB8AC3E}">
        <p14:creationId xmlns:p14="http://schemas.microsoft.com/office/powerpoint/2010/main" val="27035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1000"/>
                                        <p:tgtEl>
                                          <p:spTgt spid="44">
                                            <p:txEl>
                                              <p:pRg st="0" end="0"/>
                                            </p:txEl>
                                          </p:spTgt>
                                        </p:tgtEl>
                                      </p:cBhvr>
                                    </p:animEffect>
                                    <p:anim calcmode="lin" valueType="num">
                                      <p:cBhvr>
                                        <p:cTn id="12"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fade">
                                      <p:cBhvr>
                                        <p:cTn id="17" dur="1000"/>
                                        <p:tgtEl>
                                          <p:spTgt spid="44">
                                            <p:txEl>
                                              <p:pRg st="2" end="2"/>
                                            </p:txEl>
                                          </p:spTgt>
                                        </p:tgtEl>
                                      </p:cBhvr>
                                    </p:animEffect>
                                    <p:anim calcmode="lin" valueType="num">
                                      <p:cBhvr>
                                        <p:cTn id="1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44">
                                            <p:txEl>
                                              <p:pRg st="3" end="3"/>
                                            </p:txEl>
                                          </p:spTgt>
                                        </p:tgtEl>
                                        <p:attrNameLst>
                                          <p:attrName>style.visibility</p:attrName>
                                        </p:attrNameLst>
                                      </p:cBhvr>
                                      <p:to>
                                        <p:strVal val="visible"/>
                                      </p:to>
                                    </p:set>
                                    <p:animEffect transition="in" filter="fade">
                                      <p:cBhvr>
                                        <p:cTn id="23" dur="1000"/>
                                        <p:tgtEl>
                                          <p:spTgt spid="44">
                                            <p:txEl>
                                              <p:pRg st="3" end="3"/>
                                            </p:txEl>
                                          </p:spTgt>
                                        </p:tgtEl>
                                      </p:cBhvr>
                                    </p:animEffect>
                                    <p:anim calcmode="lin" valueType="num">
                                      <p:cBhvr>
                                        <p:cTn id="24"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44">
                                            <p:txEl>
                                              <p:pRg st="5" end="5"/>
                                            </p:txEl>
                                          </p:spTgt>
                                        </p:tgtEl>
                                        <p:attrNameLst>
                                          <p:attrName>style.visibility</p:attrName>
                                        </p:attrNameLst>
                                      </p:cBhvr>
                                      <p:to>
                                        <p:strVal val="visible"/>
                                      </p:to>
                                    </p:set>
                                    <p:animEffect transition="in" filter="fade">
                                      <p:cBhvr>
                                        <p:cTn id="29" dur="1000"/>
                                        <p:tgtEl>
                                          <p:spTgt spid="44">
                                            <p:txEl>
                                              <p:pRg st="5" end="5"/>
                                            </p:txEl>
                                          </p:spTgt>
                                        </p:tgtEl>
                                      </p:cBhvr>
                                    </p:animEffect>
                                    <p:anim calcmode="lin" valueType="num">
                                      <p:cBhvr>
                                        <p:cTn id="30"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44">
                                            <p:txEl>
                                              <p:pRg st="7" end="7"/>
                                            </p:txEl>
                                          </p:spTgt>
                                        </p:tgtEl>
                                        <p:attrNameLst>
                                          <p:attrName>style.visibility</p:attrName>
                                        </p:attrNameLst>
                                      </p:cBhvr>
                                      <p:to>
                                        <p:strVal val="visible"/>
                                      </p:to>
                                    </p:set>
                                    <p:animEffect transition="in" filter="fade">
                                      <p:cBhvr>
                                        <p:cTn id="35" dur="1000"/>
                                        <p:tgtEl>
                                          <p:spTgt spid="44">
                                            <p:txEl>
                                              <p:pRg st="7" end="7"/>
                                            </p:txEl>
                                          </p:spTgt>
                                        </p:tgtEl>
                                      </p:cBhvr>
                                    </p:animEffect>
                                    <p:anim calcmode="lin" valueType="num">
                                      <p:cBhvr>
                                        <p:cTn id="36" dur="10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grpId="0" nodeType="afterEffect">
                                  <p:stCondLst>
                                    <p:cond delay="0"/>
                                  </p:stCondLst>
                                  <p:childTnLst>
                                    <p:set>
                                      <p:cBhvr>
                                        <p:cTn id="40" dur="1" fill="hold">
                                          <p:stCondLst>
                                            <p:cond delay="0"/>
                                          </p:stCondLst>
                                        </p:cTn>
                                        <p:tgtEl>
                                          <p:spTgt spid="44">
                                            <p:txEl>
                                              <p:pRg st="9" end="9"/>
                                            </p:txEl>
                                          </p:spTgt>
                                        </p:tgtEl>
                                        <p:attrNameLst>
                                          <p:attrName>style.visibility</p:attrName>
                                        </p:attrNameLst>
                                      </p:cBhvr>
                                      <p:to>
                                        <p:strVal val="visible"/>
                                      </p:to>
                                    </p:set>
                                    <p:animEffect transition="in" filter="fade">
                                      <p:cBhvr>
                                        <p:cTn id="41" dur="1000"/>
                                        <p:tgtEl>
                                          <p:spTgt spid="44">
                                            <p:txEl>
                                              <p:pRg st="9" end="9"/>
                                            </p:txEl>
                                          </p:spTgt>
                                        </p:tgtEl>
                                      </p:cBhvr>
                                    </p:animEffect>
                                    <p:anim calcmode="lin" valueType="num">
                                      <p:cBhvr>
                                        <p:cTn id="42" dur="10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2" presetClass="entr" presetSubtype="4"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1000" fill="hold"/>
                                        <p:tgtEl>
                                          <p:spTgt spid="45"/>
                                        </p:tgtEl>
                                        <p:attrNameLst>
                                          <p:attrName>ppt_x</p:attrName>
                                        </p:attrNameLst>
                                      </p:cBhvr>
                                      <p:tavLst>
                                        <p:tav tm="0">
                                          <p:val>
                                            <p:strVal val="#ppt_x"/>
                                          </p:val>
                                        </p:tav>
                                        <p:tav tm="100000">
                                          <p:val>
                                            <p:strVal val="#ppt_x"/>
                                          </p:val>
                                        </p:tav>
                                      </p:tavLst>
                                    </p:anim>
                                    <p:anim calcmode="lin" valueType="num">
                                      <p:cBhvr additive="base">
                                        <p:cTn id="48" dur="10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1000" fill="hold"/>
                                        <p:tgtEl>
                                          <p:spTgt spid="36"/>
                                        </p:tgtEl>
                                        <p:attrNameLst>
                                          <p:attrName>ppt_x</p:attrName>
                                        </p:attrNameLst>
                                      </p:cBhvr>
                                      <p:tavLst>
                                        <p:tav tm="0">
                                          <p:val>
                                            <p:strVal val="#ppt_x"/>
                                          </p:val>
                                        </p:tav>
                                        <p:tav tm="100000">
                                          <p:val>
                                            <p:strVal val="#ppt_x"/>
                                          </p:val>
                                        </p:tav>
                                      </p:tavLst>
                                    </p:anim>
                                    <p:anim calcmode="lin" valueType="num">
                                      <p:cBhvr additive="base">
                                        <p:cTn id="52" dur="10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1000" fill="hold"/>
                                        <p:tgtEl>
                                          <p:spTgt spid="64"/>
                                        </p:tgtEl>
                                        <p:attrNameLst>
                                          <p:attrName>ppt_x</p:attrName>
                                        </p:attrNameLst>
                                      </p:cBhvr>
                                      <p:tavLst>
                                        <p:tav tm="0">
                                          <p:val>
                                            <p:strVal val="#ppt_x"/>
                                          </p:val>
                                        </p:tav>
                                        <p:tav tm="100000">
                                          <p:val>
                                            <p:strVal val="#ppt_x"/>
                                          </p:val>
                                        </p:tav>
                                      </p:tavLst>
                                    </p:anim>
                                    <p:anim calcmode="lin" valueType="num">
                                      <p:cBhvr additive="base">
                                        <p:cTn id="56" dur="1000" fill="hold"/>
                                        <p:tgtEl>
                                          <p:spTgt spid="64"/>
                                        </p:tgtEl>
                                        <p:attrNameLst>
                                          <p:attrName>ppt_y</p:attrName>
                                        </p:attrNameLst>
                                      </p:cBhvr>
                                      <p:tavLst>
                                        <p:tav tm="0">
                                          <p:val>
                                            <p:strVal val="1+#ppt_h/2"/>
                                          </p:val>
                                        </p:tav>
                                        <p:tav tm="100000">
                                          <p:val>
                                            <p:strVal val="#ppt_y"/>
                                          </p:val>
                                        </p:tav>
                                      </p:tavLst>
                                    </p:anim>
                                  </p:childTnLst>
                                </p:cTn>
                              </p:par>
                            </p:childTnLst>
                          </p:cTn>
                        </p:par>
                        <p:par>
                          <p:cTn id="57" fill="hold">
                            <p:stCondLst>
                              <p:cond delay="8000"/>
                            </p:stCondLst>
                            <p:childTnLst>
                              <p:par>
                                <p:cTn id="58" presetID="22" presetClass="entr" presetSubtype="4"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down)">
                                      <p:cBhvr>
                                        <p:cTn id="60" dur="1000"/>
                                        <p:tgtEl>
                                          <p:spTgt spid="59"/>
                                        </p:tgtEl>
                                      </p:cBhvr>
                                    </p:animEffect>
                                  </p:childTnLst>
                                </p:cTn>
                              </p:par>
                              <p:par>
                                <p:cTn id="61" presetID="2" presetClass="entr" presetSubtype="4"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1000" fill="hold"/>
                                        <p:tgtEl>
                                          <p:spTgt spid="12"/>
                                        </p:tgtEl>
                                        <p:attrNameLst>
                                          <p:attrName>ppt_x</p:attrName>
                                        </p:attrNameLst>
                                      </p:cBhvr>
                                      <p:tavLst>
                                        <p:tav tm="0">
                                          <p:val>
                                            <p:strVal val="#ppt_x"/>
                                          </p:val>
                                        </p:tav>
                                        <p:tav tm="100000">
                                          <p:val>
                                            <p:strVal val="#ppt_x"/>
                                          </p:val>
                                        </p:tav>
                                      </p:tavLst>
                                    </p:anim>
                                    <p:anim calcmode="lin" valueType="num">
                                      <p:cBhvr additive="base">
                                        <p:cTn id="64" dur="1000" fill="hold"/>
                                        <p:tgtEl>
                                          <p:spTgt spid="12"/>
                                        </p:tgtEl>
                                        <p:attrNameLst>
                                          <p:attrName>ppt_y</p:attrName>
                                        </p:attrNameLst>
                                      </p:cBhvr>
                                      <p:tavLst>
                                        <p:tav tm="0">
                                          <p:val>
                                            <p:strVal val="1+#ppt_h/2"/>
                                          </p:val>
                                        </p:tav>
                                        <p:tav tm="100000">
                                          <p:val>
                                            <p:strVal val="#ppt_y"/>
                                          </p:val>
                                        </p:tav>
                                      </p:tavLst>
                                    </p:anim>
                                  </p:childTnLst>
                                </p:cTn>
                              </p:par>
                            </p:childTnLst>
                          </p:cTn>
                        </p:par>
                        <p:par>
                          <p:cTn id="65" fill="hold">
                            <p:stCondLst>
                              <p:cond delay="9000"/>
                            </p:stCondLst>
                            <p:childTnLst>
                              <p:par>
                                <p:cTn id="66" presetID="22" presetClass="entr" presetSubtype="4"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down)">
                                      <p:cBhvr>
                                        <p:cTn id="68" dur="1000"/>
                                        <p:tgtEl>
                                          <p:spTgt spid="60"/>
                                        </p:tgtEl>
                                      </p:cBhvr>
                                    </p:animEffect>
                                  </p:childTnLst>
                                </p:cTn>
                              </p:par>
                              <p:par>
                                <p:cTn id="69" presetID="2" presetClass="entr" presetSubtype="4"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000" fill="hold"/>
                                        <p:tgtEl>
                                          <p:spTgt spid="16"/>
                                        </p:tgtEl>
                                        <p:attrNameLst>
                                          <p:attrName>ppt_x</p:attrName>
                                        </p:attrNameLst>
                                      </p:cBhvr>
                                      <p:tavLst>
                                        <p:tav tm="0">
                                          <p:val>
                                            <p:strVal val="#ppt_x"/>
                                          </p:val>
                                        </p:tav>
                                        <p:tav tm="100000">
                                          <p:val>
                                            <p:strVal val="#ppt_x"/>
                                          </p:val>
                                        </p:tav>
                                      </p:tavLst>
                                    </p:anim>
                                    <p:anim calcmode="lin" valueType="num">
                                      <p:cBhvr additive="base">
                                        <p:cTn id="72" dur="1000" fill="hold"/>
                                        <p:tgtEl>
                                          <p:spTgt spid="16"/>
                                        </p:tgtEl>
                                        <p:attrNameLst>
                                          <p:attrName>ppt_y</p:attrName>
                                        </p:attrNameLst>
                                      </p:cBhvr>
                                      <p:tavLst>
                                        <p:tav tm="0">
                                          <p:val>
                                            <p:strVal val="1+#ppt_h/2"/>
                                          </p:val>
                                        </p:tav>
                                        <p:tav tm="100000">
                                          <p:val>
                                            <p:strVal val="#ppt_y"/>
                                          </p:val>
                                        </p:tav>
                                      </p:tavLst>
                                    </p:anim>
                                  </p:childTnLst>
                                </p:cTn>
                              </p:par>
                            </p:childTnLst>
                          </p:cTn>
                        </p:par>
                        <p:par>
                          <p:cTn id="73" fill="hold">
                            <p:stCondLst>
                              <p:cond delay="10000"/>
                            </p:stCondLst>
                            <p:childTnLst>
                              <p:par>
                                <p:cTn id="74" presetID="22" presetClass="entr" presetSubtype="4"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down)">
                                      <p:cBhvr>
                                        <p:cTn id="76" dur="1000"/>
                                        <p:tgtEl>
                                          <p:spTgt spid="61"/>
                                        </p:tgtEl>
                                      </p:cBhvr>
                                    </p:animEffect>
                                  </p:childTnLst>
                                </p:cTn>
                              </p:par>
                              <p:par>
                                <p:cTn id="77" presetID="2" presetClass="entr" presetSubtype="4"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ppt_x"/>
                                          </p:val>
                                        </p:tav>
                                        <p:tav tm="100000">
                                          <p:val>
                                            <p:strVal val="#ppt_x"/>
                                          </p:val>
                                        </p:tav>
                                      </p:tavLst>
                                    </p:anim>
                                    <p:anim calcmode="lin" valueType="num">
                                      <p:cBhvr additive="base">
                                        <p:cTn id="80" dur="1000" fill="hold"/>
                                        <p:tgtEl>
                                          <p:spTgt spid="20"/>
                                        </p:tgtEl>
                                        <p:attrNameLst>
                                          <p:attrName>ppt_y</p:attrName>
                                        </p:attrNameLst>
                                      </p:cBhvr>
                                      <p:tavLst>
                                        <p:tav tm="0">
                                          <p:val>
                                            <p:strVal val="1+#ppt_h/2"/>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wipe(down)">
                                      <p:cBhvr>
                                        <p:cTn id="84" dur="1000"/>
                                        <p:tgtEl>
                                          <p:spTgt spid="62"/>
                                        </p:tgtEl>
                                      </p:cBhvr>
                                    </p:animEffect>
                                  </p:childTnLst>
                                </p:cTn>
                              </p:par>
                              <p:par>
                                <p:cTn id="85" presetID="2" presetClass="entr" presetSubtype="4"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1000" fill="hold"/>
                                        <p:tgtEl>
                                          <p:spTgt spid="24"/>
                                        </p:tgtEl>
                                        <p:attrNameLst>
                                          <p:attrName>ppt_x</p:attrName>
                                        </p:attrNameLst>
                                      </p:cBhvr>
                                      <p:tavLst>
                                        <p:tav tm="0">
                                          <p:val>
                                            <p:strVal val="#ppt_x"/>
                                          </p:val>
                                        </p:tav>
                                        <p:tav tm="100000">
                                          <p:val>
                                            <p:strVal val="#ppt_x"/>
                                          </p:val>
                                        </p:tav>
                                      </p:tavLst>
                                    </p:anim>
                                    <p:anim calcmode="lin" valueType="num">
                                      <p:cBhvr additive="base">
                                        <p:cTn id="88" dur="1000" fill="hold"/>
                                        <p:tgtEl>
                                          <p:spTgt spid="24"/>
                                        </p:tgtEl>
                                        <p:attrNameLst>
                                          <p:attrName>ppt_y</p:attrName>
                                        </p:attrNameLst>
                                      </p:cBhvr>
                                      <p:tavLst>
                                        <p:tav tm="0">
                                          <p:val>
                                            <p:strVal val="1+#ppt_h/2"/>
                                          </p:val>
                                        </p:tav>
                                        <p:tav tm="100000">
                                          <p:val>
                                            <p:strVal val="#ppt_y"/>
                                          </p:val>
                                        </p:tav>
                                      </p:tavLst>
                                    </p:anim>
                                  </p:childTnLst>
                                </p:cTn>
                              </p:par>
                            </p:childTnLst>
                          </p:cTn>
                        </p:par>
                        <p:par>
                          <p:cTn id="89" fill="hold">
                            <p:stCondLst>
                              <p:cond delay="12000"/>
                            </p:stCondLst>
                            <p:childTnLst>
                              <p:par>
                                <p:cTn id="90" presetID="22" presetClass="entr" presetSubtype="4" fill="hold"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wipe(down)">
                                      <p:cBhvr>
                                        <p:cTn id="92" dur="1000"/>
                                        <p:tgtEl>
                                          <p:spTgt spid="63"/>
                                        </p:tgtEl>
                                      </p:cBhvr>
                                    </p:animEffect>
                                  </p:childTnLst>
                                </p:cTn>
                              </p:par>
                              <p:par>
                                <p:cTn id="93" presetID="2" presetClass="entr" presetSubtype="4"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additive="base">
                                        <p:cTn id="95" dur="1000" fill="hold"/>
                                        <p:tgtEl>
                                          <p:spTgt spid="4"/>
                                        </p:tgtEl>
                                        <p:attrNameLst>
                                          <p:attrName>ppt_x</p:attrName>
                                        </p:attrNameLst>
                                      </p:cBhvr>
                                      <p:tavLst>
                                        <p:tav tm="0">
                                          <p:val>
                                            <p:strVal val="#ppt_x"/>
                                          </p:val>
                                        </p:tav>
                                        <p:tav tm="100000">
                                          <p:val>
                                            <p:strVal val="#ppt_x"/>
                                          </p:val>
                                        </p:tav>
                                      </p:tavLst>
                                    </p:anim>
                                    <p:anim calcmode="lin" valueType="num">
                                      <p:cBhvr additive="base">
                                        <p:cTn id="9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18394</Words>
  <Application>Microsoft Office PowerPoint</Application>
  <PresentationFormat>Widescreen</PresentationFormat>
  <Paragraphs>2203</Paragraphs>
  <Slides>100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2020-01-17T18:45:51Z</dcterms:modified>
</cp:coreProperties>
</file>