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801" r:id="rId3"/>
    <p:sldId id="1812" r:id="rId4"/>
    <p:sldId id="1458" r:id="rId5"/>
    <p:sldId id="1179" r:id="rId6"/>
    <p:sldId id="1759" r:id="rId7"/>
    <p:sldId id="663" r:id="rId8"/>
    <p:sldId id="1076" r:id="rId9"/>
    <p:sldId id="1093" r:id="rId10"/>
    <p:sldId id="1176" r:id="rId11"/>
    <p:sldId id="1476" r:id="rId12"/>
    <p:sldId id="715" r:id="rId13"/>
    <p:sldId id="699" r:id="rId14"/>
    <p:sldId id="1760" r:id="rId15"/>
    <p:sldId id="1435" r:id="rId16"/>
    <p:sldId id="1725" r:id="rId17"/>
    <p:sldId id="1726" r:id="rId18"/>
    <p:sldId id="1302" r:id="rId19"/>
    <p:sldId id="925" r:id="rId20"/>
    <p:sldId id="926" r:id="rId21"/>
    <p:sldId id="782"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665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666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21,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1999</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415</cp:revision>
  <dcterms:created xsi:type="dcterms:W3CDTF">2016-09-28T22:08:47Z</dcterms:created>
  <dcterms:modified xsi:type="dcterms:W3CDTF">2019-03-25T17:54:37Z</dcterms:modified>
</cp:coreProperties>
</file>