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62"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4920206"/>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4980329"/>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2019-02-24T20:44:22Z</dcterms:modified>
</cp:coreProperties>
</file>