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07752" y="24685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02176" y="256672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2019-03-26T16:52:56Z</dcterms:modified>
</cp:coreProperties>
</file>