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87065" y="60376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2019-01-28T17:18:36Z</dcterms:modified>
</cp:coreProperties>
</file>