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46" r:id="rId3"/>
    <p:sldId id="447" r:id="rId4"/>
    <p:sldId id="448" r:id="rId5"/>
    <p:sldId id="449"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0" y="51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970376" y="78217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375</cp:revision>
  <dcterms:created xsi:type="dcterms:W3CDTF">2016-09-28T22:08:47Z</dcterms:created>
  <dcterms:modified xsi:type="dcterms:W3CDTF">2018-12-21T18:52:44Z</dcterms:modified>
</cp:coreProperties>
</file>