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0" r:id="rId3"/>
    <p:sldId id="449" r:id="rId4"/>
    <p:sldId id="452" r:id="rId5"/>
    <p:sldId id="451" r:id="rId6"/>
    <p:sldId id="453" r:id="rId7"/>
    <p:sldId id="454" r:id="rId8"/>
    <p:sldId id="455" r:id="rId9"/>
    <p:sldId id="458" r:id="rId10"/>
    <p:sldId id="456" r:id="rId11"/>
    <p:sldId id="457" r:id="rId12"/>
    <p:sldId id="447" r:id="rId13"/>
    <p:sldId id="446" r:id="rId14"/>
    <p:sldId id="444" r:id="rId15"/>
    <p:sldId id="430" r:id="rId16"/>
    <p:sldId id="429" r:id="rId17"/>
    <p:sldId id="422" r:id="rId18"/>
    <p:sldId id="432" r:id="rId19"/>
    <p:sldId id="433" r:id="rId20"/>
    <p:sldId id="420" r:id="rId21"/>
    <p:sldId id="383" r:id="rId22"/>
    <p:sldId id="382" r:id="rId23"/>
    <p:sldId id="419" r:id="rId24"/>
    <p:sldId id="448"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102"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7485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0313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73879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0417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04987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42830997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9136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3" r:id="rId16"/>
    <p:sldLayoutId id="2147483674" r:id="rId17"/>
    <p:sldLayoutId id="2147483675" r:id="rId18"/>
    <p:sldLayoutId id="2147483676" r:id="rId19"/>
    <p:sldLayoutId id="2147483677"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image" Target="../media/image32.jpg"/><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3.png"/><Relationship Id="rId5" Type="http://schemas.openxmlformats.org/officeDocument/2006/relationships/hyperlink" Target="http://powerpoint.sage-fox.com/" TargetMode="External"/><Relationship Id="rId4" Type="http://schemas.openxmlformats.org/officeDocument/2006/relationships/image" Target="../media/image42.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5.jpg"/><Relationship Id="rId4" Type="http://schemas.openxmlformats.org/officeDocument/2006/relationships/image" Target="../media/image3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668810" y="87583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20000"/>
              </a:srgb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09,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939393"/>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B1B1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7A7A7A"/>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E4A1E"/>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5C9AD3"/>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7B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44546B"/>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rPr>
                <a:t>Lorem ipsum dolor sit amet, </a:t>
              </a:r>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97697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4A1E"/>
                </a:solidFill>
                <a:latin typeface="Candara" panose="020E0502030303020204" pitchFamily="34" charset="0"/>
              </a:rPr>
              <a:t>Lorem </a:t>
            </a:r>
          </a:p>
          <a:p>
            <a:pPr algn="ctr" defTabSz="1219170">
              <a:spcBef>
                <a:spcPct val="20000"/>
              </a:spcBef>
              <a:defRPr/>
            </a:pPr>
            <a:r>
              <a:rPr lang="en-US" b="1" dirty="0">
                <a:solidFill>
                  <a:srgbClr val="FE4A1E"/>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C9AD3"/>
                </a:solidFill>
                <a:latin typeface="Candara" panose="020E0502030303020204" pitchFamily="34" charset="0"/>
              </a:rPr>
              <a:t>Lorem </a:t>
            </a:r>
          </a:p>
          <a:p>
            <a:pPr algn="ctr" defTabSz="1219170">
              <a:spcBef>
                <a:spcPct val="20000"/>
              </a:spcBef>
              <a:defRPr/>
            </a:pPr>
            <a:r>
              <a:rPr lang="en-US" b="1" dirty="0">
                <a:solidFill>
                  <a:srgbClr val="5C9A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7A7A7A"/>
                </a:solidFill>
                <a:latin typeface="Candara" panose="020E0502030303020204" pitchFamily="34" charset="0"/>
              </a:rPr>
              <a:t>Lorem </a:t>
            </a:r>
          </a:p>
          <a:p>
            <a:pPr algn="ctr" defTabSz="1219170">
              <a:spcBef>
                <a:spcPct val="20000"/>
              </a:spcBef>
              <a:defRPr/>
            </a:pPr>
            <a:r>
              <a:rPr lang="en-US" b="1" dirty="0">
                <a:solidFill>
                  <a:srgbClr val="7A7A7A"/>
                </a:solidFill>
                <a:latin typeface="Candara" panose="020E0502030303020204" pitchFamily="34" charset="0"/>
              </a:rPr>
              <a:t>Ipsum</a:t>
            </a:r>
          </a:p>
        </p:txBody>
      </p:sp>
    </p:spTree>
    <p:extLst>
      <p:ext uri="{BB962C8B-B14F-4D97-AF65-F5344CB8AC3E}">
        <p14:creationId xmlns:p14="http://schemas.microsoft.com/office/powerpoint/2010/main" val="3347417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E4A1E"/>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5C9AD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44546B"/>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34" name="Picture 3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44546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5C9AD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9579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19322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500" fill="hold"/>
                                        <p:tgtEl>
                                          <p:spTgt spid="56"/>
                                        </p:tgtEl>
                                        <p:attrNameLst>
                                          <p:attrName>ppt_w</p:attrName>
                                        </p:attrNameLst>
                                      </p:cBhvr>
                                      <p:tavLst>
                                        <p:tav tm="0">
                                          <p:val>
                                            <p:fltVal val="0"/>
                                          </p:val>
                                        </p:tav>
                                        <p:tav tm="100000">
                                          <p:val>
                                            <p:strVal val="#ppt_w"/>
                                          </p:val>
                                        </p:tav>
                                      </p:tavLst>
                                    </p:anim>
                                    <p:anim calcmode="lin" valueType="num">
                                      <p:cBhvr>
                                        <p:cTn id="14" dur="500" fill="hold"/>
                                        <p:tgtEl>
                                          <p:spTgt spid="56"/>
                                        </p:tgtEl>
                                        <p:attrNameLst>
                                          <p:attrName>ppt_h</p:attrName>
                                        </p:attrNameLst>
                                      </p:cBhvr>
                                      <p:tavLst>
                                        <p:tav tm="0">
                                          <p:val>
                                            <p:fltVal val="0"/>
                                          </p:val>
                                        </p:tav>
                                        <p:tav tm="100000">
                                          <p:val>
                                            <p:strVal val="#ppt_h"/>
                                          </p:val>
                                        </p:tav>
                                      </p:tavLst>
                                    </p:anim>
                                    <p:animEffect transition="in" filter="fade">
                                      <p:cBhvr>
                                        <p:cTn id="15" dur="500"/>
                                        <p:tgtEl>
                                          <p:spTgt spid="56"/>
                                        </p:tgtEl>
                                      </p:cBhvr>
                                    </p:animEffect>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p:cTn id="23" dur="500" fill="hold"/>
                                        <p:tgtEl>
                                          <p:spTgt spid="59"/>
                                        </p:tgtEl>
                                        <p:attrNameLst>
                                          <p:attrName>ppt_w</p:attrName>
                                        </p:attrNameLst>
                                      </p:cBhvr>
                                      <p:tavLst>
                                        <p:tav tm="0">
                                          <p:val>
                                            <p:fltVal val="0"/>
                                          </p:val>
                                        </p:tav>
                                        <p:tav tm="100000">
                                          <p:val>
                                            <p:strVal val="#ppt_w"/>
                                          </p:val>
                                        </p:tav>
                                      </p:tavLst>
                                    </p:anim>
                                    <p:anim calcmode="lin" valueType="num">
                                      <p:cBhvr>
                                        <p:cTn id="24" dur="500" fill="hold"/>
                                        <p:tgtEl>
                                          <p:spTgt spid="59"/>
                                        </p:tgtEl>
                                        <p:attrNameLst>
                                          <p:attrName>ppt_h</p:attrName>
                                        </p:attrNameLst>
                                      </p:cBhvr>
                                      <p:tavLst>
                                        <p:tav tm="0">
                                          <p:val>
                                            <p:fltVal val="0"/>
                                          </p:val>
                                        </p:tav>
                                        <p:tav tm="100000">
                                          <p:val>
                                            <p:strVal val="#ppt_h"/>
                                          </p:val>
                                        </p:tav>
                                      </p:tavLst>
                                    </p:anim>
                                    <p:animEffect transition="in" filter="fade">
                                      <p:cBhvr>
                                        <p:cTn id="25" dur="500"/>
                                        <p:tgtEl>
                                          <p:spTgt spid="59"/>
                                        </p:tgtEl>
                                      </p:cBhvr>
                                    </p:animEffect>
                                  </p:childTnLst>
                                </p:cTn>
                              </p:par>
                              <p:par>
                                <p:cTn id="26" presetID="2" presetClass="entr" presetSubtype="2" accel="50000" decel="50000"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grpId="0"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2" presetClass="entr" presetSubtype="2" accel="50000" decel="50000"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 calcmode="lin" valueType="num">
                                      <p:cBhvr additive="base">
                                        <p:cTn id="38" dur="500" fill="hold"/>
                                        <p:tgtEl>
                                          <p:spTgt spid="25"/>
                                        </p:tgtEl>
                                        <p:attrNameLst>
                                          <p:attrName>ppt_x</p:attrName>
                                        </p:attrNameLst>
                                      </p:cBhvr>
                                      <p:tavLst>
                                        <p:tav tm="0">
                                          <p:val>
                                            <p:strVal val="1+#ppt_w/2"/>
                                          </p:val>
                                        </p:tav>
                                        <p:tav tm="100000">
                                          <p:val>
                                            <p:strVal val="#ppt_x"/>
                                          </p:val>
                                        </p:tav>
                                      </p:tavLst>
                                    </p:anim>
                                    <p:anim calcmode="lin" valueType="num">
                                      <p:cBhvr additive="base">
                                        <p:cTn id="39" dur="500" fill="hold"/>
                                        <p:tgtEl>
                                          <p:spTgt spid="2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fltVal val="0"/>
                                          </p:val>
                                        </p:tav>
                                        <p:tav tm="100000">
                                          <p:val>
                                            <p:strVal val="#ppt_w"/>
                                          </p:val>
                                        </p:tav>
                                      </p:tavLst>
                                    </p:anim>
                                    <p:anim calcmode="lin" valueType="num">
                                      <p:cBhvr>
                                        <p:cTn id="44" dur="500" fill="hold"/>
                                        <p:tgtEl>
                                          <p:spTgt spid="61"/>
                                        </p:tgtEl>
                                        <p:attrNameLst>
                                          <p:attrName>ppt_h</p:attrName>
                                        </p:attrNameLst>
                                      </p:cBhvr>
                                      <p:tavLst>
                                        <p:tav tm="0">
                                          <p:val>
                                            <p:fltVal val="0"/>
                                          </p:val>
                                        </p:tav>
                                        <p:tav tm="100000">
                                          <p:val>
                                            <p:strVal val="#ppt_h"/>
                                          </p:val>
                                        </p:tav>
                                      </p:tavLst>
                                    </p:anim>
                                    <p:animEffect transition="in" filter="fade">
                                      <p:cBhvr>
                                        <p:cTn id="45" dur="500"/>
                                        <p:tgtEl>
                                          <p:spTgt spid="61"/>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1+#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p:cTn id="53" dur="500" fill="hold"/>
                                        <p:tgtEl>
                                          <p:spTgt spid="51"/>
                                        </p:tgtEl>
                                        <p:attrNameLst>
                                          <p:attrName>ppt_w</p:attrName>
                                        </p:attrNameLst>
                                      </p:cBhvr>
                                      <p:tavLst>
                                        <p:tav tm="0">
                                          <p:val>
                                            <p:fltVal val="0"/>
                                          </p:val>
                                        </p:tav>
                                        <p:tav tm="100000">
                                          <p:val>
                                            <p:strVal val="#ppt_w"/>
                                          </p:val>
                                        </p:tav>
                                      </p:tavLst>
                                    </p:anim>
                                    <p:anim calcmode="lin" valueType="num">
                                      <p:cBhvr>
                                        <p:cTn id="54" dur="500" fill="hold"/>
                                        <p:tgtEl>
                                          <p:spTgt spid="51"/>
                                        </p:tgtEl>
                                        <p:attrNameLst>
                                          <p:attrName>ppt_h</p:attrName>
                                        </p:attrNameLst>
                                      </p:cBhvr>
                                      <p:tavLst>
                                        <p:tav tm="0">
                                          <p:val>
                                            <p:fltVal val="0"/>
                                          </p:val>
                                        </p:tav>
                                        <p:tav tm="100000">
                                          <p:val>
                                            <p:strVal val="#ppt_h"/>
                                          </p:val>
                                        </p:tav>
                                      </p:tavLst>
                                    </p:anim>
                                    <p:animEffect transition="in" filter="fade">
                                      <p:cBhvr>
                                        <p:cTn id="55" dur="500"/>
                                        <p:tgtEl>
                                          <p:spTgt spid="51"/>
                                        </p:tgtEl>
                                      </p:cBhvr>
                                    </p:animEffect>
                                  </p:childTnLst>
                                </p:cTn>
                              </p:par>
                            </p:childTnLst>
                          </p:cTn>
                        </p:par>
                        <p:par>
                          <p:cTn id="56" fill="hold">
                            <p:stCondLst>
                              <p:cond delay="4000"/>
                            </p:stCondLst>
                            <p:childTnLst>
                              <p:par>
                                <p:cTn id="57" presetID="53" presetClass="entr" presetSubtype="0" fill="hold"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childTnLst>
                                </p:cTn>
                              </p:par>
                            </p:childTnLst>
                          </p:cTn>
                        </p:par>
                        <p:par>
                          <p:cTn id="62" fill="hold">
                            <p:stCondLst>
                              <p:cond delay="4500"/>
                            </p:stCondLst>
                            <p:childTnLst>
                              <p:par>
                                <p:cTn id="63" presetID="10" presetClass="entr" presetSubtype="0" fill="hold" grpId="0" nodeType="after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1000"/>
                                        <p:tgtEl>
                                          <p:spTgt spid="52"/>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62"/>
                                        </p:tgtEl>
                                        <p:attrNameLst>
                                          <p:attrName>style.visibility</p:attrName>
                                        </p:attrNameLst>
                                      </p:cBhvr>
                                      <p:to>
                                        <p:strVal val="visible"/>
                                      </p:to>
                                    </p:set>
                                    <p:anim calcmode="lin" valueType="num">
                                      <p:cBhvr>
                                        <p:cTn id="69" dur="500" fill="hold"/>
                                        <p:tgtEl>
                                          <p:spTgt spid="62"/>
                                        </p:tgtEl>
                                        <p:attrNameLst>
                                          <p:attrName>ppt_w</p:attrName>
                                        </p:attrNameLst>
                                      </p:cBhvr>
                                      <p:tavLst>
                                        <p:tav tm="0">
                                          <p:val>
                                            <p:fltVal val="0"/>
                                          </p:val>
                                        </p:tav>
                                        <p:tav tm="100000">
                                          <p:val>
                                            <p:strVal val="#ppt_w"/>
                                          </p:val>
                                        </p:tav>
                                      </p:tavLst>
                                    </p:anim>
                                    <p:anim calcmode="lin" valueType="num">
                                      <p:cBhvr>
                                        <p:cTn id="70" dur="500" fill="hold"/>
                                        <p:tgtEl>
                                          <p:spTgt spid="62"/>
                                        </p:tgtEl>
                                        <p:attrNameLst>
                                          <p:attrName>ppt_h</p:attrName>
                                        </p:attrNameLst>
                                      </p:cBhvr>
                                      <p:tavLst>
                                        <p:tav tm="0">
                                          <p:val>
                                            <p:fltVal val="0"/>
                                          </p:val>
                                        </p:tav>
                                        <p:tav tm="100000">
                                          <p:val>
                                            <p:strVal val="#ppt_h"/>
                                          </p:val>
                                        </p:tav>
                                      </p:tavLst>
                                    </p:anim>
                                    <p:animEffect transition="in" filter="fade">
                                      <p:cBhvr>
                                        <p:cTn id="71" dur="500"/>
                                        <p:tgtEl>
                                          <p:spTgt spid="62"/>
                                        </p:tgtEl>
                                      </p:cBhvr>
                                    </p:animEffect>
                                  </p:childTnLst>
                                </p:cTn>
                              </p:par>
                              <p:par>
                                <p:cTn id="72" presetID="2" presetClass="entr" presetSubtype="2" accel="50000" decel="5000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1+#ppt_w/2"/>
                                          </p:val>
                                        </p:tav>
                                        <p:tav tm="100000">
                                          <p:val>
                                            <p:strVal val="#ppt_x"/>
                                          </p:val>
                                        </p:tav>
                                      </p:tavLst>
                                    </p:anim>
                                    <p:anim calcmode="lin" valueType="num">
                                      <p:cBhvr additive="base">
                                        <p:cTn id="75" dur="500" fill="hold"/>
                                        <p:tgtEl>
                                          <p:spTgt spid="32"/>
                                        </p:tgtEl>
                                        <p:attrNameLst>
                                          <p:attrName>ppt_y</p:attrName>
                                        </p:attrNameLst>
                                      </p:cBhvr>
                                      <p:tavLst>
                                        <p:tav tm="0">
                                          <p:val>
                                            <p:strVal val="#ppt_y"/>
                                          </p:val>
                                        </p:tav>
                                        <p:tav tm="100000">
                                          <p:val>
                                            <p:strVal val="#ppt_y"/>
                                          </p:val>
                                        </p:tav>
                                      </p:tavLst>
                                    </p:anim>
                                  </p:childTnLst>
                                </p:cTn>
                              </p:par>
                            </p:childTnLst>
                          </p:cTn>
                        </p:par>
                        <p:par>
                          <p:cTn id="76" fill="hold">
                            <p:stCondLst>
                              <p:cond delay="6000"/>
                            </p:stCondLst>
                            <p:childTnLst>
                              <p:par>
                                <p:cTn id="77" presetID="53"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 calcmode="lin" valueType="num">
                                      <p:cBhvr>
                                        <p:cTn id="79" dur="500" fill="hold"/>
                                        <p:tgtEl>
                                          <p:spTgt spid="63"/>
                                        </p:tgtEl>
                                        <p:attrNameLst>
                                          <p:attrName>ppt_w</p:attrName>
                                        </p:attrNameLst>
                                      </p:cBhvr>
                                      <p:tavLst>
                                        <p:tav tm="0">
                                          <p:val>
                                            <p:fltVal val="0"/>
                                          </p:val>
                                        </p:tav>
                                        <p:tav tm="100000">
                                          <p:val>
                                            <p:strVal val="#ppt_w"/>
                                          </p:val>
                                        </p:tav>
                                      </p:tavLst>
                                    </p:anim>
                                    <p:anim calcmode="lin" valueType="num">
                                      <p:cBhvr>
                                        <p:cTn id="80" dur="500" fill="hold"/>
                                        <p:tgtEl>
                                          <p:spTgt spid="63"/>
                                        </p:tgtEl>
                                        <p:attrNameLst>
                                          <p:attrName>ppt_h</p:attrName>
                                        </p:attrNameLst>
                                      </p:cBhvr>
                                      <p:tavLst>
                                        <p:tav tm="0">
                                          <p:val>
                                            <p:fltVal val="0"/>
                                          </p:val>
                                        </p:tav>
                                        <p:tav tm="100000">
                                          <p:val>
                                            <p:strVal val="#ppt_h"/>
                                          </p:val>
                                        </p:tav>
                                      </p:tavLst>
                                    </p:anim>
                                    <p:animEffect transition="in" filter="fade">
                                      <p:cBhvr>
                                        <p:cTn id="81" dur="500"/>
                                        <p:tgtEl>
                                          <p:spTgt spid="63"/>
                                        </p:tgtEl>
                                      </p:cBhvr>
                                    </p:animEffect>
                                  </p:childTnLst>
                                </p:cTn>
                              </p:par>
                              <p:par>
                                <p:cTn id="82" presetID="2" presetClass="entr" presetSubtype="2" accel="50000" decel="5000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additive="base">
                                        <p:cTn id="84" dur="500" fill="hold"/>
                                        <p:tgtEl>
                                          <p:spTgt spid="36"/>
                                        </p:tgtEl>
                                        <p:attrNameLst>
                                          <p:attrName>ppt_x</p:attrName>
                                        </p:attrNameLst>
                                      </p:cBhvr>
                                      <p:tavLst>
                                        <p:tav tm="0">
                                          <p:val>
                                            <p:strVal val="1+#ppt_w/2"/>
                                          </p:val>
                                        </p:tav>
                                        <p:tav tm="100000">
                                          <p:val>
                                            <p:strVal val="#ppt_x"/>
                                          </p:val>
                                        </p:tav>
                                      </p:tavLst>
                                    </p:anim>
                                    <p:anim calcmode="lin" valueType="num">
                                      <p:cBhvr additive="base">
                                        <p:cTn id="85" dur="500" fill="hold"/>
                                        <p:tgtEl>
                                          <p:spTgt spid="36"/>
                                        </p:tgtEl>
                                        <p:attrNameLst>
                                          <p:attrName>ppt_y</p:attrName>
                                        </p:attrNameLst>
                                      </p:cBhvr>
                                      <p:tavLst>
                                        <p:tav tm="0">
                                          <p:val>
                                            <p:strVal val="#ppt_y"/>
                                          </p:val>
                                        </p:tav>
                                        <p:tav tm="100000">
                                          <p:val>
                                            <p:strVal val="#ppt_y"/>
                                          </p:val>
                                        </p:tav>
                                      </p:tavLst>
                                    </p:anim>
                                  </p:childTnLst>
                                </p:cTn>
                              </p:par>
                            </p:childTnLst>
                          </p:cTn>
                        </p:par>
                        <p:par>
                          <p:cTn id="86" fill="hold">
                            <p:stCondLst>
                              <p:cond delay="6500"/>
                            </p:stCondLst>
                            <p:childTnLst>
                              <p:par>
                                <p:cTn id="87" presetID="53" presetClass="entr" presetSubtype="0" fill="hold" grpId="0" nodeType="after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p:cTn id="89" dur="500" fill="hold"/>
                                        <p:tgtEl>
                                          <p:spTgt spid="64"/>
                                        </p:tgtEl>
                                        <p:attrNameLst>
                                          <p:attrName>ppt_w</p:attrName>
                                        </p:attrNameLst>
                                      </p:cBhvr>
                                      <p:tavLst>
                                        <p:tav tm="0">
                                          <p:val>
                                            <p:fltVal val="0"/>
                                          </p:val>
                                        </p:tav>
                                        <p:tav tm="100000">
                                          <p:val>
                                            <p:strVal val="#ppt_w"/>
                                          </p:val>
                                        </p:tav>
                                      </p:tavLst>
                                    </p:anim>
                                    <p:anim calcmode="lin" valueType="num">
                                      <p:cBhvr>
                                        <p:cTn id="90" dur="500" fill="hold"/>
                                        <p:tgtEl>
                                          <p:spTgt spid="64"/>
                                        </p:tgtEl>
                                        <p:attrNameLst>
                                          <p:attrName>ppt_h</p:attrName>
                                        </p:attrNameLst>
                                      </p:cBhvr>
                                      <p:tavLst>
                                        <p:tav tm="0">
                                          <p:val>
                                            <p:fltVal val="0"/>
                                          </p:val>
                                        </p:tav>
                                        <p:tav tm="100000">
                                          <p:val>
                                            <p:strVal val="#ppt_h"/>
                                          </p:val>
                                        </p:tav>
                                      </p:tavLst>
                                    </p:anim>
                                    <p:animEffect transition="in" filter="fade">
                                      <p:cBhvr>
                                        <p:cTn id="91" dur="500"/>
                                        <p:tgtEl>
                                          <p:spTgt spid="64"/>
                                        </p:tgtEl>
                                      </p:cBhvr>
                                    </p:animEffect>
                                  </p:childTnLst>
                                </p:cTn>
                              </p:par>
                              <p:par>
                                <p:cTn id="92" presetID="2" presetClass="entr" presetSubtype="2" accel="50000" decel="50000" fill="hold" grpId="0" nodeType="with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additive="base">
                                        <p:cTn id="94" dur="500" fill="hold"/>
                                        <p:tgtEl>
                                          <p:spTgt spid="49"/>
                                        </p:tgtEl>
                                        <p:attrNameLst>
                                          <p:attrName>ppt_x</p:attrName>
                                        </p:attrNameLst>
                                      </p:cBhvr>
                                      <p:tavLst>
                                        <p:tav tm="0">
                                          <p:val>
                                            <p:strVal val="1+#ppt_w/2"/>
                                          </p:val>
                                        </p:tav>
                                        <p:tav tm="100000">
                                          <p:val>
                                            <p:strVal val="#ppt_x"/>
                                          </p:val>
                                        </p:tav>
                                      </p:tavLst>
                                    </p:anim>
                                    <p:anim calcmode="lin" valueType="num">
                                      <p:cBhvr additive="base">
                                        <p:cTn id="95" dur="500" fill="hold"/>
                                        <p:tgtEl>
                                          <p:spTgt spid="49"/>
                                        </p:tgtEl>
                                        <p:attrNameLst>
                                          <p:attrName>ppt_y</p:attrName>
                                        </p:attrNameLst>
                                      </p:cBhvr>
                                      <p:tavLst>
                                        <p:tav tm="0">
                                          <p:val>
                                            <p:strVal val="#ppt_y"/>
                                          </p:val>
                                        </p:tav>
                                        <p:tav tm="100000">
                                          <p:val>
                                            <p:strVal val="#ppt_y"/>
                                          </p:val>
                                        </p:tav>
                                      </p:tavLst>
                                    </p:anim>
                                  </p:childTnLst>
                                </p:cTn>
                              </p:par>
                            </p:childTnLst>
                          </p:cTn>
                        </p:par>
                        <p:par>
                          <p:cTn id="96" fill="hold">
                            <p:stCondLst>
                              <p:cond delay="7000"/>
                            </p:stCondLst>
                            <p:childTnLst>
                              <p:par>
                                <p:cTn id="97" presetID="22" presetClass="entr" presetSubtype="8"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02064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35" name="Freeform 11"/>
          <p:cNvSpPr>
            <a:spLocks/>
          </p:cNvSpPr>
          <p:nvPr/>
        </p:nvSpPr>
        <p:spPr bwMode="auto">
          <a:xfrm>
            <a:off x="5374217" y="4385884"/>
            <a:ext cx="1873251" cy="2480733"/>
          </a:xfrm>
          <a:custGeom>
            <a:avLst/>
            <a:gdLst/>
            <a:ahLst/>
            <a:cxnLst>
              <a:cxn ang="0">
                <a:pos x="885" y="361"/>
              </a:cxn>
              <a:cxn ang="0">
                <a:pos x="840" y="315"/>
              </a:cxn>
              <a:cxn ang="0">
                <a:pos x="379" y="777"/>
              </a:cxn>
              <a:cxn ang="0">
                <a:pos x="379" y="1172"/>
              </a:cxn>
              <a:cxn ang="0">
                <a:pos x="0" y="1172"/>
              </a:cxn>
              <a:cxn ang="0">
                <a:pos x="0" y="620"/>
              </a:cxn>
              <a:cxn ang="0">
                <a:pos x="572" y="49"/>
              </a:cxn>
              <a:cxn ang="0">
                <a:pos x="523" y="0"/>
              </a:cxn>
              <a:cxn ang="0">
                <a:pos x="885" y="0"/>
              </a:cxn>
              <a:cxn ang="0">
                <a:pos x="885" y="361"/>
              </a:cxn>
            </a:cxnLst>
            <a:rect l="0" t="0" r="r" b="b"/>
            <a:pathLst>
              <a:path w="885" h="1172">
                <a:moveTo>
                  <a:pt x="885" y="361"/>
                </a:moveTo>
                <a:lnTo>
                  <a:pt x="840" y="315"/>
                </a:lnTo>
                <a:lnTo>
                  <a:pt x="379" y="777"/>
                </a:lnTo>
                <a:lnTo>
                  <a:pt x="379" y="1172"/>
                </a:lnTo>
                <a:lnTo>
                  <a:pt x="0" y="1172"/>
                </a:lnTo>
                <a:lnTo>
                  <a:pt x="0" y="620"/>
                </a:lnTo>
                <a:lnTo>
                  <a:pt x="572" y="49"/>
                </a:lnTo>
                <a:lnTo>
                  <a:pt x="523" y="0"/>
                </a:lnTo>
                <a:lnTo>
                  <a:pt x="885" y="0"/>
                </a:lnTo>
                <a:lnTo>
                  <a:pt x="885" y="361"/>
                </a:lnTo>
                <a:close/>
              </a:path>
            </a:pathLst>
          </a:custGeom>
          <a:solidFill>
            <a:srgbClr val="7A7A7A"/>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4948767" y="1475468"/>
            <a:ext cx="1540933" cy="1591733"/>
          </a:xfrm>
          <a:custGeom>
            <a:avLst/>
            <a:gdLst/>
            <a:ahLst/>
            <a:cxnLst>
              <a:cxn ang="0">
                <a:pos x="313" y="41"/>
              </a:cxn>
              <a:cxn ang="0">
                <a:pos x="709" y="437"/>
              </a:cxn>
              <a:cxn ang="0">
                <a:pos x="682" y="463"/>
              </a:cxn>
              <a:cxn ang="0">
                <a:pos x="728" y="509"/>
              </a:cxn>
              <a:cxn ang="0">
                <a:pos x="483" y="752"/>
              </a:cxn>
              <a:cxn ang="0">
                <a:pos x="41" y="312"/>
              </a:cxn>
              <a:cxn ang="0">
                <a:pos x="0" y="352"/>
              </a:cxn>
              <a:cxn ang="0">
                <a:pos x="0" y="0"/>
              </a:cxn>
              <a:cxn ang="0">
                <a:pos x="349" y="0"/>
              </a:cxn>
              <a:cxn ang="0">
                <a:pos x="313" y="41"/>
              </a:cxn>
            </a:cxnLst>
            <a:rect l="0" t="0" r="r" b="b"/>
            <a:pathLst>
              <a:path w="728" h="752">
                <a:moveTo>
                  <a:pt x="313" y="41"/>
                </a:moveTo>
                <a:lnTo>
                  <a:pt x="709" y="437"/>
                </a:lnTo>
                <a:lnTo>
                  <a:pt x="682" y="463"/>
                </a:lnTo>
                <a:lnTo>
                  <a:pt x="728" y="509"/>
                </a:lnTo>
                <a:lnTo>
                  <a:pt x="483" y="752"/>
                </a:lnTo>
                <a:lnTo>
                  <a:pt x="41" y="312"/>
                </a:lnTo>
                <a:lnTo>
                  <a:pt x="0" y="352"/>
                </a:lnTo>
                <a:lnTo>
                  <a:pt x="0" y="0"/>
                </a:lnTo>
                <a:lnTo>
                  <a:pt x="349" y="0"/>
                </a:lnTo>
                <a:lnTo>
                  <a:pt x="313" y="41"/>
                </a:lnTo>
                <a:close/>
              </a:path>
            </a:pathLst>
          </a:custGeom>
          <a:solidFill>
            <a:srgbClr val="FE4A1E"/>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944534" y="3416452"/>
            <a:ext cx="1555751" cy="1604433"/>
          </a:xfrm>
          <a:custGeom>
            <a:avLst/>
            <a:gdLst/>
            <a:ahLst/>
            <a:cxnLst>
              <a:cxn ang="0">
                <a:pos x="316" y="49"/>
              </a:cxn>
              <a:cxn ang="0">
                <a:pos x="711" y="442"/>
              </a:cxn>
              <a:cxn ang="0">
                <a:pos x="686" y="465"/>
              </a:cxn>
              <a:cxn ang="0">
                <a:pos x="735" y="514"/>
              </a:cxn>
              <a:cxn ang="0">
                <a:pos x="493" y="758"/>
              </a:cxn>
              <a:cxn ang="0">
                <a:pos x="49" y="316"/>
              </a:cxn>
              <a:cxn ang="0">
                <a:pos x="0" y="363"/>
              </a:cxn>
              <a:cxn ang="0">
                <a:pos x="0" y="0"/>
              </a:cxn>
              <a:cxn ang="0">
                <a:pos x="364" y="0"/>
              </a:cxn>
              <a:cxn ang="0">
                <a:pos x="316" y="49"/>
              </a:cxn>
            </a:cxnLst>
            <a:rect l="0" t="0" r="r" b="b"/>
            <a:pathLst>
              <a:path w="735" h="758">
                <a:moveTo>
                  <a:pt x="316" y="49"/>
                </a:moveTo>
                <a:lnTo>
                  <a:pt x="711" y="442"/>
                </a:lnTo>
                <a:lnTo>
                  <a:pt x="686" y="465"/>
                </a:lnTo>
                <a:lnTo>
                  <a:pt x="735" y="514"/>
                </a:lnTo>
                <a:lnTo>
                  <a:pt x="493" y="758"/>
                </a:lnTo>
                <a:lnTo>
                  <a:pt x="49" y="316"/>
                </a:lnTo>
                <a:lnTo>
                  <a:pt x="0" y="363"/>
                </a:lnTo>
                <a:lnTo>
                  <a:pt x="0" y="0"/>
                </a:lnTo>
                <a:lnTo>
                  <a:pt x="364" y="0"/>
                </a:lnTo>
                <a:lnTo>
                  <a:pt x="316" y="49"/>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8" name="Freeform 14"/>
          <p:cNvSpPr>
            <a:spLocks/>
          </p:cNvSpPr>
          <p:nvPr/>
        </p:nvSpPr>
        <p:spPr bwMode="auto">
          <a:xfrm>
            <a:off x="5706534" y="2455484"/>
            <a:ext cx="1540933" cy="1581149"/>
          </a:xfrm>
          <a:custGeom>
            <a:avLst/>
            <a:gdLst/>
            <a:ahLst/>
            <a:cxnLst>
              <a:cxn ang="0">
                <a:pos x="728" y="350"/>
              </a:cxn>
              <a:cxn ang="0">
                <a:pos x="684" y="306"/>
              </a:cxn>
              <a:cxn ang="0">
                <a:pos x="241" y="747"/>
              </a:cxn>
              <a:cxn ang="0">
                <a:pos x="0" y="507"/>
              </a:cxn>
              <a:cxn ang="0">
                <a:pos x="42" y="460"/>
              </a:cxn>
              <a:cxn ang="0">
                <a:pos x="21" y="439"/>
              </a:cxn>
              <a:cxn ang="0">
                <a:pos x="419" y="42"/>
              </a:cxn>
              <a:cxn ang="0">
                <a:pos x="377" y="0"/>
              </a:cxn>
              <a:cxn ang="0">
                <a:pos x="728" y="0"/>
              </a:cxn>
              <a:cxn ang="0">
                <a:pos x="728" y="350"/>
              </a:cxn>
            </a:cxnLst>
            <a:rect l="0" t="0" r="r" b="b"/>
            <a:pathLst>
              <a:path w="728" h="747">
                <a:moveTo>
                  <a:pt x="728" y="350"/>
                </a:moveTo>
                <a:lnTo>
                  <a:pt x="684" y="306"/>
                </a:lnTo>
                <a:lnTo>
                  <a:pt x="241" y="747"/>
                </a:lnTo>
                <a:lnTo>
                  <a:pt x="0" y="507"/>
                </a:lnTo>
                <a:lnTo>
                  <a:pt x="42" y="460"/>
                </a:lnTo>
                <a:lnTo>
                  <a:pt x="21" y="439"/>
                </a:lnTo>
                <a:lnTo>
                  <a:pt x="419" y="42"/>
                </a:lnTo>
                <a:lnTo>
                  <a:pt x="377" y="0"/>
                </a:lnTo>
                <a:lnTo>
                  <a:pt x="728" y="0"/>
                </a:lnTo>
                <a:lnTo>
                  <a:pt x="728" y="350"/>
                </a:lnTo>
                <a:close/>
              </a:path>
            </a:pathLst>
          </a:custGeom>
          <a:solidFill>
            <a:srgbClr val="5C9A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rot="19086412">
            <a:off x="6642905" y="4604403"/>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01</a:t>
            </a:r>
          </a:p>
        </p:txBody>
      </p:sp>
      <p:sp>
        <p:nvSpPr>
          <p:cNvPr id="20" name="Text Placeholder 3"/>
          <p:cNvSpPr txBox="1">
            <a:spLocks/>
          </p:cNvSpPr>
          <p:nvPr/>
        </p:nvSpPr>
        <p:spPr>
          <a:xfrm rot="2817072">
            <a:off x="5170613" y="3593668"/>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02</a:t>
            </a:r>
          </a:p>
        </p:txBody>
      </p:sp>
      <p:sp>
        <p:nvSpPr>
          <p:cNvPr id="21" name="Text Placeholder 3"/>
          <p:cNvSpPr txBox="1">
            <a:spLocks/>
          </p:cNvSpPr>
          <p:nvPr/>
        </p:nvSpPr>
        <p:spPr>
          <a:xfrm rot="18997969">
            <a:off x="6623152" y="2660510"/>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03</a:t>
            </a:r>
          </a:p>
        </p:txBody>
      </p:sp>
      <p:sp>
        <p:nvSpPr>
          <p:cNvPr id="22" name="Text Placeholder 3"/>
          <p:cNvSpPr txBox="1">
            <a:spLocks/>
          </p:cNvSpPr>
          <p:nvPr/>
        </p:nvSpPr>
        <p:spPr>
          <a:xfrm rot="2817072">
            <a:off x="5190934" y="1687286"/>
            <a:ext cx="346249"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rPr>
              <a:t>04</a:t>
            </a:r>
          </a:p>
        </p:txBody>
      </p:sp>
      <p:sp>
        <p:nvSpPr>
          <p:cNvPr id="24" name="Rectangle 23"/>
          <p:cNvSpPr/>
          <p:nvPr/>
        </p:nvSpPr>
        <p:spPr>
          <a:xfrm rot="18897855">
            <a:off x="5992913" y="3260767"/>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7" name="Rectangle 26"/>
          <p:cNvSpPr/>
          <p:nvPr/>
        </p:nvSpPr>
        <p:spPr>
          <a:xfrm rot="2726022">
            <a:off x="5494453" y="2276379"/>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8" name="Rectangle 27"/>
          <p:cNvSpPr/>
          <p:nvPr/>
        </p:nvSpPr>
        <p:spPr>
          <a:xfrm rot="2786029">
            <a:off x="5480753" y="4213502"/>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29" name="Rectangle 28"/>
          <p:cNvSpPr/>
          <p:nvPr/>
        </p:nvSpPr>
        <p:spPr>
          <a:xfrm rot="18897855">
            <a:off x="6005611" y="5181000"/>
            <a:ext cx="695703" cy="215444"/>
          </a:xfrm>
          <a:prstGeom prst="rect">
            <a:avLst/>
          </a:prstGeom>
        </p:spPr>
        <p:txBody>
          <a:bodyPr wrap="none" lIns="0" tIns="0" rIns="0" bIns="0">
            <a:spAutoFit/>
          </a:bodyPr>
          <a:lstStyle/>
          <a:p>
            <a:pPr algn="r"/>
            <a:r>
              <a:rPr lang="en-US" sz="1400" b="1" dirty="0">
                <a:solidFill>
                  <a:schemeClr val="bg1"/>
                </a:solidFill>
                <a:latin typeface="Candara" panose="020E0502030303020204" pitchFamily="34" charset="0"/>
              </a:rPr>
              <a:t>Keyword</a:t>
            </a:r>
          </a:p>
        </p:txBody>
      </p:sp>
      <p:sp>
        <p:nvSpPr>
          <p:cNvPr id="30" name="Freeform 100"/>
          <p:cNvSpPr>
            <a:spLocks noEditPoints="1"/>
          </p:cNvSpPr>
          <p:nvPr/>
        </p:nvSpPr>
        <p:spPr bwMode="auto">
          <a:xfrm>
            <a:off x="5521175" y="6248931"/>
            <a:ext cx="511715" cy="490540"/>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7"/>
          <p:cNvSpPr>
            <a:spLocks noEditPoints="1"/>
          </p:cNvSpPr>
          <p:nvPr/>
        </p:nvSpPr>
        <p:spPr bwMode="auto">
          <a:xfrm>
            <a:off x="7380591" y="4445706"/>
            <a:ext cx="580319" cy="375036"/>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2"/>
          <p:cNvSpPr>
            <a:spLocks noEditPoints="1"/>
          </p:cNvSpPr>
          <p:nvPr/>
        </p:nvSpPr>
        <p:spPr bwMode="auto">
          <a:xfrm>
            <a:off x="4308605" y="3465587"/>
            <a:ext cx="558447" cy="55844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1"/>
          <p:cNvSpPr>
            <a:spLocks noEditPoints="1"/>
          </p:cNvSpPr>
          <p:nvPr/>
        </p:nvSpPr>
        <p:spPr bwMode="auto">
          <a:xfrm>
            <a:off x="7346965" y="2382489"/>
            <a:ext cx="481521" cy="681703"/>
          </a:xfrm>
          <a:custGeom>
            <a:avLst/>
            <a:gdLst/>
            <a:ahLst/>
            <a:cxnLst>
              <a:cxn ang="0">
                <a:pos x="30" y="24"/>
              </a:cxn>
              <a:cxn ang="0">
                <a:pos x="30" y="54"/>
              </a:cxn>
              <a:cxn ang="0">
                <a:pos x="26" y="58"/>
              </a:cxn>
              <a:cxn ang="0">
                <a:pos x="22" y="54"/>
              </a:cxn>
              <a:cxn ang="0">
                <a:pos x="22" y="40"/>
              </a:cxn>
              <a:cxn ang="0">
                <a:pos x="19" y="40"/>
              </a:cxn>
              <a:cxn ang="0">
                <a:pos x="19" y="54"/>
              </a:cxn>
              <a:cxn ang="0">
                <a:pos x="15" y="58"/>
              </a:cxn>
              <a:cxn ang="0">
                <a:pos x="11" y="54"/>
              </a:cxn>
              <a:cxn ang="0">
                <a:pos x="11" y="24"/>
              </a:cxn>
              <a:cxn ang="0">
                <a:pos x="1" y="14"/>
              </a:cxn>
              <a:cxn ang="0">
                <a:pos x="1" y="9"/>
              </a:cxn>
              <a:cxn ang="0">
                <a:pos x="6" y="9"/>
              </a:cxn>
              <a:cxn ang="0">
                <a:pos x="14" y="17"/>
              </a:cxn>
              <a:cxn ang="0">
                <a:pos x="27" y="17"/>
              </a:cxn>
              <a:cxn ang="0">
                <a:pos x="35" y="9"/>
              </a:cxn>
              <a:cxn ang="0">
                <a:pos x="40" y="9"/>
              </a:cxn>
              <a:cxn ang="0">
                <a:pos x="40" y="14"/>
              </a:cxn>
              <a:cxn ang="0">
                <a:pos x="30" y="24"/>
              </a:cxn>
              <a:cxn ang="0">
                <a:pos x="21" y="16"/>
              </a:cxn>
              <a:cxn ang="0">
                <a:pos x="13" y="8"/>
              </a:cxn>
              <a:cxn ang="0">
                <a:pos x="21" y="0"/>
              </a:cxn>
              <a:cxn ang="0">
                <a:pos x="29" y="8"/>
              </a:cxn>
              <a:cxn ang="0">
                <a:pos x="21" y="16"/>
              </a:cxn>
            </a:cxnLst>
            <a:rect l="0" t="0" r="r" b="b"/>
            <a:pathLst>
              <a:path w="41" h="58">
                <a:moveTo>
                  <a:pt x="30" y="24"/>
                </a:moveTo>
                <a:cubicBezTo>
                  <a:pt x="30" y="54"/>
                  <a:pt x="30" y="54"/>
                  <a:pt x="30" y="54"/>
                </a:cubicBezTo>
                <a:cubicBezTo>
                  <a:pt x="30" y="56"/>
                  <a:pt x="28" y="58"/>
                  <a:pt x="26" y="58"/>
                </a:cubicBezTo>
                <a:cubicBezTo>
                  <a:pt x="24" y="58"/>
                  <a:pt x="22" y="56"/>
                  <a:pt x="22" y="54"/>
                </a:cubicBezTo>
                <a:cubicBezTo>
                  <a:pt x="22" y="40"/>
                  <a:pt x="22" y="40"/>
                  <a:pt x="22" y="40"/>
                </a:cubicBezTo>
                <a:cubicBezTo>
                  <a:pt x="19" y="40"/>
                  <a:pt x="19" y="40"/>
                  <a:pt x="19" y="40"/>
                </a:cubicBezTo>
                <a:cubicBezTo>
                  <a:pt x="19" y="54"/>
                  <a:pt x="19" y="54"/>
                  <a:pt x="19" y="54"/>
                </a:cubicBezTo>
                <a:cubicBezTo>
                  <a:pt x="19" y="56"/>
                  <a:pt x="18" y="58"/>
                  <a:pt x="15" y="58"/>
                </a:cubicBezTo>
                <a:cubicBezTo>
                  <a:pt x="13" y="58"/>
                  <a:pt x="11" y="56"/>
                  <a:pt x="11" y="54"/>
                </a:cubicBezTo>
                <a:cubicBezTo>
                  <a:pt x="11" y="24"/>
                  <a:pt x="11" y="24"/>
                  <a:pt x="11" y="24"/>
                </a:cubicBezTo>
                <a:cubicBezTo>
                  <a:pt x="1" y="14"/>
                  <a:pt x="1" y="14"/>
                  <a:pt x="1" y="14"/>
                </a:cubicBezTo>
                <a:cubicBezTo>
                  <a:pt x="0" y="13"/>
                  <a:pt x="0" y="10"/>
                  <a:pt x="1" y="9"/>
                </a:cubicBezTo>
                <a:cubicBezTo>
                  <a:pt x="2" y="8"/>
                  <a:pt x="5" y="8"/>
                  <a:pt x="6" y="9"/>
                </a:cubicBezTo>
                <a:cubicBezTo>
                  <a:pt x="14" y="17"/>
                  <a:pt x="14" y="17"/>
                  <a:pt x="14" y="17"/>
                </a:cubicBezTo>
                <a:cubicBezTo>
                  <a:pt x="27" y="17"/>
                  <a:pt x="27" y="17"/>
                  <a:pt x="27" y="17"/>
                </a:cubicBezTo>
                <a:cubicBezTo>
                  <a:pt x="35" y="9"/>
                  <a:pt x="35" y="9"/>
                  <a:pt x="35" y="9"/>
                </a:cubicBezTo>
                <a:cubicBezTo>
                  <a:pt x="37" y="8"/>
                  <a:pt x="39" y="8"/>
                  <a:pt x="40" y="9"/>
                </a:cubicBezTo>
                <a:cubicBezTo>
                  <a:pt x="41" y="10"/>
                  <a:pt x="41" y="13"/>
                  <a:pt x="40" y="14"/>
                </a:cubicBezTo>
                <a:lnTo>
                  <a:pt x="30" y="24"/>
                </a:lnTo>
                <a:close/>
                <a:moveTo>
                  <a:pt x="21" y="16"/>
                </a:moveTo>
                <a:cubicBezTo>
                  <a:pt x="16" y="16"/>
                  <a:pt x="13" y="12"/>
                  <a:pt x="13" y="8"/>
                </a:cubicBezTo>
                <a:cubicBezTo>
                  <a:pt x="13" y="4"/>
                  <a:pt x="16" y="0"/>
                  <a:pt x="21" y="0"/>
                </a:cubicBezTo>
                <a:cubicBezTo>
                  <a:pt x="25" y="0"/>
                  <a:pt x="29" y="4"/>
                  <a:pt x="29" y="8"/>
                </a:cubicBezTo>
                <a:cubicBezTo>
                  <a:pt x="29" y="12"/>
                  <a:pt x="25" y="16"/>
                  <a:pt x="21" y="16"/>
                </a:cubicBez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52"/>
          <p:cNvSpPr>
            <a:spLocks noEditPoints="1"/>
          </p:cNvSpPr>
          <p:nvPr/>
        </p:nvSpPr>
        <p:spPr bwMode="auto">
          <a:xfrm>
            <a:off x="4288343" y="1536164"/>
            <a:ext cx="529296" cy="48914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FE4A1E"/>
              </a:solidFill>
            </a:endParaRPr>
          </a:p>
        </p:txBody>
      </p:sp>
      <p:grpSp>
        <p:nvGrpSpPr>
          <p:cNvPr id="37" name="Group 59"/>
          <p:cNvGrpSpPr/>
          <p:nvPr/>
        </p:nvGrpSpPr>
        <p:grpSpPr>
          <a:xfrm>
            <a:off x="8144664" y="4146841"/>
            <a:ext cx="2861749" cy="894966"/>
            <a:chOff x="7154104" y="3244276"/>
            <a:chExt cx="2146312" cy="671224"/>
          </a:xfrm>
        </p:grpSpPr>
        <p:sp>
          <p:nvSpPr>
            <p:cNvPr id="38" name="TextBox 37"/>
            <p:cNvSpPr txBox="1"/>
            <p:nvPr/>
          </p:nvSpPr>
          <p:spPr>
            <a:xfrm>
              <a:off x="7154105" y="3453979"/>
              <a:ext cx="2146311"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39" name="Rectangle 38"/>
            <p:cNvSpPr/>
            <p:nvPr/>
          </p:nvSpPr>
          <p:spPr>
            <a:xfrm>
              <a:off x="7154104" y="3244276"/>
              <a:ext cx="948578" cy="184666"/>
            </a:xfrm>
            <a:prstGeom prst="rect">
              <a:avLst/>
            </a:prstGeom>
          </p:spPr>
          <p:txBody>
            <a:bodyPr wrap="none" lIns="0" tIns="0" rIns="0" bIns="0">
              <a:spAutoFit/>
            </a:bodyPr>
            <a:lstStyle/>
            <a:p>
              <a:r>
                <a:rPr lang="en-US" sz="1600" b="1" dirty="0">
                  <a:solidFill>
                    <a:srgbClr val="7A7A7A"/>
                  </a:solidFill>
                  <a:latin typeface="Candara" panose="020E0502030303020204" pitchFamily="34" charset="0"/>
                </a:rPr>
                <a:t>Keyword Here</a:t>
              </a:r>
            </a:p>
          </p:txBody>
        </p:sp>
      </p:grpSp>
      <p:grpSp>
        <p:nvGrpSpPr>
          <p:cNvPr id="40" name="Group 58"/>
          <p:cNvGrpSpPr/>
          <p:nvPr/>
        </p:nvGrpSpPr>
        <p:grpSpPr>
          <a:xfrm>
            <a:off x="8144665" y="2263319"/>
            <a:ext cx="2861751" cy="907666"/>
            <a:chOff x="7174424" y="1381167"/>
            <a:chExt cx="2146313" cy="680749"/>
          </a:xfrm>
        </p:grpSpPr>
        <p:sp>
          <p:nvSpPr>
            <p:cNvPr id="41" name="TextBox 40"/>
            <p:cNvSpPr txBox="1"/>
            <p:nvPr/>
          </p:nvSpPr>
          <p:spPr>
            <a:xfrm>
              <a:off x="7174425" y="1600395"/>
              <a:ext cx="2146312" cy="461521"/>
            </a:xfrm>
            <a:prstGeom prst="rect">
              <a:avLst/>
            </a:prstGeom>
            <a:noFill/>
          </p:spPr>
          <p:txBody>
            <a:bodyPr wrap="square" lIns="0" tIns="0" rIns="0" bIns="0" rtlCol="0">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2" name="Rectangle 41"/>
            <p:cNvSpPr/>
            <p:nvPr/>
          </p:nvSpPr>
          <p:spPr>
            <a:xfrm>
              <a:off x="7174424" y="1381167"/>
              <a:ext cx="948577" cy="184666"/>
            </a:xfrm>
            <a:prstGeom prst="rect">
              <a:avLst/>
            </a:prstGeom>
          </p:spPr>
          <p:txBody>
            <a:bodyPr wrap="none" lIns="0" tIns="0" rIns="0" bIns="0">
              <a:spAutoFit/>
            </a:bodyPr>
            <a:lstStyle/>
            <a:p>
              <a:r>
                <a:rPr lang="en-US" sz="1600" b="1" dirty="0">
                  <a:solidFill>
                    <a:srgbClr val="5C9AD3"/>
                  </a:solidFill>
                  <a:latin typeface="Candara" panose="020E0502030303020204" pitchFamily="34" charset="0"/>
                </a:rPr>
                <a:t>Keyword Here</a:t>
              </a:r>
            </a:p>
          </p:txBody>
        </p:sp>
      </p:grpSp>
      <p:grpSp>
        <p:nvGrpSpPr>
          <p:cNvPr id="43" name="Group 56"/>
          <p:cNvGrpSpPr/>
          <p:nvPr/>
        </p:nvGrpSpPr>
        <p:grpSpPr>
          <a:xfrm>
            <a:off x="1127139" y="3327337"/>
            <a:ext cx="3034928" cy="869566"/>
            <a:chOff x="-296510" y="1420651"/>
            <a:chExt cx="2276196" cy="652174"/>
          </a:xfrm>
        </p:grpSpPr>
        <p:sp>
          <p:nvSpPr>
            <p:cNvPr id="44" name="TextBox 43"/>
            <p:cNvSpPr txBox="1"/>
            <p:nvPr/>
          </p:nvSpPr>
          <p:spPr>
            <a:xfrm>
              <a:off x="-296510" y="1611304"/>
              <a:ext cx="2276196"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of lorem ipsum available  majority have suffered alteration </a:t>
              </a:r>
            </a:p>
          </p:txBody>
        </p:sp>
        <p:sp>
          <p:nvSpPr>
            <p:cNvPr id="45" name="Rectangle 44"/>
            <p:cNvSpPr/>
            <p:nvPr/>
          </p:nvSpPr>
          <p:spPr>
            <a:xfrm>
              <a:off x="1031108" y="1420651"/>
              <a:ext cx="948578" cy="184666"/>
            </a:xfrm>
            <a:prstGeom prst="rect">
              <a:avLst/>
            </a:prstGeom>
          </p:spPr>
          <p:txBody>
            <a:bodyPr wrap="none" lIns="0" tIns="0" rIns="0" bIns="0">
              <a:spAutoFit/>
            </a:bodyPr>
            <a:lstStyle/>
            <a:p>
              <a:pPr algn="r"/>
              <a:r>
                <a:rPr lang="en-US" sz="1600" b="1" dirty="0">
                  <a:solidFill>
                    <a:srgbClr val="44546B"/>
                  </a:solidFill>
                  <a:latin typeface="Candara" panose="020E0502030303020204" pitchFamily="34" charset="0"/>
                </a:rPr>
                <a:t>Keyword Here</a:t>
              </a:r>
            </a:p>
          </p:txBody>
        </p:sp>
      </p:grpSp>
      <p:grpSp>
        <p:nvGrpSpPr>
          <p:cNvPr id="46" name="Group 56"/>
          <p:cNvGrpSpPr/>
          <p:nvPr/>
        </p:nvGrpSpPr>
        <p:grpSpPr>
          <a:xfrm>
            <a:off x="1363064" y="1368848"/>
            <a:ext cx="2799003" cy="869566"/>
            <a:chOff x="-119566" y="1420651"/>
            <a:chExt cx="2099252" cy="652174"/>
          </a:xfrm>
        </p:grpSpPr>
        <p:sp>
          <p:nvSpPr>
            <p:cNvPr id="47" name="TextBox 46"/>
            <p:cNvSpPr txBox="1"/>
            <p:nvPr/>
          </p:nvSpPr>
          <p:spPr>
            <a:xfrm>
              <a:off x="-119566" y="1611304"/>
              <a:ext cx="2099252" cy="461521"/>
            </a:xfrm>
            <a:prstGeom prst="rect">
              <a:avLst/>
            </a:prstGeom>
            <a:noFill/>
          </p:spPr>
          <p:txBody>
            <a:bodyPr wrap="square" lIns="0" tIns="0" rIns="0" bIns="0" rtlCol="0">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passages lorem ipsum available  majority have suffered alteration </a:t>
              </a:r>
            </a:p>
          </p:txBody>
        </p:sp>
        <p:sp>
          <p:nvSpPr>
            <p:cNvPr id="48" name="Rectangle 47"/>
            <p:cNvSpPr/>
            <p:nvPr/>
          </p:nvSpPr>
          <p:spPr>
            <a:xfrm>
              <a:off x="1031108" y="1420651"/>
              <a:ext cx="948577" cy="184666"/>
            </a:xfrm>
            <a:prstGeom prst="rect">
              <a:avLst/>
            </a:prstGeom>
          </p:spPr>
          <p:txBody>
            <a:bodyPr wrap="none" lIns="0" tIns="0" rIns="0" bIns="0">
              <a:spAutoFit/>
            </a:bodyPr>
            <a:lstStyle/>
            <a:p>
              <a:pPr algn="r"/>
              <a:r>
                <a:rPr lang="en-US" sz="1600" b="1" dirty="0">
                  <a:solidFill>
                    <a:srgbClr val="FE4A1E"/>
                  </a:solidFill>
                  <a:latin typeface="Candara" panose="020E0502030303020204" pitchFamily="34" charset="0"/>
                </a:rPr>
                <a:t>Keyword Here</a:t>
              </a:r>
            </a:p>
          </p:txBody>
        </p:sp>
      </p:grpSp>
      <p:sp>
        <p:nvSpPr>
          <p:cNvPr id="36" name="TextBox 35"/>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2483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035"/>
                                        </p:tgtEl>
                                        <p:attrNameLst>
                                          <p:attrName>style.visibility</p:attrName>
                                        </p:attrNameLst>
                                      </p:cBhvr>
                                      <p:to>
                                        <p:strVal val="visible"/>
                                      </p:to>
                                    </p:set>
                                    <p:anim calcmode="lin" valueType="num">
                                      <p:cBhvr>
                                        <p:cTn id="11" dur="500" fill="hold"/>
                                        <p:tgtEl>
                                          <p:spTgt spid="1035"/>
                                        </p:tgtEl>
                                        <p:attrNameLst>
                                          <p:attrName>ppt_w</p:attrName>
                                        </p:attrNameLst>
                                      </p:cBhvr>
                                      <p:tavLst>
                                        <p:tav tm="0">
                                          <p:val>
                                            <p:fltVal val="0"/>
                                          </p:val>
                                        </p:tav>
                                        <p:tav tm="100000">
                                          <p:val>
                                            <p:strVal val="#ppt_w"/>
                                          </p:val>
                                        </p:tav>
                                      </p:tavLst>
                                    </p:anim>
                                    <p:anim calcmode="lin" valueType="num">
                                      <p:cBhvr>
                                        <p:cTn id="12" dur="500" fill="hold"/>
                                        <p:tgtEl>
                                          <p:spTgt spid="1035"/>
                                        </p:tgtEl>
                                        <p:attrNameLst>
                                          <p:attrName>ppt_h</p:attrName>
                                        </p:attrNameLst>
                                      </p:cBhvr>
                                      <p:tavLst>
                                        <p:tav tm="0">
                                          <p:val>
                                            <p:fltVal val="0"/>
                                          </p:val>
                                        </p:tav>
                                        <p:tav tm="100000">
                                          <p:val>
                                            <p:strVal val="#ppt_h"/>
                                          </p:val>
                                        </p:tav>
                                      </p:tavLst>
                                    </p:anim>
                                    <p:animEffect transition="in" filter="fade">
                                      <p:cBhvr>
                                        <p:cTn id="13" dur="500"/>
                                        <p:tgtEl>
                                          <p:spTgt spid="1035"/>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53" presetClass="entr" presetSubtype="0"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fill="hold"/>
                                        <p:tgtEl>
                                          <p:spTgt spid="29"/>
                                        </p:tgtEl>
                                        <p:attrNameLst>
                                          <p:attrName>ppt_w</p:attrName>
                                        </p:attrNameLst>
                                      </p:cBhvr>
                                      <p:tavLst>
                                        <p:tav tm="0">
                                          <p:val>
                                            <p:fltVal val="0"/>
                                          </p:val>
                                        </p:tav>
                                        <p:tav tm="100000">
                                          <p:val>
                                            <p:strVal val="#ppt_w"/>
                                          </p:val>
                                        </p:tav>
                                      </p:tavLst>
                                    </p:anim>
                                    <p:anim calcmode="lin" valueType="num">
                                      <p:cBhvr>
                                        <p:cTn id="30" dur="500" fill="hold"/>
                                        <p:tgtEl>
                                          <p:spTgt spid="29"/>
                                        </p:tgtEl>
                                        <p:attrNameLst>
                                          <p:attrName>ppt_h</p:attrName>
                                        </p:attrNameLst>
                                      </p:cBhvr>
                                      <p:tavLst>
                                        <p:tav tm="0">
                                          <p:val>
                                            <p:fltVal val="0"/>
                                          </p:val>
                                        </p:tav>
                                        <p:tav tm="100000">
                                          <p:val>
                                            <p:strVal val="#ppt_h"/>
                                          </p:val>
                                        </p:tav>
                                      </p:tavLst>
                                    </p:anim>
                                    <p:animEffect transition="in" filter="fade">
                                      <p:cBhvr>
                                        <p:cTn id="31" dur="500"/>
                                        <p:tgtEl>
                                          <p:spTgt spid="29"/>
                                        </p:tgtEl>
                                      </p:cBhvr>
                                    </p:animEffect>
                                  </p:childTnLst>
                                </p:cTn>
                              </p:par>
                            </p:childTnLst>
                          </p:cTn>
                        </p:par>
                        <p:par>
                          <p:cTn id="32" fill="hold">
                            <p:stCondLst>
                              <p:cond delay="2500"/>
                            </p:stCondLst>
                            <p:childTnLst>
                              <p:par>
                                <p:cTn id="33" presetID="53"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childTnLst>
                                </p:cTn>
                              </p:par>
                            </p:childTnLst>
                          </p:cTn>
                        </p:par>
                        <p:par>
                          <p:cTn id="38" fill="hold">
                            <p:stCondLst>
                              <p:cond delay="3000"/>
                            </p:stCondLst>
                            <p:childTnLst>
                              <p:par>
                                <p:cTn id="39" presetID="2" presetClass="entr" presetSubtype="2" accel="50000" decel="5000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500" fill="hold"/>
                                        <p:tgtEl>
                                          <p:spTgt spid="37"/>
                                        </p:tgtEl>
                                        <p:attrNameLst>
                                          <p:attrName>ppt_x</p:attrName>
                                        </p:attrNameLst>
                                      </p:cBhvr>
                                      <p:tavLst>
                                        <p:tav tm="0">
                                          <p:val>
                                            <p:strVal val="1+#ppt_w/2"/>
                                          </p:val>
                                        </p:tav>
                                        <p:tav tm="100000">
                                          <p:val>
                                            <p:strVal val="#ppt_x"/>
                                          </p:val>
                                        </p:tav>
                                      </p:tavLst>
                                    </p:anim>
                                    <p:anim calcmode="lin" valueType="num">
                                      <p:cBhvr additive="base">
                                        <p:cTn id="42" dur="500" fill="hold"/>
                                        <p:tgtEl>
                                          <p:spTgt spid="37"/>
                                        </p:tgtEl>
                                        <p:attrNameLst>
                                          <p:attrName>ppt_y</p:attrName>
                                        </p:attrNameLst>
                                      </p:cBhvr>
                                      <p:tavLst>
                                        <p:tav tm="0">
                                          <p:val>
                                            <p:strVal val="#ppt_y"/>
                                          </p:val>
                                        </p:tav>
                                        <p:tav tm="100000">
                                          <p:val>
                                            <p:strVal val="#ppt_y"/>
                                          </p:val>
                                        </p:tav>
                                      </p:tavLst>
                                    </p:anim>
                                  </p:childTnLst>
                                </p:cTn>
                              </p:par>
                            </p:childTnLst>
                          </p:cTn>
                        </p:par>
                        <p:par>
                          <p:cTn id="43" fill="hold">
                            <p:stCondLst>
                              <p:cond delay="3500"/>
                            </p:stCondLst>
                            <p:childTnLst>
                              <p:par>
                                <p:cTn id="44" presetID="53" presetClass="entr" presetSubtype="0" fill="hold" grpId="0" nodeType="afterEffect">
                                  <p:stCondLst>
                                    <p:cond delay="0"/>
                                  </p:stCondLst>
                                  <p:childTnLst>
                                    <p:set>
                                      <p:cBhvr>
                                        <p:cTn id="45" dur="1" fill="hold">
                                          <p:stCondLst>
                                            <p:cond delay="0"/>
                                          </p:stCondLst>
                                        </p:cTn>
                                        <p:tgtEl>
                                          <p:spTgt spid="1037"/>
                                        </p:tgtEl>
                                        <p:attrNameLst>
                                          <p:attrName>style.visibility</p:attrName>
                                        </p:attrNameLst>
                                      </p:cBhvr>
                                      <p:to>
                                        <p:strVal val="visible"/>
                                      </p:to>
                                    </p:set>
                                    <p:anim calcmode="lin" valueType="num">
                                      <p:cBhvr>
                                        <p:cTn id="46" dur="500" fill="hold"/>
                                        <p:tgtEl>
                                          <p:spTgt spid="1037"/>
                                        </p:tgtEl>
                                        <p:attrNameLst>
                                          <p:attrName>ppt_w</p:attrName>
                                        </p:attrNameLst>
                                      </p:cBhvr>
                                      <p:tavLst>
                                        <p:tav tm="0">
                                          <p:val>
                                            <p:fltVal val="0"/>
                                          </p:val>
                                        </p:tav>
                                        <p:tav tm="100000">
                                          <p:val>
                                            <p:strVal val="#ppt_w"/>
                                          </p:val>
                                        </p:tav>
                                      </p:tavLst>
                                    </p:anim>
                                    <p:anim calcmode="lin" valueType="num">
                                      <p:cBhvr>
                                        <p:cTn id="47" dur="500" fill="hold"/>
                                        <p:tgtEl>
                                          <p:spTgt spid="1037"/>
                                        </p:tgtEl>
                                        <p:attrNameLst>
                                          <p:attrName>ppt_h</p:attrName>
                                        </p:attrNameLst>
                                      </p:cBhvr>
                                      <p:tavLst>
                                        <p:tav tm="0">
                                          <p:val>
                                            <p:fltVal val="0"/>
                                          </p:val>
                                        </p:tav>
                                        <p:tav tm="100000">
                                          <p:val>
                                            <p:strVal val="#ppt_h"/>
                                          </p:val>
                                        </p:tav>
                                      </p:tavLst>
                                    </p:anim>
                                    <p:animEffect transition="in" filter="fade">
                                      <p:cBhvr>
                                        <p:cTn id="48" dur="500"/>
                                        <p:tgtEl>
                                          <p:spTgt spid="1037"/>
                                        </p:tgtEl>
                                      </p:cBhvr>
                                    </p:animEffect>
                                  </p:childTnLst>
                                </p:cTn>
                              </p:par>
                            </p:childTnLst>
                          </p:cTn>
                        </p:par>
                        <p:par>
                          <p:cTn id="49" fill="hold">
                            <p:stCondLst>
                              <p:cond delay="4000"/>
                            </p:stCondLst>
                            <p:childTnLst>
                              <p:par>
                                <p:cTn id="50" presetID="53" presetClass="entr" presetSubtype="0"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childTnLst>
                          </p:cTn>
                        </p:par>
                        <p:par>
                          <p:cTn id="55" fill="hold">
                            <p:stCondLst>
                              <p:cond delay="4500"/>
                            </p:stCondLst>
                            <p:childTnLst>
                              <p:par>
                                <p:cTn id="56" presetID="53"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p:cTn id="58" dur="500" fill="hold"/>
                                        <p:tgtEl>
                                          <p:spTgt spid="28"/>
                                        </p:tgtEl>
                                        <p:attrNameLst>
                                          <p:attrName>ppt_w</p:attrName>
                                        </p:attrNameLst>
                                      </p:cBhvr>
                                      <p:tavLst>
                                        <p:tav tm="0">
                                          <p:val>
                                            <p:fltVal val="0"/>
                                          </p:val>
                                        </p:tav>
                                        <p:tav tm="100000">
                                          <p:val>
                                            <p:strVal val="#ppt_w"/>
                                          </p:val>
                                        </p:tav>
                                      </p:tavLst>
                                    </p:anim>
                                    <p:anim calcmode="lin" valueType="num">
                                      <p:cBhvr>
                                        <p:cTn id="59" dur="500" fill="hold"/>
                                        <p:tgtEl>
                                          <p:spTgt spid="28"/>
                                        </p:tgtEl>
                                        <p:attrNameLst>
                                          <p:attrName>ppt_h</p:attrName>
                                        </p:attrNameLst>
                                      </p:cBhvr>
                                      <p:tavLst>
                                        <p:tav tm="0">
                                          <p:val>
                                            <p:fltVal val="0"/>
                                          </p:val>
                                        </p:tav>
                                        <p:tav tm="100000">
                                          <p:val>
                                            <p:strVal val="#ppt_h"/>
                                          </p:val>
                                        </p:tav>
                                      </p:tavLst>
                                    </p:anim>
                                    <p:animEffect transition="in" filter="fade">
                                      <p:cBhvr>
                                        <p:cTn id="60" dur="500"/>
                                        <p:tgtEl>
                                          <p:spTgt spid="28"/>
                                        </p:tgtEl>
                                      </p:cBhvr>
                                    </p:animEffect>
                                  </p:childTnLst>
                                </p:cTn>
                              </p:par>
                            </p:childTnLst>
                          </p:cTn>
                        </p:par>
                        <p:par>
                          <p:cTn id="61" fill="hold">
                            <p:stCondLst>
                              <p:cond delay="5000"/>
                            </p:stCondLst>
                            <p:childTnLst>
                              <p:par>
                                <p:cTn id="62" presetID="53" presetClass="entr" presetSubtype="0" fill="hold" grpId="0"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childTnLst>
                                </p:cTn>
                              </p:par>
                            </p:childTnLst>
                          </p:cTn>
                        </p:par>
                        <p:par>
                          <p:cTn id="67" fill="hold">
                            <p:stCondLst>
                              <p:cond delay="5500"/>
                            </p:stCondLst>
                            <p:childTnLst>
                              <p:par>
                                <p:cTn id="68" presetID="2" presetClass="entr" presetSubtype="8" accel="50000" decel="50000" fill="hold" nodeType="after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0-#ppt_w/2"/>
                                          </p:val>
                                        </p:tav>
                                        <p:tav tm="100000">
                                          <p:val>
                                            <p:strVal val="#ppt_x"/>
                                          </p:val>
                                        </p:tav>
                                      </p:tavLst>
                                    </p:anim>
                                    <p:anim calcmode="lin" valueType="num">
                                      <p:cBhvr additive="base">
                                        <p:cTn id="71" dur="500" fill="hold"/>
                                        <p:tgtEl>
                                          <p:spTgt spid="43"/>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0" fill="hold" grpId="0" nodeType="afterEffect">
                                  <p:stCondLst>
                                    <p:cond delay="0"/>
                                  </p:stCondLst>
                                  <p:childTnLst>
                                    <p:set>
                                      <p:cBhvr>
                                        <p:cTn id="74" dur="1" fill="hold">
                                          <p:stCondLst>
                                            <p:cond delay="0"/>
                                          </p:stCondLst>
                                        </p:cTn>
                                        <p:tgtEl>
                                          <p:spTgt spid="1038"/>
                                        </p:tgtEl>
                                        <p:attrNameLst>
                                          <p:attrName>style.visibility</p:attrName>
                                        </p:attrNameLst>
                                      </p:cBhvr>
                                      <p:to>
                                        <p:strVal val="visible"/>
                                      </p:to>
                                    </p:set>
                                    <p:anim calcmode="lin" valueType="num">
                                      <p:cBhvr>
                                        <p:cTn id="75" dur="500" fill="hold"/>
                                        <p:tgtEl>
                                          <p:spTgt spid="1038"/>
                                        </p:tgtEl>
                                        <p:attrNameLst>
                                          <p:attrName>ppt_w</p:attrName>
                                        </p:attrNameLst>
                                      </p:cBhvr>
                                      <p:tavLst>
                                        <p:tav tm="0">
                                          <p:val>
                                            <p:fltVal val="0"/>
                                          </p:val>
                                        </p:tav>
                                        <p:tav tm="100000">
                                          <p:val>
                                            <p:strVal val="#ppt_w"/>
                                          </p:val>
                                        </p:tav>
                                      </p:tavLst>
                                    </p:anim>
                                    <p:anim calcmode="lin" valueType="num">
                                      <p:cBhvr>
                                        <p:cTn id="76" dur="500" fill="hold"/>
                                        <p:tgtEl>
                                          <p:spTgt spid="1038"/>
                                        </p:tgtEl>
                                        <p:attrNameLst>
                                          <p:attrName>ppt_h</p:attrName>
                                        </p:attrNameLst>
                                      </p:cBhvr>
                                      <p:tavLst>
                                        <p:tav tm="0">
                                          <p:val>
                                            <p:fltVal val="0"/>
                                          </p:val>
                                        </p:tav>
                                        <p:tav tm="100000">
                                          <p:val>
                                            <p:strVal val="#ppt_h"/>
                                          </p:val>
                                        </p:tav>
                                      </p:tavLst>
                                    </p:anim>
                                    <p:animEffect transition="in" filter="fade">
                                      <p:cBhvr>
                                        <p:cTn id="77" dur="500"/>
                                        <p:tgtEl>
                                          <p:spTgt spid="1038"/>
                                        </p:tgtEl>
                                      </p:cBhvr>
                                    </p:animEffect>
                                  </p:childTnLst>
                                </p:cTn>
                              </p:par>
                            </p:childTnLst>
                          </p:cTn>
                        </p:par>
                        <p:par>
                          <p:cTn id="78" fill="hold">
                            <p:stCondLst>
                              <p:cond delay="6500"/>
                            </p:stCondLst>
                            <p:childTnLst>
                              <p:par>
                                <p:cTn id="79" presetID="53" presetClass="entr" presetSubtype="0" fill="hold" grpId="0" nodeType="afterEffect">
                                  <p:stCondLst>
                                    <p:cond delay="0"/>
                                  </p:stCondLst>
                                  <p:childTnLst>
                                    <p:set>
                                      <p:cBhvr>
                                        <p:cTn id="80" dur="1" fill="hold">
                                          <p:stCondLst>
                                            <p:cond delay="0"/>
                                          </p:stCondLst>
                                        </p:cTn>
                                        <p:tgtEl>
                                          <p:spTgt spid="21"/>
                                        </p:tgtEl>
                                        <p:attrNameLst>
                                          <p:attrName>style.visibility</p:attrName>
                                        </p:attrNameLst>
                                      </p:cBhvr>
                                      <p:to>
                                        <p:strVal val="visible"/>
                                      </p:to>
                                    </p:set>
                                    <p:anim calcmode="lin" valueType="num">
                                      <p:cBhvr>
                                        <p:cTn id="81" dur="500" fill="hold"/>
                                        <p:tgtEl>
                                          <p:spTgt spid="21"/>
                                        </p:tgtEl>
                                        <p:attrNameLst>
                                          <p:attrName>ppt_w</p:attrName>
                                        </p:attrNameLst>
                                      </p:cBhvr>
                                      <p:tavLst>
                                        <p:tav tm="0">
                                          <p:val>
                                            <p:fltVal val="0"/>
                                          </p:val>
                                        </p:tav>
                                        <p:tav tm="100000">
                                          <p:val>
                                            <p:strVal val="#ppt_w"/>
                                          </p:val>
                                        </p:tav>
                                      </p:tavLst>
                                    </p:anim>
                                    <p:anim calcmode="lin" valueType="num">
                                      <p:cBhvr>
                                        <p:cTn id="82" dur="500" fill="hold"/>
                                        <p:tgtEl>
                                          <p:spTgt spid="21"/>
                                        </p:tgtEl>
                                        <p:attrNameLst>
                                          <p:attrName>ppt_h</p:attrName>
                                        </p:attrNameLst>
                                      </p:cBhvr>
                                      <p:tavLst>
                                        <p:tav tm="0">
                                          <p:val>
                                            <p:fltVal val="0"/>
                                          </p:val>
                                        </p:tav>
                                        <p:tav tm="100000">
                                          <p:val>
                                            <p:strVal val="#ppt_h"/>
                                          </p:val>
                                        </p:tav>
                                      </p:tavLst>
                                    </p:anim>
                                    <p:animEffect transition="in" filter="fade">
                                      <p:cBhvr>
                                        <p:cTn id="83" dur="500"/>
                                        <p:tgtEl>
                                          <p:spTgt spid="21"/>
                                        </p:tgtEl>
                                      </p:cBhvr>
                                    </p:animEffect>
                                  </p:childTnLst>
                                </p:cTn>
                              </p:par>
                            </p:childTnLst>
                          </p:cTn>
                        </p:par>
                        <p:par>
                          <p:cTn id="84" fill="hold">
                            <p:stCondLst>
                              <p:cond delay="7000"/>
                            </p:stCondLst>
                            <p:childTnLst>
                              <p:par>
                                <p:cTn id="85" presetID="53" presetClass="entr" presetSubtype="0" fill="hold" grpId="0" nodeType="after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childTnLst>
                          </p:cTn>
                        </p:par>
                        <p:par>
                          <p:cTn id="90" fill="hold">
                            <p:stCondLst>
                              <p:cond delay="7500"/>
                            </p:stCondLst>
                            <p:childTnLst>
                              <p:par>
                                <p:cTn id="91" presetID="53" presetClass="entr" presetSubtype="0" fill="hold" grpId="0"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500" fill="hold"/>
                                        <p:tgtEl>
                                          <p:spTgt spid="33"/>
                                        </p:tgtEl>
                                        <p:attrNameLst>
                                          <p:attrName>ppt_w</p:attrName>
                                        </p:attrNameLst>
                                      </p:cBhvr>
                                      <p:tavLst>
                                        <p:tav tm="0">
                                          <p:val>
                                            <p:fltVal val="0"/>
                                          </p:val>
                                        </p:tav>
                                        <p:tav tm="100000">
                                          <p:val>
                                            <p:strVal val="#ppt_w"/>
                                          </p:val>
                                        </p:tav>
                                      </p:tavLst>
                                    </p:anim>
                                    <p:anim calcmode="lin" valueType="num">
                                      <p:cBhvr>
                                        <p:cTn id="94" dur="500" fill="hold"/>
                                        <p:tgtEl>
                                          <p:spTgt spid="33"/>
                                        </p:tgtEl>
                                        <p:attrNameLst>
                                          <p:attrName>ppt_h</p:attrName>
                                        </p:attrNameLst>
                                      </p:cBhvr>
                                      <p:tavLst>
                                        <p:tav tm="0">
                                          <p:val>
                                            <p:fltVal val="0"/>
                                          </p:val>
                                        </p:tav>
                                        <p:tav tm="100000">
                                          <p:val>
                                            <p:strVal val="#ppt_h"/>
                                          </p:val>
                                        </p:tav>
                                      </p:tavLst>
                                    </p:anim>
                                    <p:animEffect transition="in" filter="fade">
                                      <p:cBhvr>
                                        <p:cTn id="95" dur="500"/>
                                        <p:tgtEl>
                                          <p:spTgt spid="33"/>
                                        </p:tgtEl>
                                      </p:cBhvr>
                                    </p:animEffect>
                                  </p:childTnLst>
                                </p:cTn>
                              </p:par>
                            </p:childTnLst>
                          </p:cTn>
                        </p:par>
                        <p:par>
                          <p:cTn id="96" fill="hold">
                            <p:stCondLst>
                              <p:cond delay="8000"/>
                            </p:stCondLst>
                            <p:childTnLst>
                              <p:par>
                                <p:cTn id="97" presetID="2" presetClass="entr" presetSubtype="2" accel="50000" decel="50000" fill="hold"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additive="base">
                                        <p:cTn id="99" dur="500" fill="hold"/>
                                        <p:tgtEl>
                                          <p:spTgt spid="40"/>
                                        </p:tgtEl>
                                        <p:attrNameLst>
                                          <p:attrName>ppt_x</p:attrName>
                                        </p:attrNameLst>
                                      </p:cBhvr>
                                      <p:tavLst>
                                        <p:tav tm="0">
                                          <p:val>
                                            <p:strVal val="1+#ppt_w/2"/>
                                          </p:val>
                                        </p:tav>
                                        <p:tav tm="100000">
                                          <p:val>
                                            <p:strVal val="#ppt_x"/>
                                          </p:val>
                                        </p:tav>
                                      </p:tavLst>
                                    </p:anim>
                                    <p:anim calcmode="lin" valueType="num">
                                      <p:cBhvr additive="base">
                                        <p:cTn id="100" dur="500" fill="hold"/>
                                        <p:tgtEl>
                                          <p:spTgt spid="40"/>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036"/>
                                        </p:tgtEl>
                                        <p:attrNameLst>
                                          <p:attrName>style.visibility</p:attrName>
                                        </p:attrNameLst>
                                      </p:cBhvr>
                                      <p:to>
                                        <p:strVal val="visible"/>
                                      </p:to>
                                    </p:set>
                                    <p:anim calcmode="lin" valueType="num">
                                      <p:cBhvr>
                                        <p:cTn id="104" dur="500" fill="hold"/>
                                        <p:tgtEl>
                                          <p:spTgt spid="1036"/>
                                        </p:tgtEl>
                                        <p:attrNameLst>
                                          <p:attrName>ppt_w</p:attrName>
                                        </p:attrNameLst>
                                      </p:cBhvr>
                                      <p:tavLst>
                                        <p:tav tm="0">
                                          <p:val>
                                            <p:fltVal val="0"/>
                                          </p:val>
                                        </p:tav>
                                        <p:tav tm="100000">
                                          <p:val>
                                            <p:strVal val="#ppt_w"/>
                                          </p:val>
                                        </p:tav>
                                      </p:tavLst>
                                    </p:anim>
                                    <p:anim calcmode="lin" valueType="num">
                                      <p:cBhvr>
                                        <p:cTn id="105" dur="500" fill="hold"/>
                                        <p:tgtEl>
                                          <p:spTgt spid="1036"/>
                                        </p:tgtEl>
                                        <p:attrNameLst>
                                          <p:attrName>ppt_h</p:attrName>
                                        </p:attrNameLst>
                                      </p:cBhvr>
                                      <p:tavLst>
                                        <p:tav tm="0">
                                          <p:val>
                                            <p:fltVal val="0"/>
                                          </p:val>
                                        </p:tav>
                                        <p:tav tm="100000">
                                          <p:val>
                                            <p:strVal val="#ppt_h"/>
                                          </p:val>
                                        </p:tav>
                                      </p:tavLst>
                                    </p:anim>
                                    <p:animEffect transition="in" filter="fade">
                                      <p:cBhvr>
                                        <p:cTn id="106" dur="500"/>
                                        <p:tgtEl>
                                          <p:spTgt spid="1036"/>
                                        </p:tgtEl>
                                      </p:cBhvr>
                                    </p:animEffect>
                                  </p:childTnLst>
                                </p:cTn>
                              </p:par>
                            </p:childTnLst>
                          </p:cTn>
                        </p:par>
                        <p:par>
                          <p:cTn id="107" fill="hold">
                            <p:stCondLst>
                              <p:cond delay="9000"/>
                            </p:stCondLst>
                            <p:childTnLst>
                              <p:par>
                                <p:cTn id="108" presetID="53" presetClass="entr" presetSubtype="0" fill="hold" grpId="0" nodeType="after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p:cTn id="110" dur="500" fill="hold"/>
                                        <p:tgtEl>
                                          <p:spTgt spid="22"/>
                                        </p:tgtEl>
                                        <p:attrNameLst>
                                          <p:attrName>ppt_w</p:attrName>
                                        </p:attrNameLst>
                                      </p:cBhvr>
                                      <p:tavLst>
                                        <p:tav tm="0">
                                          <p:val>
                                            <p:fltVal val="0"/>
                                          </p:val>
                                        </p:tav>
                                        <p:tav tm="100000">
                                          <p:val>
                                            <p:strVal val="#ppt_w"/>
                                          </p:val>
                                        </p:tav>
                                      </p:tavLst>
                                    </p:anim>
                                    <p:anim calcmode="lin" valueType="num">
                                      <p:cBhvr>
                                        <p:cTn id="111" dur="500" fill="hold"/>
                                        <p:tgtEl>
                                          <p:spTgt spid="22"/>
                                        </p:tgtEl>
                                        <p:attrNameLst>
                                          <p:attrName>ppt_h</p:attrName>
                                        </p:attrNameLst>
                                      </p:cBhvr>
                                      <p:tavLst>
                                        <p:tav tm="0">
                                          <p:val>
                                            <p:fltVal val="0"/>
                                          </p:val>
                                        </p:tav>
                                        <p:tav tm="100000">
                                          <p:val>
                                            <p:strVal val="#ppt_h"/>
                                          </p:val>
                                        </p:tav>
                                      </p:tavLst>
                                    </p:anim>
                                    <p:animEffect transition="in" filter="fade">
                                      <p:cBhvr>
                                        <p:cTn id="112" dur="500"/>
                                        <p:tgtEl>
                                          <p:spTgt spid="22"/>
                                        </p:tgtEl>
                                      </p:cBhvr>
                                    </p:animEffect>
                                  </p:childTnLst>
                                </p:cTn>
                              </p:par>
                            </p:childTnLst>
                          </p:cTn>
                        </p:par>
                        <p:par>
                          <p:cTn id="113" fill="hold">
                            <p:stCondLst>
                              <p:cond delay="9500"/>
                            </p:stCondLst>
                            <p:childTnLst>
                              <p:par>
                                <p:cTn id="114" presetID="53" presetClass="entr" presetSubtype="0" fill="hold" grpId="0" nodeType="after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par>
                          <p:cTn id="119" fill="hold">
                            <p:stCondLst>
                              <p:cond delay="10000"/>
                            </p:stCondLst>
                            <p:childTnLst>
                              <p:par>
                                <p:cTn id="120" presetID="53" presetClass="entr" presetSubtype="0"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 calcmode="lin" valueType="num">
                                      <p:cBhvr>
                                        <p:cTn id="122" dur="500" fill="hold"/>
                                        <p:tgtEl>
                                          <p:spTgt spid="34"/>
                                        </p:tgtEl>
                                        <p:attrNameLst>
                                          <p:attrName>ppt_w</p:attrName>
                                        </p:attrNameLst>
                                      </p:cBhvr>
                                      <p:tavLst>
                                        <p:tav tm="0">
                                          <p:val>
                                            <p:fltVal val="0"/>
                                          </p:val>
                                        </p:tav>
                                        <p:tav tm="100000">
                                          <p:val>
                                            <p:strVal val="#ppt_w"/>
                                          </p:val>
                                        </p:tav>
                                      </p:tavLst>
                                    </p:anim>
                                    <p:anim calcmode="lin" valueType="num">
                                      <p:cBhvr>
                                        <p:cTn id="123" dur="500" fill="hold"/>
                                        <p:tgtEl>
                                          <p:spTgt spid="34"/>
                                        </p:tgtEl>
                                        <p:attrNameLst>
                                          <p:attrName>ppt_h</p:attrName>
                                        </p:attrNameLst>
                                      </p:cBhvr>
                                      <p:tavLst>
                                        <p:tav tm="0">
                                          <p:val>
                                            <p:fltVal val="0"/>
                                          </p:val>
                                        </p:tav>
                                        <p:tav tm="100000">
                                          <p:val>
                                            <p:strVal val="#ppt_h"/>
                                          </p:val>
                                        </p:tav>
                                      </p:tavLst>
                                    </p:anim>
                                    <p:animEffect transition="in" filter="fade">
                                      <p:cBhvr>
                                        <p:cTn id="124" dur="500"/>
                                        <p:tgtEl>
                                          <p:spTgt spid="34"/>
                                        </p:tgtEl>
                                      </p:cBhvr>
                                    </p:animEffect>
                                  </p:childTnLst>
                                </p:cTn>
                              </p:par>
                            </p:childTnLst>
                          </p:cTn>
                        </p:par>
                        <p:par>
                          <p:cTn id="125" fill="hold">
                            <p:stCondLst>
                              <p:cond delay="10500"/>
                            </p:stCondLst>
                            <p:childTnLst>
                              <p:par>
                                <p:cTn id="126" presetID="2" presetClass="entr" presetSubtype="8" accel="50000" decel="50000" fill="hold" nodeType="afterEffect">
                                  <p:stCondLst>
                                    <p:cond delay="0"/>
                                  </p:stCondLst>
                                  <p:childTnLst>
                                    <p:set>
                                      <p:cBhvr>
                                        <p:cTn id="127" dur="1" fill="hold">
                                          <p:stCondLst>
                                            <p:cond delay="0"/>
                                          </p:stCondLst>
                                        </p:cTn>
                                        <p:tgtEl>
                                          <p:spTgt spid="46"/>
                                        </p:tgtEl>
                                        <p:attrNameLst>
                                          <p:attrName>style.visibility</p:attrName>
                                        </p:attrNameLst>
                                      </p:cBhvr>
                                      <p:to>
                                        <p:strVal val="visible"/>
                                      </p:to>
                                    </p:set>
                                    <p:anim calcmode="lin" valueType="num">
                                      <p:cBhvr additive="base">
                                        <p:cTn id="128" dur="500" fill="hold"/>
                                        <p:tgtEl>
                                          <p:spTgt spid="46"/>
                                        </p:tgtEl>
                                        <p:attrNameLst>
                                          <p:attrName>ppt_x</p:attrName>
                                        </p:attrNameLst>
                                      </p:cBhvr>
                                      <p:tavLst>
                                        <p:tav tm="0">
                                          <p:val>
                                            <p:strVal val="0-#ppt_w/2"/>
                                          </p:val>
                                        </p:tav>
                                        <p:tav tm="100000">
                                          <p:val>
                                            <p:strVal val="#ppt_x"/>
                                          </p:val>
                                        </p:tav>
                                      </p:tavLst>
                                    </p:anim>
                                    <p:anim calcmode="lin" valueType="num">
                                      <p:cBhvr additive="base">
                                        <p:cTn id="129" dur="5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5" grpId="0" animBg="1"/>
      <p:bldP spid="1036" grpId="0" animBg="1"/>
      <p:bldP spid="1037" grpId="0" animBg="1"/>
      <p:bldP spid="1038" grpId="0" animBg="1"/>
      <p:bldP spid="19" grpId="0"/>
      <p:bldP spid="20" grpId="0"/>
      <p:bldP spid="21" grpId="0"/>
      <p:bldP spid="22" grpId="0"/>
      <p:bldP spid="24" grpId="0"/>
      <p:bldP spid="27" grpId="0"/>
      <p:bldP spid="28" grpId="0"/>
      <p:bldP spid="29" grpId="0"/>
      <p:bldP spid="30" grpId="0" animBg="1"/>
      <p:bldP spid="31" grpId="0" animBg="1"/>
      <p:bldP spid="32" grpId="0" animBg="1"/>
      <p:bldP spid="33" grpId="0" animBg="1"/>
      <p:bldP spid="34"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E4A1E"/>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5C9AD3"/>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44546B"/>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7A7A7A"/>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E4A1E"/>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5C9AD3"/>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4546B"/>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7A7A7A"/>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0945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2">
                      <a:lumMod val="10000"/>
                    </a:schemeClr>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E4A1E"/>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5C9AD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7A7A7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939393"/>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FBFB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197060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a:off x="602673" y="2163337"/>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602673"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4924886" y="2331720"/>
            <a:ext cx="1097280" cy="1097280"/>
          </a:xfrm>
          <a:prstGeom prst="ellipse">
            <a:avLst/>
          </a:prstGeom>
          <a:blipFill>
            <a:blip r:embed="rId3"/>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rot="10800000">
            <a:off x="6785759" y="2138424"/>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a:off x="6196338" y="2356633"/>
            <a:ext cx="1097280" cy="1097280"/>
          </a:xfrm>
          <a:prstGeom prst="ellipse">
            <a:avLst/>
          </a:prstGeom>
          <a:blipFill>
            <a:blip r:embed="rId4"/>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p:cNvSpPr/>
          <p:nvPr/>
        </p:nvSpPr>
        <p:spPr>
          <a:xfrm rot="10800000">
            <a:off x="6785759" y="3947110"/>
            <a:ext cx="4816820" cy="1483872"/>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6191778" y="4140406"/>
            <a:ext cx="1097280" cy="1097280"/>
          </a:xfrm>
          <a:prstGeom prst="ellipse">
            <a:avLst/>
          </a:prstGeom>
          <a:blipFill>
            <a:blip r:embed="rId5"/>
            <a:stretch>
              <a:fillRect/>
            </a:stretch>
          </a:blipFill>
          <a:ln w="2540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a:spLocks noChangeAspect="1"/>
          </p:cNvSpPr>
          <p:nvPr/>
        </p:nvSpPr>
        <p:spPr>
          <a:xfrm>
            <a:off x="4924886" y="4136300"/>
            <a:ext cx="1097280" cy="1097280"/>
          </a:xfrm>
          <a:prstGeom prst="ellipse">
            <a:avLst/>
          </a:prstGeom>
          <a:blipFill>
            <a:blip r:embed="rId6"/>
            <a:stretch>
              <a:fillRect/>
            </a:stretch>
          </a:blip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p:cNvGrpSpPr/>
          <p:nvPr/>
        </p:nvGrpSpPr>
        <p:grpSpPr>
          <a:xfrm>
            <a:off x="1079520" y="2331720"/>
            <a:ext cx="2926579" cy="1162207"/>
            <a:chOff x="5266276" y="2375693"/>
            <a:chExt cx="2926579" cy="1162207"/>
          </a:xfrm>
        </p:grpSpPr>
        <p:sp>
          <p:nvSpPr>
            <p:cNvPr id="16" name="TextBox 15"/>
            <p:cNvSpPr txBox="1"/>
            <p:nvPr/>
          </p:nvSpPr>
          <p:spPr>
            <a:xfrm>
              <a:off x="5266276" y="2375693"/>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8" name="Group 17"/>
          <p:cNvGrpSpPr/>
          <p:nvPr/>
        </p:nvGrpSpPr>
        <p:grpSpPr>
          <a:xfrm>
            <a:off x="7993334" y="2324170"/>
            <a:ext cx="2926579" cy="1162206"/>
            <a:chOff x="8397142" y="2379988"/>
            <a:chExt cx="2926579" cy="1162206"/>
          </a:xfrm>
        </p:grpSpPr>
        <p:sp>
          <p:nvSpPr>
            <p:cNvPr id="19" name="TextBox 18"/>
            <p:cNvSpPr txBox="1"/>
            <p:nvPr/>
          </p:nvSpPr>
          <p:spPr>
            <a:xfrm>
              <a:off x="8397142" y="2379988"/>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0" name="TextBox 19"/>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1" name="Group 20"/>
          <p:cNvGrpSpPr/>
          <p:nvPr/>
        </p:nvGrpSpPr>
        <p:grpSpPr>
          <a:xfrm>
            <a:off x="1084922" y="4177890"/>
            <a:ext cx="2926579" cy="1162206"/>
            <a:chOff x="5266276" y="4045265"/>
            <a:chExt cx="2926579" cy="1162206"/>
          </a:xfrm>
        </p:grpSpPr>
        <p:sp>
          <p:nvSpPr>
            <p:cNvPr id="22" name="TextBox 21"/>
            <p:cNvSpPr txBox="1"/>
            <p:nvPr/>
          </p:nvSpPr>
          <p:spPr>
            <a:xfrm>
              <a:off x="5266276" y="4045265"/>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3" name="TextBox 22"/>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24" name="Group 23"/>
          <p:cNvGrpSpPr/>
          <p:nvPr/>
        </p:nvGrpSpPr>
        <p:grpSpPr>
          <a:xfrm>
            <a:off x="7982529" y="4177890"/>
            <a:ext cx="2926579" cy="1162206"/>
            <a:chOff x="8397142" y="4049563"/>
            <a:chExt cx="2926579" cy="1162206"/>
          </a:xfrm>
        </p:grpSpPr>
        <p:sp>
          <p:nvSpPr>
            <p:cNvPr id="25" name="TextBox 24"/>
            <p:cNvSpPr txBox="1"/>
            <p:nvPr/>
          </p:nvSpPr>
          <p:spPr>
            <a:xfrm>
              <a:off x="8397142" y="4049563"/>
              <a:ext cx="176839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08388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anim calcmode="lin" valueType="num">
                                      <p:cBhvr>
                                        <p:cTn id="19" dur="500" fill="hold"/>
                                        <p:tgtEl>
                                          <p:spTgt spid="4"/>
                                        </p:tgtEl>
                                        <p:attrNameLst>
                                          <p:attrName>ppt_x</p:attrName>
                                        </p:attrNameLst>
                                      </p:cBhvr>
                                      <p:tavLst>
                                        <p:tav tm="0">
                                          <p:val>
                                            <p:fltVal val="0.5"/>
                                          </p:val>
                                        </p:tav>
                                        <p:tav tm="100000">
                                          <p:val>
                                            <p:strVal val="#ppt_x"/>
                                          </p:val>
                                        </p:tav>
                                      </p:tavLst>
                                    </p:anim>
                                    <p:anim calcmode="lin" valueType="num">
                                      <p:cBhvr>
                                        <p:cTn id="20" dur="500" fill="hold"/>
                                        <p:tgtEl>
                                          <p:spTgt spid="4"/>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37"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900" decel="100000" fill="hold"/>
                                        <p:tgtEl>
                                          <p:spTgt spid="15"/>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2" presetClass="entr" presetSubtype="2"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52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fltVal val="0.5"/>
                                          </p:val>
                                        </p:tav>
                                        <p:tav tm="100000">
                                          <p:val>
                                            <p:strVal val="#ppt_x"/>
                                          </p:val>
                                        </p:tav>
                                      </p:tavLst>
                                    </p:anim>
                                    <p:anim calcmode="lin" valueType="num">
                                      <p:cBhvr>
                                        <p:cTn id="40" dur="500" fill="hold"/>
                                        <p:tgtEl>
                                          <p:spTgt spid="11"/>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900" decel="100000" fill="hold"/>
                                        <p:tgtEl>
                                          <p:spTgt spid="1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5500"/>
                            </p:stCondLst>
                            <p:childTnLst>
                              <p:par>
                                <p:cTn id="62" presetID="37" presetClass="entr" presetSubtype="0"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900" decel="100000" fill="hold"/>
                                        <p:tgtEl>
                                          <p:spTgt spid="24"/>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68" fill="hold">
                            <p:stCondLst>
                              <p:cond delay="6500"/>
                            </p:stCondLst>
                            <p:childTnLst>
                              <p:par>
                                <p:cTn id="69" presetID="2" presetClass="entr" presetSubtype="8" fill="hold" grpId="0" nodeType="after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fill="hold"/>
                                        <p:tgtEl>
                                          <p:spTgt spid="9"/>
                                        </p:tgtEl>
                                        <p:attrNameLst>
                                          <p:attrName>ppt_x</p:attrName>
                                        </p:attrNameLst>
                                      </p:cBhvr>
                                      <p:tavLst>
                                        <p:tav tm="0">
                                          <p:val>
                                            <p:strVal val="0-#ppt_w/2"/>
                                          </p:val>
                                        </p:tav>
                                        <p:tav tm="100000">
                                          <p:val>
                                            <p:strVal val="#ppt_x"/>
                                          </p:val>
                                        </p:tav>
                                      </p:tavLst>
                                    </p:anim>
                                    <p:anim calcmode="lin" valueType="num">
                                      <p:cBhvr additive="base">
                                        <p:cTn id="72" dur="500" fill="hold"/>
                                        <p:tgtEl>
                                          <p:spTgt spid="9"/>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528"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fltVal val="0.5"/>
                                          </p:val>
                                        </p:tav>
                                        <p:tav tm="100000">
                                          <p:val>
                                            <p:strVal val="#ppt_x"/>
                                          </p:val>
                                        </p:tav>
                                      </p:tavLst>
                                    </p:anim>
                                    <p:anim calcmode="lin" valueType="num">
                                      <p:cBhvr>
                                        <p:cTn id="80" dur="500" fill="hold"/>
                                        <p:tgtEl>
                                          <p:spTgt spid="14"/>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37" presetClass="entr" presetSubtype="0"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900" decel="100000" fill="hold"/>
                                        <p:tgtEl>
                                          <p:spTgt spid="21"/>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4" grpId="0" animBg="1"/>
      <p:bldP spid="10" grpId="0" animBg="1"/>
      <p:bldP spid="11"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4"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159885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4586817" y="2266192"/>
            <a:ext cx="2355851" cy="1833033"/>
            <a:chOff x="3440113" y="1592263"/>
            <a:chExt cx="1766888" cy="1374775"/>
          </a:xfrm>
          <a:solidFill>
            <a:srgbClr val="5C9AD3"/>
          </a:solidFill>
        </p:grpSpPr>
        <p:sp>
          <p:nvSpPr>
            <p:cNvPr id="1029" name="Freeform 5"/>
            <p:cNvSpPr>
              <a:spLocks/>
            </p:cNvSpPr>
            <p:nvPr/>
          </p:nvSpPr>
          <p:spPr bwMode="auto">
            <a:xfrm>
              <a:off x="3440113" y="1592263"/>
              <a:ext cx="1766888" cy="1058862"/>
            </a:xfrm>
            <a:custGeom>
              <a:avLst/>
              <a:gdLst/>
              <a:ahLst/>
              <a:cxnLst>
                <a:cxn ang="0">
                  <a:pos x="0" y="429"/>
                </a:cxn>
                <a:cxn ang="0">
                  <a:pos x="0" y="429"/>
                </a:cxn>
                <a:cxn ang="0">
                  <a:pos x="713" y="0"/>
                </a:cxn>
                <a:cxn ang="0">
                  <a:pos x="1113" y="240"/>
                </a:cxn>
                <a:cxn ang="0">
                  <a:pos x="393" y="667"/>
                </a:cxn>
                <a:cxn ang="0">
                  <a:pos x="0" y="429"/>
                </a:cxn>
              </a:cxnLst>
              <a:rect l="0" t="0" r="r" b="b"/>
              <a:pathLst>
                <a:path w="1113" h="667">
                  <a:moveTo>
                    <a:pt x="0" y="429"/>
                  </a:moveTo>
                  <a:lnTo>
                    <a:pt x="0" y="429"/>
                  </a:lnTo>
                  <a:lnTo>
                    <a:pt x="713" y="0"/>
                  </a:lnTo>
                  <a:lnTo>
                    <a:pt x="1113" y="240"/>
                  </a:lnTo>
                  <a:lnTo>
                    <a:pt x="393" y="667"/>
                  </a:lnTo>
                  <a:lnTo>
                    <a:pt x="0" y="429"/>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0" name="Freeform 6"/>
            <p:cNvSpPr>
              <a:spLocks/>
            </p:cNvSpPr>
            <p:nvPr/>
          </p:nvSpPr>
          <p:spPr bwMode="auto">
            <a:xfrm>
              <a:off x="4064000" y="1973263"/>
              <a:ext cx="1143000" cy="993775"/>
            </a:xfrm>
            <a:custGeom>
              <a:avLst/>
              <a:gdLst/>
              <a:ahLst/>
              <a:cxnLst>
                <a:cxn ang="0">
                  <a:pos x="720" y="0"/>
                </a:cxn>
                <a:cxn ang="0">
                  <a:pos x="720" y="0"/>
                </a:cxn>
                <a:cxn ang="0">
                  <a:pos x="720" y="204"/>
                </a:cxn>
                <a:cxn ang="0">
                  <a:pos x="422" y="379"/>
                </a:cxn>
                <a:cxn ang="0">
                  <a:pos x="422" y="379"/>
                </a:cxn>
                <a:cxn ang="0">
                  <a:pos x="0" y="626"/>
                </a:cxn>
                <a:cxn ang="0">
                  <a:pos x="0" y="427"/>
                </a:cxn>
                <a:cxn ang="0">
                  <a:pos x="720" y="0"/>
                </a:cxn>
              </a:cxnLst>
              <a:rect l="0" t="0" r="r" b="b"/>
              <a:pathLst>
                <a:path w="720" h="626">
                  <a:moveTo>
                    <a:pt x="720" y="0"/>
                  </a:moveTo>
                  <a:lnTo>
                    <a:pt x="720" y="0"/>
                  </a:lnTo>
                  <a:lnTo>
                    <a:pt x="720" y="204"/>
                  </a:lnTo>
                  <a:lnTo>
                    <a:pt x="422" y="379"/>
                  </a:lnTo>
                  <a:lnTo>
                    <a:pt x="422" y="379"/>
                  </a:lnTo>
                  <a:lnTo>
                    <a:pt x="0" y="626"/>
                  </a:lnTo>
                  <a:lnTo>
                    <a:pt x="0" y="427"/>
                  </a:lnTo>
                  <a:lnTo>
                    <a:pt x="72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440113" y="2273300"/>
              <a:ext cx="623888" cy="693737"/>
            </a:xfrm>
            <a:custGeom>
              <a:avLst/>
              <a:gdLst/>
              <a:ahLst/>
              <a:cxnLst>
                <a:cxn ang="0">
                  <a:pos x="0" y="197"/>
                </a:cxn>
                <a:cxn ang="0">
                  <a:pos x="0" y="0"/>
                </a:cxn>
                <a:cxn ang="0">
                  <a:pos x="393" y="238"/>
                </a:cxn>
                <a:cxn ang="0">
                  <a:pos x="393" y="437"/>
                </a:cxn>
                <a:cxn ang="0">
                  <a:pos x="0" y="197"/>
                </a:cxn>
              </a:cxnLst>
              <a:rect l="0" t="0" r="r" b="b"/>
              <a:pathLst>
                <a:path w="393" h="437">
                  <a:moveTo>
                    <a:pt x="0" y="197"/>
                  </a:moveTo>
                  <a:lnTo>
                    <a:pt x="0" y="0"/>
                  </a:lnTo>
                  <a:lnTo>
                    <a:pt x="393" y="238"/>
                  </a:lnTo>
                  <a:lnTo>
                    <a:pt x="393" y="437"/>
                  </a:lnTo>
                  <a:lnTo>
                    <a:pt x="0" y="19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6311901" y="2884258"/>
            <a:ext cx="2341033" cy="1807633"/>
            <a:chOff x="4733925" y="2055813"/>
            <a:chExt cx="1755775" cy="1355725"/>
          </a:xfrm>
          <a:solidFill>
            <a:srgbClr val="44546B"/>
          </a:solidFill>
        </p:grpSpPr>
        <p:sp>
          <p:nvSpPr>
            <p:cNvPr id="1032" name="Freeform 8"/>
            <p:cNvSpPr>
              <a:spLocks/>
            </p:cNvSpPr>
            <p:nvPr/>
          </p:nvSpPr>
          <p:spPr bwMode="auto">
            <a:xfrm>
              <a:off x="4733925" y="2055813"/>
              <a:ext cx="1755775" cy="1057275"/>
            </a:xfrm>
            <a:custGeom>
              <a:avLst/>
              <a:gdLst/>
              <a:ahLst/>
              <a:cxnLst>
                <a:cxn ang="0">
                  <a:pos x="381" y="0"/>
                </a:cxn>
                <a:cxn ang="0">
                  <a:pos x="1106" y="434"/>
                </a:cxn>
                <a:cxn ang="0">
                  <a:pos x="720" y="666"/>
                </a:cxn>
                <a:cxn ang="0">
                  <a:pos x="0" y="237"/>
                </a:cxn>
                <a:cxn ang="0">
                  <a:pos x="381" y="0"/>
                </a:cxn>
              </a:cxnLst>
              <a:rect l="0" t="0" r="r" b="b"/>
              <a:pathLst>
                <a:path w="1106" h="666">
                  <a:moveTo>
                    <a:pt x="381" y="0"/>
                  </a:moveTo>
                  <a:lnTo>
                    <a:pt x="1106" y="434"/>
                  </a:lnTo>
                  <a:lnTo>
                    <a:pt x="720" y="666"/>
                  </a:lnTo>
                  <a:lnTo>
                    <a:pt x="0" y="237"/>
                  </a:lnTo>
                  <a:lnTo>
                    <a:pt x="381"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33" name="Freeform 9"/>
            <p:cNvSpPr>
              <a:spLocks/>
            </p:cNvSpPr>
            <p:nvPr/>
          </p:nvSpPr>
          <p:spPr bwMode="auto">
            <a:xfrm>
              <a:off x="5876925" y="2744788"/>
              <a:ext cx="612775" cy="666750"/>
            </a:xfrm>
            <a:custGeom>
              <a:avLst/>
              <a:gdLst/>
              <a:ahLst/>
              <a:cxnLst>
                <a:cxn ang="0">
                  <a:pos x="386" y="0"/>
                </a:cxn>
                <a:cxn ang="0">
                  <a:pos x="386" y="0"/>
                </a:cxn>
                <a:cxn ang="0">
                  <a:pos x="386" y="185"/>
                </a:cxn>
                <a:cxn ang="0">
                  <a:pos x="2" y="420"/>
                </a:cxn>
                <a:cxn ang="0">
                  <a:pos x="0" y="418"/>
                </a:cxn>
                <a:cxn ang="0">
                  <a:pos x="0" y="232"/>
                </a:cxn>
                <a:cxn ang="0">
                  <a:pos x="0" y="232"/>
                </a:cxn>
                <a:cxn ang="0">
                  <a:pos x="386" y="0"/>
                </a:cxn>
              </a:cxnLst>
              <a:rect l="0" t="0" r="r" b="b"/>
              <a:pathLst>
                <a:path w="386" h="420">
                  <a:moveTo>
                    <a:pt x="386" y="0"/>
                  </a:moveTo>
                  <a:lnTo>
                    <a:pt x="386" y="0"/>
                  </a:lnTo>
                  <a:lnTo>
                    <a:pt x="386" y="185"/>
                  </a:lnTo>
                  <a:lnTo>
                    <a:pt x="2" y="420"/>
                  </a:lnTo>
                  <a:lnTo>
                    <a:pt x="0" y="418"/>
                  </a:lnTo>
                  <a:lnTo>
                    <a:pt x="0" y="232"/>
                  </a:lnTo>
                  <a:lnTo>
                    <a:pt x="0" y="232"/>
                  </a:lnTo>
                  <a:lnTo>
                    <a:pt x="3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Freeform 10"/>
            <p:cNvSpPr>
              <a:spLocks/>
            </p:cNvSpPr>
            <p:nvPr/>
          </p:nvSpPr>
          <p:spPr bwMode="auto">
            <a:xfrm>
              <a:off x="4733925" y="2432050"/>
              <a:ext cx="1143000" cy="976312"/>
            </a:xfrm>
            <a:custGeom>
              <a:avLst/>
              <a:gdLst/>
              <a:ahLst/>
              <a:cxnLst>
                <a:cxn ang="0">
                  <a:pos x="720" y="615"/>
                </a:cxn>
                <a:cxn ang="0">
                  <a:pos x="0" y="199"/>
                </a:cxn>
                <a:cxn ang="0">
                  <a:pos x="0" y="0"/>
                </a:cxn>
                <a:cxn ang="0">
                  <a:pos x="720" y="429"/>
                </a:cxn>
                <a:cxn ang="0">
                  <a:pos x="720" y="429"/>
                </a:cxn>
                <a:cxn ang="0">
                  <a:pos x="720" y="615"/>
                </a:cxn>
              </a:cxnLst>
              <a:rect l="0" t="0" r="r" b="b"/>
              <a:pathLst>
                <a:path w="720" h="615">
                  <a:moveTo>
                    <a:pt x="720" y="615"/>
                  </a:moveTo>
                  <a:lnTo>
                    <a:pt x="0" y="199"/>
                  </a:lnTo>
                  <a:lnTo>
                    <a:pt x="0" y="0"/>
                  </a:lnTo>
                  <a:lnTo>
                    <a:pt x="720" y="429"/>
                  </a:lnTo>
                  <a:lnTo>
                    <a:pt x="720" y="429"/>
                  </a:lnTo>
                  <a:lnTo>
                    <a:pt x="720" y="6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0" name="Group 29"/>
          <p:cNvGrpSpPr/>
          <p:nvPr/>
        </p:nvGrpSpPr>
        <p:grpSpPr>
          <a:xfrm>
            <a:off x="3539067" y="3294891"/>
            <a:ext cx="2355851" cy="1818216"/>
            <a:chOff x="2654300" y="2363788"/>
            <a:chExt cx="1766888" cy="1363662"/>
          </a:xfrm>
        </p:grpSpPr>
        <p:sp>
          <p:nvSpPr>
            <p:cNvPr id="1035" name="Freeform 11"/>
            <p:cNvSpPr>
              <a:spLocks/>
            </p:cNvSpPr>
            <p:nvPr/>
          </p:nvSpPr>
          <p:spPr bwMode="auto">
            <a:xfrm>
              <a:off x="2654300" y="2363788"/>
              <a:ext cx="1766888" cy="1055687"/>
            </a:xfrm>
            <a:custGeom>
              <a:avLst/>
              <a:gdLst/>
              <a:ahLst/>
              <a:cxnLst>
                <a:cxn ang="0">
                  <a:pos x="710" y="665"/>
                </a:cxn>
                <a:cxn ang="0">
                  <a:pos x="710" y="665"/>
                </a:cxn>
                <a:cxn ang="0">
                  <a:pos x="0" y="242"/>
                </a:cxn>
                <a:cxn ang="0">
                  <a:pos x="403" y="0"/>
                </a:cxn>
                <a:cxn ang="0">
                  <a:pos x="1113" y="425"/>
                </a:cxn>
                <a:cxn ang="0">
                  <a:pos x="710" y="665"/>
                </a:cxn>
              </a:cxnLst>
              <a:rect l="0" t="0" r="r" b="b"/>
              <a:pathLst>
                <a:path w="1113" h="665">
                  <a:moveTo>
                    <a:pt x="710" y="665"/>
                  </a:moveTo>
                  <a:lnTo>
                    <a:pt x="710" y="665"/>
                  </a:lnTo>
                  <a:lnTo>
                    <a:pt x="0" y="242"/>
                  </a:lnTo>
                  <a:lnTo>
                    <a:pt x="403" y="0"/>
                  </a:lnTo>
                  <a:lnTo>
                    <a:pt x="1113" y="425"/>
                  </a:lnTo>
                  <a:lnTo>
                    <a:pt x="710" y="665"/>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Freeform 12"/>
            <p:cNvSpPr>
              <a:spLocks/>
            </p:cNvSpPr>
            <p:nvPr/>
          </p:nvSpPr>
          <p:spPr bwMode="auto">
            <a:xfrm>
              <a:off x="3781425" y="3038475"/>
              <a:ext cx="639763" cy="688975"/>
            </a:xfrm>
            <a:custGeom>
              <a:avLst/>
              <a:gdLst/>
              <a:ahLst/>
              <a:cxnLst>
                <a:cxn ang="0">
                  <a:pos x="403" y="0"/>
                </a:cxn>
                <a:cxn ang="0">
                  <a:pos x="403" y="211"/>
                </a:cxn>
                <a:cxn ang="0">
                  <a:pos x="0" y="434"/>
                </a:cxn>
                <a:cxn ang="0">
                  <a:pos x="0" y="434"/>
                </a:cxn>
                <a:cxn ang="0">
                  <a:pos x="0" y="240"/>
                </a:cxn>
                <a:cxn ang="0">
                  <a:pos x="0" y="240"/>
                </a:cxn>
                <a:cxn ang="0">
                  <a:pos x="403" y="0"/>
                </a:cxn>
                <a:cxn ang="0">
                  <a:pos x="403" y="0"/>
                </a:cxn>
              </a:cxnLst>
              <a:rect l="0" t="0" r="r" b="b"/>
              <a:pathLst>
                <a:path w="403" h="434">
                  <a:moveTo>
                    <a:pt x="403" y="0"/>
                  </a:moveTo>
                  <a:lnTo>
                    <a:pt x="403" y="211"/>
                  </a:lnTo>
                  <a:lnTo>
                    <a:pt x="0" y="434"/>
                  </a:lnTo>
                  <a:lnTo>
                    <a:pt x="0" y="434"/>
                  </a:lnTo>
                  <a:lnTo>
                    <a:pt x="0" y="240"/>
                  </a:lnTo>
                  <a:lnTo>
                    <a:pt x="0" y="240"/>
                  </a:lnTo>
                  <a:lnTo>
                    <a:pt x="403" y="0"/>
                  </a:lnTo>
                  <a:lnTo>
                    <a:pt x="403"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2654300" y="2747963"/>
              <a:ext cx="1127125" cy="979487"/>
            </a:xfrm>
            <a:custGeom>
              <a:avLst/>
              <a:gdLst/>
              <a:ahLst/>
              <a:cxnLst>
                <a:cxn ang="0">
                  <a:pos x="710" y="617"/>
                </a:cxn>
                <a:cxn ang="0">
                  <a:pos x="0" y="202"/>
                </a:cxn>
                <a:cxn ang="0">
                  <a:pos x="0" y="0"/>
                </a:cxn>
                <a:cxn ang="0">
                  <a:pos x="710" y="423"/>
                </a:cxn>
                <a:cxn ang="0">
                  <a:pos x="710" y="617"/>
                </a:cxn>
              </a:cxnLst>
              <a:rect l="0" t="0" r="r" b="b"/>
              <a:pathLst>
                <a:path w="710" h="617">
                  <a:moveTo>
                    <a:pt x="710" y="617"/>
                  </a:moveTo>
                  <a:lnTo>
                    <a:pt x="0" y="202"/>
                  </a:lnTo>
                  <a:lnTo>
                    <a:pt x="0" y="0"/>
                  </a:lnTo>
                  <a:lnTo>
                    <a:pt x="710" y="423"/>
                  </a:lnTo>
                  <a:lnTo>
                    <a:pt x="710" y="61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p:nvPr/>
        </p:nvGrpSpPr>
        <p:grpSpPr>
          <a:xfrm>
            <a:off x="5249334" y="3902374"/>
            <a:ext cx="2385484" cy="1833033"/>
            <a:chOff x="3937000" y="2819400"/>
            <a:chExt cx="1789113" cy="1374775"/>
          </a:xfrm>
          <a:solidFill>
            <a:srgbClr val="7A7A7A"/>
          </a:solidFill>
        </p:grpSpPr>
        <p:sp>
          <p:nvSpPr>
            <p:cNvPr id="1038" name="Freeform 14"/>
            <p:cNvSpPr>
              <a:spLocks/>
            </p:cNvSpPr>
            <p:nvPr/>
          </p:nvSpPr>
          <p:spPr bwMode="auto">
            <a:xfrm>
              <a:off x="3937000" y="3509963"/>
              <a:ext cx="642938" cy="684212"/>
            </a:xfrm>
            <a:custGeom>
              <a:avLst/>
              <a:gdLst/>
              <a:ahLst/>
              <a:cxnLst>
                <a:cxn ang="0">
                  <a:pos x="405" y="431"/>
                </a:cxn>
                <a:cxn ang="0">
                  <a:pos x="0" y="194"/>
                </a:cxn>
                <a:cxn ang="0">
                  <a:pos x="0" y="0"/>
                </a:cxn>
                <a:cxn ang="0">
                  <a:pos x="405" y="242"/>
                </a:cxn>
                <a:cxn ang="0">
                  <a:pos x="405" y="431"/>
                </a:cxn>
              </a:cxnLst>
              <a:rect l="0" t="0" r="r" b="b"/>
              <a:pathLst>
                <a:path w="405" h="431">
                  <a:moveTo>
                    <a:pt x="405" y="431"/>
                  </a:moveTo>
                  <a:lnTo>
                    <a:pt x="0" y="194"/>
                  </a:lnTo>
                  <a:lnTo>
                    <a:pt x="0" y="0"/>
                  </a:lnTo>
                  <a:lnTo>
                    <a:pt x="405" y="242"/>
                  </a:lnTo>
                  <a:lnTo>
                    <a:pt x="405" y="4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9" name="Freeform 15"/>
            <p:cNvSpPr>
              <a:spLocks/>
            </p:cNvSpPr>
            <p:nvPr/>
          </p:nvSpPr>
          <p:spPr bwMode="auto">
            <a:xfrm>
              <a:off x="3937000" y="2819400"/>
              <a:ext cx="1789113" cy="1074737"/>
            </a:xfrm>
            <a:custGeom>
              <a:avLst/>
              <a:gdLst/>
              <a:ahLst/>
              <a:cxnLst>
                <a:cxn ang="0">
                  <a:pos x="405" y="677"/>
                </a:cxn>
                <a:cxn ang="0">
                  <a:pos x="405" y="677"/>
                </a:cxn>
                <a:cxn ang="0">
                  <a:pos x="0" y="435"/>
                </a:cxn>
                <a:cxn ang="0">
                  <a:pos x="729" y="0"/>
                </a:cxn>
                <a:cxn ang="0">
                  <a:pos x="1127" y="242"/>
                </a:cxn>
                <a:cxn ang="0">
                  <a:pos x="405" y="677"/>
                </a:cxn>
              </a:cxnLst>
              <a:rect l="0" t="0" r="r" b="b"/>
              <a:pathLst>
                <a:path w="1127" h="677">
                  <a:moveTo>
                    <a:pt x="405" y="677"/>
                  </a:moveTo>
                  <a:lnTo>
                    <a:pt x="405" y="677"/>
                  </a:lnTo>
                  <a:lnTo>
                    <a:pt x="0" y="435"/>
                  </a:lnTo>
                  <a:lnTo>
                    <a:pt x="729" y="0"/>
                  </a:lnTo>
                  <a:lnTo>
                    <a:pt x="1127" y="242"/>
                  </a:lnTo>
                  <a:lnTo>
                    <a:pt x="405" y="677"/>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0" name="Freeform 16"/>
            <p:cNvSpPr>
              <a:spLocks/>
            </p:cNvSpPr>
            <p:nvPr/>
          </p:nvSpPr>
          <p:spPr bwMode="auto">
            <a:xfrm>
              <a:off x="4579938" y="3203575"/>
              <a:ext cx="1146175" cy="990600"/>
            </a:xfrm>
            <a:custGeom>
              <a:avLst/>
              <a:gdLst/>
              <a:ahLst/>
              <a:cxnLst>
                <a:cxn ang="0">
                  <a:pos x="722" y="188"/>
                </a:cxn>
                <a:cxn ang="0">
                  <a:pos x="2" y="624"/>
                </a:cxn>
                <a:cxn ang="0">
                  <a:pos x="0" y="624"/>
                </a:cxn>
                <a:cxn ang="0">
                  <a:pos x="0" y="435"/>
                </a:cxn>
                <a:cxn ang="0">
                  <a:pos x="0" y="435"/>
                </a:cxn>
                <a:cxn ang="0">
                  <a:pos x="722" y="0"/>
                </a:cxn>
                <a:cxn ang="0">
                  <a:pos x="722" y="188"/>
                </a:cxn>
              </a:cxnLst>
              <a:rect l="0" t="0" r="r" b="b"/>
              <a:pathLst>
                <a:path w="722" h="624">
                  <a:moveTo>
                    <a:pt x="722" y="188"/>
                  </a:moveTo>
                  <a:lnTo>
                    <a:pt x="2" y="624"/>
                  </a:lnTo>
                  <a:lnTo>
                    <a:pt x="0" y="624"/>
                  </a:lnTo>
                  <a:lnTo>
                    <a:pt x="0" y="435"/>
                  </a:lnTo>
                  <a:lnTo>
                    <a:pt x="0" y="435"/>
                  </a:lnTo>
                  <a:lnTo>
                    <a:pt x="722" y="0"/>
                  </a:lnTo>
                  <a:lnTo>
                    <a:pt x="722" y="18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279"/>
          <p:cNvGrpSpPr/>
          <p:nvPr/>
        </p:nvGrpSpPr>
        <p:grpSpPr>
          <a:xfrm>
            <a:off x="4175767" y="2894532"/>
            <a:ext cx="1047997" cy="1047989"/>
            <a:chOff x="846989" y="1401020"/>
            <a:chExt cx="877416" cy="877416"/>
          </a:xfrm>
          <a:effectLst>
            <a:outerShdw blurRad="50800" dist="38100" dir="5400000" algn="t" rotWithShape="0">
              <a:prstClr val="black">
                <a:alpha val="40000"/>
              </a:prstClr>
            </a:outerShdw>
          </a:effectLst>
        </p:grpSpPr>
        <p:sp>
          <p:nvSpPr>
            <p:cNvPr id="18" name="Teardrop 17"/>
            <p:cNvSpPr/>
            <p:nvPr/>
          </p:nvSpPr>
          <p:spPr>
            <a:xfrm rot="8100000">
              <a:off x="846989" y="1401020"/>
              <a:ext cx="877416" cy="877416"/>
            </a:xfrm>
            <a:prstGeom prst="teardrop">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19" name="Oval 1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90%</a:t>
              </a:r>
            </a:p>
          </p:txBody>
        </p:sp>
      </p:grpSp>
      <p:grpSp>
        <p:nvGrpSpPr>
          <p:cNvPr id="20" name="Group 279"/>
          <p:cNvGrpSpPr/>
          <p:nvPr/>
        </p:nvGrpSpPr>
        <p:grpSpPr>
          <a:xfrm>
            <a:off x="5881219" y="3413304"/>
            <a:ext cx="1047997" cy="1047989"/>
            <a:chOff x="846989" y="1401020"/>
            <a:chExt cx="877416" cy="877416"/>
          </a:xfrm>
          <a:effectLst>
            <a:outerShdw blurRad="50800" dist="38100" dir="5400000" algn="t" rotWithShape="0">
              <a:prstClr val="black">
                <a:alpha val="40000"/>
              </a:prstClr>
            </a:outerShdw>
          </a:effectLst>
        </p:grpSpPr>
        <p:sp>
          <p:nvSpPr>
            <p:cNvPr id="21" name="Teardrop 20"/>
            <p:cNvSpPr/>
            <p:nvPr/>
          </p:nvSpPr>
          <p:spPr>
            <a:xfrm rot="8100000">
              <a:off x="846989" y="1401020"/>
              <a:ext cx="877416" cy="877416"/>
            </a:xfrm>
            <a:prstGeom prst="teardrop">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2" name="Oval 21"/>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80%</a:t>
              </a:r>
            </a:p>
          </p:txBody>
        </p:sp>
      </p:grpSp>
      <p:grpSp>
        <p:nvGrpSpPr>
          <p:cNvPr id="23" name="Group 279"/>
          <p:cNvGrpSpPr/>
          <p:nvPr/>
        </p:nvGrpSpPr>
        <p:grpSpPr>
          <a:xfrm>
            <a:off x="5249334" y="1739195"/>
            <a:ext cx="1047997" cy="1047989"/>
            <a:chOff x="846989" y="1401020"/>
            <a:chExt cx="877416" cy="877416"/>
          </a:xfrm>
          <a:effectLst>
            <a:outerShdw blurRad="50800" dist="38100" dir="5400000" algn="t" rotWithShape="0">
              <a:prstClr val="black">
                <a:alpha val="40000"/>
              </a:prstClr>
            </a:outerShdw>
          </a:effectLst>
        </p:grpSpPr>
        <p:sp>
          <p:nvSpPr>
            <p:cNvPr id="24" name="Teardrop 23"/>
            <p:cNvSpPr/>
            <p:nvPr/>
          </p:nvSpPr>
          <p:spPr>
            <a:xfrm rot="8100000">
              <a:off x="846989" y="1401020"/>
              <a:ext cx="877416" cy="877416"/>
            </a:xfrm>
            <a:prstGeom prst="teardrop">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5" name="Oval 2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70%</a:t>
              </a:r>
            </a:p>
          </p:txBody>
        </p:sp>
      </p:grpSp>
      <p:grpSp>
        <p:nvGrpSpPr>
          <p:cNvPr id="26" name="Group 279"/>
          <p:cNvGrpSpPr/>
          <p:nvPr/>
        </p:nvGrpSpPr>
        <p:grpSpPr>
          <a:xfrm>
            <a:off x="6915270" y="2450912"/>
            <a:ext cx="1047997" cy="1047989"/>
            <a:chOff x="846989" y="1401020"/>
            <a:chExt cx="877416" cy="877416"/>
          </a:xfrm>
          <a:effectLst>
            <a:outerShdw blurRad="50800" dist="38100" dir="5400000" algn="t" rotWithShape="0">
              <a:prstClr val="black">
                <a:alpha val="40000"/>
              </a:prstClr>
            </a:outerShdw>
          </a:effectLst>
        </p:grpSpPr>
        <p:sp>
          <p:nvSpPr>
            <p:cNvPr id="27" name="Teardrop 26"/>
            <p:cNvSpPr/>
            <p:nvPr/>
          </p:nvSpPr>
          <p:spPr>
            <a:xfrm rot="8100000">
              <a:off x="846989" y="1401020"/>
              <a:ext cx="877416" cy="877416"/>
            </a:xfrm>
            <a:prstGeom prst="teardrop">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dirty="0">
                <a:solidFill>
                  <a:schemeClr val="tx1">
                    <a:lumMod val="75000"/>
                    <a:lumOff val="25000"/>
                  </a:schemeClr>
                </a:solidFill>
              </a:endParaRPr>
            </a:p>
          </p:txBody>
        </p:sp>
        <p:sp>
          <p:nvSpPr>
            <p:cNvPr id="28" name="Oval 2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chemeClr val="tx1">
                      <a:lumMod val="75000"/>
                      <a:lumOff val="25000"/>
                    </a:schemeClr>
                  </a:solidFill>
                </a:rPr>
                <a:t>95%</a:t>
              </a: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7" name="Group 46"/>
          <p:cNvGrpSpPr/>
          <p:nvPr/>
        </p:nvGrpSpPr>
        <p:grpSpPr>
          <a:xfrm>
            <a:off x="259014" y="2303154"/>
            <a:ext cx="2926579" cy="1162207"/>
            <a:chOff x="5266276" y="2375693"/>
            <a:chExt cx="2926579" cy="1162207"/>
          </a:xfrm>
        </p:grpSpPr>
        <p:sp>
          <p:nvSpPr>
            <p:cNvPr id="48" name="TextBox 47"/>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49" name="TextBox 48"/>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50" name="Group 49"/>
          <p:cNvGrpSpPr/>
          <p:nvPr/>
        </p:nvGrpSpPr>
        <p:grpSpPr>
          <a:xfrm>
            <a:off x="8786148" y="2331173"/>
            <a:ext cx="2926579" cy="1162206"/>
            <a:chOff x="8397142" y="2379988"/>
            <a:chExt cx="2926579" cy="1162206"/>
          </a:xfrm>
        </p:grpSpPr>
        <p:sp>
          <p:nvSpPr>
            <p:cNvPr id="51" name="TextBox 50"/>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2" name="TextBox 51"/>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3" name="Group 52"/>
          <p:cNvGrpSpPr/>
          <p:nvPr/>
        </p:nvGrpSpPr>
        <p:grpSpPr>
          <a:xfrm>
            <a:off x="259014" y="4296108"/>
            <a:ext cx="2926579" cy="1162206"/>
            <a:chOff x="5266276" y="4045265"/>
            <a:chExt cx="2926579" cy="1162206"/>
          </a:xfrm>
        </p:grpSpPr>
        <p:sp>
          <p:nvSpPr>
            <p:cNvPr id="54" name="TextBox 53"/>
            <p:cNvSpPr txBox="1"/>
            <p:nvPr/>
          </p:nvSpPr>
          <p:spPr>
            <a:xfrm>
              <a:off x="5266276" y="4045265"/>
              <a:ext cx="2590803"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Opportunities</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55" name="TextBox 54"/>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56" name="Group 55"/>
          <p:cNvGrpSpPr/>
          <p:nvPr/>
        </p:nvGrpSpPr>
        <p:grpSpPr>
          <a:xfrm>
            <a:off x="8786148" y="4301832"/>
            <a:ext cx="2926579" cy="1162206"/>
            <a:chOff x="8397142" y="4049563"/>
            <a:chExt cx="2926579" cy="1162206"/>
          </a:xfrm>
        </p:grpSpPr>
        <p:sp>
          <p:nvSpPr>
            <p:cNvPr id="57" name="TextBox 56"/>
            <p:cNvSpPr txBox="1"/>
            <p:nvPr/>
          </p:nvSpPr>
          <p:spPr>
            <a:xfrm>
              <a:off x="8397142" y="4049563"/>
              <a:ext cx="1768390"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Threat</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58" name="TextBox 57"/>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Tree>
    <p:extLst>
      <p:ext uri="{BB962C8B-B14F-4D97-AF65-F5344CB8AC3E}">
        <p14:creationId xmlns:p14="http://schemas.microsoft.com/office/powerpoint/2010/main" val="345902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37" presetClass="entr" presetSubtype="0"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 presetClass="entr" presetSubtype="4" accel="50000" decel="50000"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ppt_x"/>
                                          </p:val>
                                        </p:tav>
                                        <p:tav tm="100000">
                                          <p:val>
                                            <p:strVal val="#ppt_x"/>
                                          </p:val>
                                        </p:tav>
                                      </p:tavLst>
                                    </p:anim>
                                    <p:anim calcmode="lin" valueType="num">
                                      <p:cBhvr additive="base">
                                        <p:cTn id="29" dur="500" fill="hold"/>
                                        <p:tgtEl>
                                          <p:spTgt spid="29"/>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37" presetClass="entr" presetSubtype="0" fill="hold"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900" decel="100000" fill="hold"/>
                                        <p:tgtEl>
                                          <p:spTgt spid="50"/>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 presetClass="entr" presetSubtype="4" accel="50000" decel="50000"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1" accel="50000" decel="50000"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500" fill="hold"/>
                                        <p:tgtEl>
                                          <p:spTgt spid="26"/>
                                        </p:tgtEl>
                                        <p:attrNameLst>
                                          <p:attrName>ppt_x</p:attrName>
                                        </p:attrNameLst>
                                      </p:cBhvr>
                                      <p:tavLst>
                                        <p:tav tm="0">
                                          <p:val>
                                            <p:strVal val="#ppt_x"/>
                                          </p:val>
                                        </p:tav>
                                        <p:tav tm="100000">
                                          <p:val>
                                            <p:strVal val="#ppt_x"/>
                                          </p:val>
                                        </p:tav>
                                      </p:tavLst>
                                    </p:anim>
                                    <p:anim calcmode="lin" valueType="num">
                                      <p:cBhvr additive="base">
                                        <p:cTn id="51" dur="500" fill="hold"/>
                                        <p:tgtEl>
                                          <p:spTgt spid="26"/>
                                        </p:tgtEl>
                                        <p:attrNameLst>
                                          <p:attrName>ppt_y</p:attrName>
                                        </p:attrNameLst>
                                      </p:cBhvr>
                                      <p:tavLst>
                                        <p:tav tm="0">
                                          <p:val>
                                            <p:strVal val="0-#ppt_h/2"/>
                                          </p:val>
                                        </p:tav>
                                        <p:tav tm="100000">
                                          <p:val>
                                            <p:strVal val="#ppt_y"/>
                                          </p:val>
                                        </p:tav>
                                      </p:tavLst>
                                    </p:anim>
                                  </p:childTnLst>
                                </p:cTn>
                              </p:par>
                            </p:childTnLst>
                          </p:cTn>
                        </p:par>
                        <p:par>
                          <p:cTn id="52" fill="hold">
                            <p:stCondLst>
                              <p:cond delay="5500"/>
                            </p:stCondLst>
                            <p:childTnLst>
                              <p:par>
                                <p:cTn id="53" presetID="37"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900" decel="100000" fill="hold"/>
                                        <p:tgtEl>
                                          <p:spTgt spid="56"/>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 presetClass="entr" presetSubtype="4" accel="50000" decel="50000" fill="hold"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additive="base">
                                        <p:cTn id="62" dur="500" fill="hold"/>
                                        <p:tgtEl>
                                          <p:spTgt spid="32"/>
                                        </p:tgtEl>
                                        <p:attrNameLst>
                                          <p:attrName>ppt_x</p:attrName>
                                        </p:attrNameLst>
                                      </p:cBhvr>
                                      <p:tavLst>
                                        <p:tav tm="0">
                                          <p:val>
                                            <p:strVal val="#ppt_x"/>
                                          </p:val>
                                        </p:tav>
                                        <p:tav tm="100000">
                                          <p:val>
                                            <p:strVal val="#ppt_x"/>
                                          </p:val>
                                        </p:tav>
                                      </p:tavLst>
                                    </p:anim>
                                    <p:anim calcmode="lin" valueType="num">
                                      <p:cBhvr additive="base">
                                        <p:cTn id="63" dur="500" fill="hold"/>
                                        <p:tgtEl>
                                          <p:spTgt spid="32"/>
                                        </p:tgtEl>
                                        <p:attrNameLst>
                                          <p:attrName>ppt_y</p:attrName>
                                        </p:attrNameLst>
                                      </p:cBhvr>
                                      <p:tavLst>
                                        <p:tav tm="0">
                                          <p:val>
                                            <p:strVal val="1+#ppt_h/2"/>
                                          </p:val>
                                        </p:tav>
                                        <p:tav tm="100000">
                                          <p:val>
                                            <p:strVal val="#ppt_y"/>
                                          </p:val>
                                        </p:tav>
                                      </p:tavLst>
                                    </p:anim>
                                  </p:childTnLst>
                                </p:cTn>
                              </p:par>
                            </p:childTnLst>
                          </p:cTn>
                        </p:par>
                        <p:par>
                          <p:cTn id="64" fill="hold">
                            <p:stCondLst>
                              <p:cond delay="7000"/>
                            </p:stCondLst>
                            <p:childTnLst>
                              <p:par>
                                <p:cTn id="65" presetID="2" presetClass="entr" presetSubtype="1" accel="50000" decel="50000" fill="hold" nodeType="after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additive="base">
                                        <p:cTn id="67" dur="500" fill="hold"/>
                                        <p:tgtEl>
                                          <p:spTgt spid="20"/>
                                        </p:tgtEl>
                                        <p:attrNameLst>
                                          <p:attrName>ppt_x</p:attrName>
                                        </p:attrNameLst>
                                      </p:cBhvr>
                                      <p:tavLst>
                                        <p:tav tm="0">
                                          <p:val>
                                            <p:strVal val="#ppt_x"/>
                                          </p:val>
                                        </p:tav>
                                        <p:tav tm="100000">
                                          <p:val>
                                            <p:strVal val="#ppt_x"/>
                                          </p:val>
                                        </p:tav>
                                      </p:tavLst>
                                    </p:anim>
                                    <p:anim calcmode="lin" valueType="num">
                                      <p:cBhvr additive="base">
                                        <p:cTn id="68" dur="500" fill="hold"/>
                                        <p:tgtEl>
                                          <p:spTgt spid="20"/>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37" presetClass="entr" presetSubtype="0" fill="hold" nodeType="afterEffect">
                                  <p:stCondLst>
                                    <p:cond delay="0"/>
                                  </p:stCondLst>
                                  <p:childTnLst>
                                    <p:set>
                                      <p:cBhvr>
                                        <p:cTn id="71" dur="1" fill="hold">
                                          <p:stCondLst>
                                            <p:cond delay="0"/>
                                          </p:stCondLst>
                                        </p:cTn>
                                        <p:tgtEl>
                                          <p:spTgt spid="53"/>
                                        </p:tgtEl>
                                        <p:attrNameLst>
                                          <p:attrName>style.visibility</p:attrName>
                                        </p:attrNameLst>
                                      </p:cBhvr>
                                      <p:to>
                                        <p:strVal val="visible"/>
                                      </p:to>
                                    </p:set>
                                    <p:animEffect transition="in" filter="fade">
                                      <p:cBhvr>
                                        <p:cTn id="72" dur="1000"/>
                                        <p:tgtEl>
                                          <p:spTgt spid="53"/>
                                        </p:tgtEl>
                                      </p:cBhvr>
                                    </p:animEffect>
                                    <p:anim calcmode="lin" valueType="num">
                                      <p:cBhvr>
                                        <p:cTn id="73" dur="1000" fill="hold"/>
                                        <p:tgtEl>
                                          <p:spTgt spid="53"/>
                                        </p:tgtEl>
                                        <p:attrNameLst>
                                          <p:attrName>ppt_x</p:attrName>
                                        </p:attrNameLst>
                                      </p:cBhvr>
                                      <p:tavLst>
                                        <p:tav tm="0">
                                          <p:val>
                                            <p:strVal val="#ppt_x"/>
                                          </p:val>
                                        </p:tav>
                                        <p:tav tm="100000">
                                          <p:val>
                                            <p:strVal val="#ppt_x"/>
                                          </p:val>
                                        </p:tav>
                                      </p:tavLst>
                                    </p:anim>
                                    <p:anim calcmode="lin" valueType="num">
                                      <p:cBhvr>
                                        <p:cTn id="74" dur="900" decel="100000" fill="hold"/>
                                        <p:tgtEl>
                                          <p:spTgt spid="5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chemeClr val="accent1"/>
                </a:solidFill>
                <a:latin typeface="Candara" panose="020E0502030303020204" pitchFamily="34" charset="0"/>
              </a:rPr>
              <a:t>$20</a:t>
            </a:r>
            <a:br>
              <a:rPr lang="en-US" sz="1600" b="1" dirty="0">
                <a:solidFill>
                  <a:schemeClr val="accent1"/>
                </a:solidFill>
                <a:latin typeface="Candara" panose="020E0502030303020204" pitchFamily="34" charset="0"/>
              </a:rPr>
            </a:br>
            <a:r>
              <a:rPr lang="en-US" sz="1600" b="1" dirty="0">
                <a:solidFill>
                  <a:schemeClr val="accent1"/>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chemeClr val="accent2"/>
                </a:solidFill>
                <a:latin typeface="Candara" panose="020E0502030303020204" pitchFamily="34" charset="0"/>
              </a:rPr>
              <a:t>$100</a:t>
            </a:r>
            <a:br>
              <a:rPr lang="en-US" sz="1600" b="1" dirty="0">
                <a:solidFill>
                  <a:schemeClr val="accent2"/>
                </a:solidFill>
                <a:latin typeface="Candara" panose="020E0502030303020204" pitchFamily="34" charset="0"/>
              </a:rPr>
            </a:br>
            <a:r>
              <a:rPr lang="en-US" sz="1600" b="1" dirty="0">
                <a:solidFill>
                  <a:schemeClr val="accent2"/>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chemeClr val="accent3"/>
                </a:solidFill>
                <a:latin typeface="Candara" panose="020E0502030303020204" pitchFamily="34" charset="0"/>
              </a:rPr>
              <a:t>$200</a:t>
            </a:r>
            <a:br>
              <a:rPr lang="en-US" sz="1600" b="1" dirty="0">
                <a:solidFill>
                  <a:schemeClr val="accent3"/>
                </a:solidFill>
                <a:latin typeface="Candara" panose="020E0502030303020204" pitchFamily="34" charset="0"/>
              </a:rPr>
            </a:br>
            <a:r>
              <a:rPr lang="en-US" sz="1600" b="1" dirty="0">
                <a:solidFill>
                  <a:schemeClr val="accent3"/>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chemeClr val="accent4"/>
                </a:solidFill>
                <a:latin typeface="Candara" panose="020E0502030303020204" pitchFamily="34" charset="0"/>
              </a:rPr>
              <a:t>$550</a:t>
            </a:r>
            <a:br>
              <a:rPr lang="en-US" sz="1600" b="1" dirty="0">
                <a:solidFill>
                  <a:schemeClr val="accent4"/>
                </a:solidFill>
                <a:latin typeface="Candara" panose="020E0502030303020204" pitchFamily="34" charset="0"/>
              </a:rPr>
            </a:br>
            <a:r>
              <a:rPr lang="en-US" sz="1600" b="1" dirty="0">
                <a:solidFill>
                  <a:schemeClr val="accent4"/>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96040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1687</TotalTime>
  <Words>5442</Words>
  <Application>Microsoft Office PowerPoint</Application>
  <PresentationFormat>Widescreen</PresentationFormat>
  <Paragraphs>494</Paragraphs>
  <Slides>40</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398</cp:revision>
  <dcterms:created xsi:type="dcterms:W3CDTF">2016-09-28T22:08:47Z</dcterms:created>
  <dcterms:modified xsi:type="dcterms:W3CDTF">2017-04-10T00:08:53Z</dcterms:modified>
</cp:coreProperties>
</file>