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0" y="57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2098</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2018-12-31T00:49:02Z</dcterms:modified>
</cp:coreProperties>
</file>