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14" y="59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630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18328</TotalTime>
  <Words>6337</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5829</cp:revision>
  <dcterms:created xsi:type="dcterms:W3CDTF">2015-12-31T02:20:12Z</dcterms:created>
  <dcterms:modified xsi:type="dcterms:W3CDTF">2018-02-20T20:26:41Z</dcterms:modified>
</cp:coreProperties>
</file>