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05" r:id="rId3"/>
    <p:sldId id="1427" r:id="rId4"/>
    <p:sldId id="1502" r:id="rId5"/>
    <p:sldId id="1551" r:id="rId6"/>
    <p:sldId id="1302" r:id="rId7"/>
    <p:sldId id="1709" r:id="rId8"/>
    <p:sldId id="1722" r:id="rId9"/>
    <p:sldId id="1723" r:id="rId10"/>
    <p:sldId id="1368" r:id="rId11"/>
    <p:sldId id="999" r:id="rId12"/>
    <p:sldId id="1286" r:id="rId13"/>
    <p:sldId id="950" r:id="rId14"/>
    <p:sldId id="1549" r:id="rId15"/>
    <p:sldId id="1724" r:id="rId16"/>
    <p:sldId id="1708" r:id="rId17"/>
    <p:sldId id="1524" r:id="rId18"/>
    <p:sldId id="1501" r:id="rId19"/>
    <p:sldId id="1433" r:id="rId20"/>
    <p:sldId id="1296" r:id="rId21"/>
    <p:sldId id="644" r:id="rId22"/>
    <p:sldId id="1541" r:id="rId23"/>
    <p:sldId id="1540" r:id="rId24"/>
    <p:sldId id="1542" r:id="rId25"/>
    <p:sldId id="1543" r:id="rId26"/>
    <p:sldId id="1539"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20"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2.svg"/><Relationship Id="rId4" Type="http://schemas.openxmlformats.org/officeDocument/2006/relationships/image" Target="../media/image5.sv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23073" y="38967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173133" y="4073838"/>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2019-09-19T16:36:04Z</dcterms:modified>
</cp:coreProperties>
</file>