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01" r:id="rId3"/>
    <p:sldId id="1302"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925" r:id="rId20"/>
    <p:sldId id="926"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665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666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2000</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418</cp:revision>
  <dcterms:created xsi:type="dcterms:W3CDTF">2016-09-28T22:08:47Z</dcterms:created>
  <dcterms:modified xsi:type="dcterms:W3CDTF">2019-05-26T17:30:24Z</dcterms:modified>
</cp:coreProperties>
</file>