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45252" y="301842"/>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13843" y="47816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2019-02-24T21:49:43Z</dcterms:modified>
</cp:coreProperties>
</file>