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0394" y="565226"/>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2019-05-25T15:23:30Z</dcterms:modified>
</cp:coreProperties>
</file>