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75016" y="59660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2019-05-20T16:28:07Z</dcterms:modified>
</cp:coreProperties>
</file>