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946675" y="5956743"/>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09601" y="448960"/>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2019-05-19T18:42:25Z</dcterms:modified>
</cp:coreProperties>
</file>