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66"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076007" y="1169354"/>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2019-01-24T15:45:49Z</dcterms:modified>
</cp:coreProperties>
</file>