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7" d="100"/>
          <a:sy n="87" d="100"/>
        </p:scale>
        <p:origin x="9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2852</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2018-12-11T16:30:17Z</dcterms:modified>
</cp:coreProperties>
</file>