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922" r:id="rId3"/>
    <p:sldId id="1919" r:id="rId4"/>
    <p:sldId id="1920" r:id="rId5"/>
    <p:sldId id="1921" r:id="rId6"/>
    <p:sldId id="1922" r:id="rId7"/>
    <p:sldId id="1768" r:id="rId8"/>
    <p:sldId id="1923" r:id="rId9"/>
    <p:sldId id="1238" r:id="rId10"/>
    <p:sldId id="1884" r:id="rId11"/>
    <p:sldId id="1924" r:id="rId12"/>
    <p:sldId id="1175"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6" d="100"/>
          <a:sy n="76" d="100"/>
        </p:scale>
        <p:origin x="108" y="828"/>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12.jp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12.jpg"/></Relationships>
</file>

<file path=ppt/slides/_rels/slide17.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7.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8.svg"/></Relationships>
</file>

<file path=ppt/slides/_rels/slide18.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7.png"/><Relationship Id="rId7" Type="http://schemas.openxmlformats.org/officeDocument/2006/relationships/image" Target="../media/image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7.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12.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11.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11.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25, 2020</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1676400"/>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1697</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423</cp:revision>
  <dcterms:created xsi:type="dcterms:W3CDTF">2016-09-28T22:08:47Z</dcterms:created>
  <dcterms:modified xsi:type="dcterms:W3CDTF">2019-10-02T20:41:43Z</dcterms:modified>
</cp:coreProperties>
</file>