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2463847" y="411551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31089" y="429264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2019-08-30T19:17:46Z</dcterms:modified>
</cp:coreProperties>
</file>