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sldIdLst>
    <p:sldId id="595" r:id="rId2"/>
    <p:sldId id="611" r:id="rId3"/>
    <p:sldId id="610" r:id="rId4"/>
    <p:sldId id="606" r:id="rId5"/>
    <p:sldId id="607" r:id="rId6"/>
    <p:sldId id="608" r:id="rId7"/>
    <p:sldId id="609" r:id="rId8"/>
    <p:sldId id="605" r:id="rId9"/>
    <p:sldId id="598" r:id="rId10"/>
    <p:sldId id="599" r:id="rId11"/>
    <p:sldId id="604" r:id="rId12"/>
    <p:sldId id="603" r:id="rId13"/>
    <p:sldId id="600" r:id="rId14"/>
    <p:sldId id="601" r:id="rId15"/>
    <p:sldId id="602" r:id="rId16"/>
    <p:sldId id="588" r:id="rId17"/>
    <p:sldId id="592" r:id="rId18"/>
    <p:sldId id="589" r:id="rId19"/>
    <p:sldId id="594" r:id="rId20"/>
    <p:sldId id="593" r:id="rId21"/>
    <p:sldId id="591" r:id="rId22"/>
    <p:sldId id="587" r:id="rId23"/>
    <p:sldId id="546" r:id="rId24"/>
    <p:sldId id="590" r:id="rId25"/>
    <p:sldId id="580" r:id="rId26"/>
    <p:sldId id="581" r:id="rId27"/>
    <p:sldId id="579" r:id="rId28"/>
    <p:sldId id="584" r:id="rId29"/>
    <p:sldId id="582" r:id="rId30"/>
    <p:sldId id="585" r:id="rId31"/>
    <p:sldId id="583" r:id="rId32"/>
    <p:sldId id="586" r:id="rId33"/>
    <p:sldId id="570" r:id="rId34"/>
    <p:sldId id="571" r:id="rId35"/>
    <p:sldId id="572" r:id="rId36"/>
    <p:sldId id="573" r:id="rId37"/>
    <p:sldId id="574" r:id="rId38"/>
    <p:sldId id="575" r:id="rId39"/>
    <p:sldId id="576" r:id="rId40"/>
    <p:sldId id="577" r:id="rId41"/>
    <p:sldId id="578" r:id="rId42"/>
    <p:sldId id="566" r:id="rId43"/>
    <p:sldId id="563" r:id="rId44"/>
    <p:sldId id="446" r:id="rId45"/>
    <p:sldId id="548" r:id="rId46"/>
    <p:sldId id="338" r:id="rId47"/>
    <p:sldId id="297" r:id="rId48"/>
    <p:sldId id="274" r:id="rId49"/>
    <p:sldId id="317" r:id="rId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43607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80462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88627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60500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9564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20</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950557"/>
            <a:ext cx="1219200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2637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hyperlink" Target="http://powerpoint.sage-fox.com/" TargetMode="Externa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5"/>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7" r:id="rId19"/>
    <p:sldLayoutId id="2147483718" r:id="rId20"/>
    <p:sldLayoutId id="2147483719" r:id="rId21"/>
    <p:sldLayoutId id="2147483720" r:id="rId22"/>
    <p:sldLayoutId id="2147483721" r:id="rId2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1.jpg"/><Relationship Id="rId5" Type="http://schemas.openxmlformats.org/officeDocument/2006/relationships/image" Target="../media/image17.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20.xml"/><Relationship Id="rId5" Type="http://schemas.openxmlformats.org/officeDocument/2006/relationships/image" Target="../media/image6.jpg"/><Relationship Id="rId4" Type="http://schemas.openxmlformats.org/officeDocument/2006/relationships/image" Target="../media/image7.jpg"/></Relationships>
</file>

<file path=ppt/slides/_rels/slide2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0.jpg"/><Relationship Id="rId4" Type="http://schemas.openxmlformats.org/officeDocument/2006/relationships/image" Target="../media/image28.jpg"/></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 Id="rId6" Type="http://schemas.openxmlformats.org/officeDocument/2006/relationships/image" Target="../media/image20.jpg"/><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4.jpg"/><Relationship Id="rId4" Type="http://schemas.openxmlformats.org/officeDocument/2006/relationships/image" Target="../media/image33.jpg"/></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1.jpg"/><Relationship Id="rId5" Type="http://schemas.openxmlformats.org/officeDocument/2006/relationships/image" Target="../media/image6.jpg"/><Relationship Id="rId4" Type="http://schemas.openxmlformats.org/officeDocument/2006/relationships/image" Target="../media/image5.jpg"/></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3.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153712"/>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2">
                  <a:lumMod val="1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49828"/>
                <a:ext cx="12179313" cy="1232535"/>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2885" cy="1072752"/>
              <a:chOff x="3588506" y="5289211"/>
              <a:chExt cx="12202885" cy="1072752"/>
            </a:xfrm>
          </p:grpSpPr>
          <p:sp>
            <p:nvSpPr>
              <p:cNvPr id="24" name="TextBox 23"/>
              <p:cNvSpPr txBox="1"/>
              <p:nvPr/>
            </p:nvSpPr>
            <p:spPr>
              <a:xfrm>
                <a:off x="3588506" y="5289211"/>
                <a:ext cx="12202885"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601206" y="5828483"/>
                <a:ext cx="12190185"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30553" y="628205"/>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bg2">
                  <a:lumMod val="1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August 24,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1980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72376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25176"/>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03927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bg2">
                <a:lumMod val="10000"/>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bg2">
              <a:lumMod val="1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45642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Works Cited</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97861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41088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8222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01484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bg2">
              <a:lumMod val="1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bg2">
                <a:lumMod val="10000"/>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18262</TotalTime>
  <Words>5916</Words>
  <Application>Microsoft Office PowerPoint</Application>
  <PresentationFormat>Widescreen</PresentationFormat>
  <Paragraphs>557</Paragraphs>
  <Slides>49</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5873</cp:revision>
  <dcterms:created xsi:type="dcterms:W3CDTF">2015-12-31T02:20:12Z</dcterms:created>
  <dcterms:modified xsi:type="dcterms:W3CDTF">2016-08-24T20:01:51Z</dcterms:modified>
</cp:coreProperties>
</file>