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96" r:id="rId2"/>
    <p:sldId id="418" r:id="rId3"/>
    <p:sldId id="414" r:id="rId4"/>
    <p:sldId id="403" r:id="rId5"/>
    <p:sldId id="405" r:id="rId6"/>
    <p:sldId id="419" r:id="rId7"/>
    <p:sldId id="410" r:id="rId8"/>
    <p:sldId id="407" r:id="rId9"/>
    <p:sldId id="406" r:id="rId10"/>
    <p:sldId id="408" r:id="rId11"/>
    <p:sldId id="411" r:id="rId12"/>
    <p:sldId id="409" r:id="rId13"/>
    <p:sldId id="404" r:id="rId14"/>
    <p:sldId id="412" r:id="rId15"/>
    <p:sldId id="413" r:id="rId16"/>
    <p:sldId id="415" r:id="rId17"/>
    <p:sldId id="416" r:id="rId18"/>
    <p:sldId id="417" r:id="rId19"/>
    <p:sldId id="420" r:id="rId20"/>
    <p:sldId id="421" r:id="rId21"/>
    <p:sldId id="422" r:id="rId22"/>
    <p:sldId id="423" r:id="rId23"/>
    <p:sldId id="424" r:id="rId24"/>
    <p:sldId id="425" r:id="rId25"/>
    <p:sldId id="426" r:id="rId26"/>
    <p:sldId id="427" r:id="rId27"/>
    <p:sldId id="370" r:id="rId28"/>
    <p:sldId id="401" r:id="rId29"/>
    <p:sldId id="398" r:id="rId30"/>
    <p:sldId id="399" r:id="rId31"/>
    <p:sldId id="397" r:id="rId32"/>
    <p:sldId id="402" r:id="rId33"/>
    <p:sldId id="376" r:id="rId34"/>
    <p:sldId id="400" r:id="rId35"/>
    <p:sldId id="315" r:id="rId36"/>
    <p:sldId id="276" r:id="rId37"/>
    <p:sldId id="317" r:id="rId38"/>
    <p:sldId id="325" r:id="rId39"/>
    <p:sldId id="349" r:id="rId40"/>
    <p:sldId id="32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6B8E3"/>
    <a:srgbClr val="157EBF"/>
    <a:srgbClr val="239BD3"/>
    <a:srgbClr val="44D7FB"/>
    <a:srgbClr val="0967B9"/>
    <a:srgbClr val="0050AA"/>
    <a:srgbClr val="3789BB"/>
    <a:srgbClr val="DEF5FD"/>
    <a:srgbClr val="D6F2FD"/>
    <a:srgbClr val="CCEFF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7" d="100"/>
          <a:sy n="87" d="100"/>
        </p:scale>
        <p:origin x="108" y="45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8/10/2018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512774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356816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054810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286119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0601960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4776977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01">
    <p:spTree>
      <p:nvGrpSpPr>
        <p:cNvPr id="1" name=""/>
        <p:cNvGrpSpPr/>
        <p:nvPr/>
      </p:nvGrpSpPr>
      <p:grpSpPr>
        <a:xfrm>
          <a:off x="0" y="0"/>
          <a:ext cx="0" cy="0"/>
          <a:chOff x="0" y="0"/>
          <a:chExt cx="0" cy="0"/>
        </a:xfrm>
      </p:grpSpPr>
      <p:sp>
        <p:nvSpPr>
          <p:cNvPr id="31" name="Picture Placeholder 7"/>
          <p:cNvSpPr>
            <a:spLocks noGrp="1"/>
          </p:cNvSpPr>
          <p:nvPr>
            <p:ph type="pic" sz="quarter" idx="10" hasCustomPrompt="1"/>
          </p:nvPr>
        </p:nvSpPr>
        <p:spPr>
          <a:xfrm>
            <a:off x="1157321" y="1963502"/>
            <a:ext cx="1895355" cy="1894789"/>
          </a:xfrm>
          <a:prstGeom prst="ellipse">
            <a:avLst/>
          </a:prstGeom>
          <a:ln w="28575">
            <a:solidFill>
              <a:schemeClr val="accent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4" name="Picture Placeholder 7"/>
          <p:cNvSpPr>
            <a:spLocks noGrp="1"/>
          </p:cNvSpPr>
          <p:nvPr>
            <p:ph type="pic" sz="quarter" idx="18" hasCustomPrompt="1"/>
          </p:nvPr>
        </p:nvSpPr>
        <p:spPr>
          <a:xfrm>
            <a:off x="3763524" y="1963502"/>
            <a:ext cx="1895355" cy="1894789"/>
          </a:xfrm>
          <a:prstGeom prst="ellipse">
            <a:avLst/>
          </a:prstGeom>
          <a:ln w="28575">
            <a:solidFill>
              <a:schemeClr val="accent2"/>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7" name="Picture Placeholder 7"/>
          <p:cNvSpPr>
            <a:spLocks noGrp="1"/>
          </p:cNvSpPr>
          <p:nvPr>
            <p:ph type="pic" sz="quarter" idx="21" hasCustomPrompt="1"/>
          </p:nvPr>
        </p:nvSpPr>
        <p:spPr>
          <a:xfrm>
            <a:off x="6438789" y="1963502"/>
            <a:ext cx="1895355" cy="1894789"/>
          </a:xfrm>
          <a:prstGeom prst="ellipse">
            <a:avLst/>
          </a:prstGeom>
          <a:ln w="28575">
            <a:solidFill>
              <a:schemeClr val="accent3"/>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0" name="Picture Placeholder 7"/>
          <p:cNvSpPr>
            <a:spLocks noGrp="1"/>
          </p:cNvSpPr>
          <p:nvPr>
            <p:ph type="pic" sz="quarter" idx="24" hasCustomPrompt="1"/>
          </p:nvPr>
        </p:nvSpPr>
        <p:spPr>
          <a:xfrm>
            <a:off x="9113800" y="1963502"/>
            <a:ext cx="1895355" cy="1894789"/>
          </a:xfrm>
          <a:prstGeom prst="ellipse">
            <a:avLst/>
          </a:prstGeom>
          <a:ln w="28575">
            <a:solidFill>
              <a:schemeClr val="accent4"/>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586463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p:cTn id="13" dur="500" fill="hold"/>
                                        <p:tgtEl>
                                          <p:spTgt spid="34"/>
                                        </p:tgtEl>
                                        <p:attrNameLst>
                                          <p:attrName>ppt_w</p:attrName>
                                        </p:attrNameLst>
                                      </p:cBhvr>
                                      <p:tavLst>
                                        <p:tav tm="0">
                                          <p:val>
                                            <p:fltVal val="0"/>
                                          </p:val>
                                        </p:tav>
                                        <p:tav tm="100000">
                                          <p:val>
                                            <p:strVal val="#ppt_w"/>
                                          </p:val>
                                        </p:tav>
                                      </p:tavLst>
                                    </p:anim>
                                    <p:anim calcmode="lin" valueType="num">
                                      <p:cBhvr>
                                        <p:cTn id="14" dur="500" fill="hold"/>
                                        <p:tgtEl>
                                          <p:spTgt spid="34"/>
                                        </p:tgtEl>
                                        <p:attrNameLst>
                                          <p:attrName>ppt_h</p:attrName>
                                        </p:attrNameLst>
                                      </p:cBhvr>
                                      <p:tavLst>
                                        <p:tav tm="0">
                                          <p:val>
                                            <p:fltVal val="0"/>
                                          </p:val>
                                        </p:tav>
                                        <p:tav tm="100000">
                                          <p:val>
                                            <p:strVal val="#ppt_h"/>
                                          </p:val>
                                        </p:tav>
                                      </p:tavLst>
                                    </p:anim>
                                    <p:animEffect transition="in" filter="fade">
                                      <p:cBhvr>
                                        <p:cTn id="15" dur="500"/>
                                        <p:tgtEl>
                                          <p:spTgt spid="34"/>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p:cTn id="19" dur="500" fill="hold"/>
                                        <p:tgtEl>
                                          <p:spTgt spid="37"/>
                                        </p:tgtEl>
                                        <p:attrNameLst>
                                          <p:attrName>ppt_w</p:attrName>
                                        </p:attrNameLst>
                                      </p:cBhvr>
                                      <p:tavLst>
                                        <p:tav tm="0">
                                          <p:val>
                                            <p:fltVal val="0"/>
                                          </p:val>
                                        </p:tav>
                                        <p:tav tm="100000">
                                          <p:val>
                                            <p:strVal val="#ppt_w"/>
                                          </p:val>
                                        </p:tav>
                                      </p:tavLst>
                                    </p:anim>
                                    <p:anim calcmode="lin" valueType="num">
                                      <p:cBhvr>
                                        <p:cTn id="20" dur="500" fill="hold"/>
                                        <p:tgtEl>
                                          <p:spTgt spid="37"/>
                                        </p:tgtEl>
                                        <p:attrNameLst>
                                          <p:attrName>ppt_h</p:attrName>
                                        </p:attrNameLst>
                                      </p:cBhvr>
                                      <p:tavLst>
                                        <p:tav tm="0">
                                          <p:val>
                                            <p:fltVal val="0"/>
                                          </p:val>
                                        </p:tav>
                                        <p:tav tm="100000">
                                          <p:val>
                                            <p:strVal val="#ppt_h"/>
                                          </p:val>
                                        </p:tav>
                                      </p:tavLst>
                                    </p:anim>
                                    <p:animEffect transition="in" filter="fade">
                                      <p:cBhvr>
                                        <p:cTn id="21" dur="500"/>
                                        <p:tgtEl>
                                          <p:spTgt spid="37"/>
                                        </p:tgtEl>
                                      </p:cBhvr>
                                    </p:animEffect>
                                  </p:childTnLst>
                                </p:cTn>
                              </p:par>
                            </p:childTnLst>
                          </p:cTn>
                        </p:par>
                        <p:par>
                          <p:cTn id="22" fill="hold">
                            <p:stCondLst>
                              <p:cond delay="1500"/>
                            </p:stCondLst>
                            <p:childTnLst>
                              <p:par>
                                <p:cTn id="23" presetID="53" presetClass="entr" presetSubtype="0" fill="hold" grpId="0" nodeType="afterEffect">
                                  <p:stCondLst>
                                    <p:cond delay="0"/>
                                  </p:stCondLst>
                                  <p:childTnLst>
                                    <p:set>
                                      <p:cBhvr>
                                        <p:cTn id="24" dur="1" fill="hold">
                                          <p:stCondLst>
                                            <p:cond delay="0"/>
                                          </p:stCondLst>
                                        </p:cTn>
                                        <p:tgtEl>
                                          <p:spTgt spid="40"/>
                                        </p:tgtEl>
                                        <p:attrNameLst>
                                          <p:attrName>style.visibility</p:attrName>
                                        </p:attrNameLst>
                                      </p:cBhvr>
                                      <p:to>
                                        <p:strVal val="visible"/>
                                      </p:to>
                                    </p:set>
                                    <p:anim calcmode="lin" valueType="num">
                                      <p:cBhvr>
                                        <p:cTn id="25" dur="500" fill="hold"/>
                                        <p:tgtEl>
                                          <p:spTgt spid="40"/>
                                        </p:tgtEl>
                                        <p:attrNameLst>
                                          <p:attrName>ppt_w</p:attrName>
                                        </p:attrNameLst>
                                      </p:cBhvr>
                                      <p:tavLst>
                                        <p:tav tm="0">
                                          <p:val>
                                            <p:fltVal val="0"/>
                                          </p:val>
                                        </p:tav>
                                        <p:tav tm="100000">
                                          <p:val>
                                            <p:strVal val="#ppt_w"/>
                                          </p:val>
                                        </p:tav>
                                      </p:tavLst>
                                    </p:anim>
                                    <p:anim calcmode="lin" valueType="num">
                                      <p:cBhvr>
                                        <p:cTn id="26" dur="500" fill="hold"/>
                                        <p:tgtEl>
                                          <p:spTgt spid="40"/>
                                        </p:tgtEl>
                                        <p:attrNameLst>
                                          <p:attrName>ppt_h</p:attrName>
                                        </p:attrNameLst>
                                      </p:cBhvr>
                                      <p:tavLst>
                                        <p:tav tm="0">
                                          <p:val>
                                            <p:fltVal val="0"/>
                                          </p:val>
                                        </p:tav>
                                        <p:tav tm="100000">
                                          <p:val>
                                            <p:strVal val="#ppt_h"/>
                                          </p:val>
                                        </p:tav>
                                      </p:tavLst>
                                    </p:anim>
                                    <p:animEffect transition="in" filter="fade">
                                      <p:cBhvr>
                                        <p:cTn id="2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7" grpId="0" animBg="1"/>
      <p:bldP spid="40"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16198029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5700315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1_mock_up">
    <p:bg>
      <p:bgPr>
        <a:solidFill>
          <a:schemeClr val="bg1"/>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589033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629374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8/10/2018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8/10/2018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8/10/2018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DEF5FD">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8/10/2018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6" r:id="rId14"/>
    <p:sldLayoutId id="2147483678" r:id="rId15"/>
    <p:sldLayoutId id="2147483679" r:id="rId16"/>
    <p:sldLayoutId id="2147483680" r:id="rId17"/>
    <p:sldLayoutId id="2147483681" r:id="rId18"/>
    <p:sldLayoutId id="2147483682" r:id="rId19"/>
    <p:sldLayoutId id="2147483683"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0.jpg"/><Relationship Id="rId4" Type="http://schemas.openxmlformats.org/officeDocument/2006/relationships/image" Target="../media/image9.jpg"/></Relationships>
</file>

<file path=ppt/slides/_rels/slide15.xml.rels><?xml version="1.0" encoding="UTF-8" standalone="yes"?>
<Relationships xmlns="http://schemas.openxmlformats.org/package/2006/relationships"><Relationship Id="rId8" Type="http://schemas.openxmlformats.org/officeDocument/2006/relationships/image" Target="../media/image15.jpg"/><Relationship Id="rId3" Type="http://schemas.openxmlformats.org/officeDocument/2006/relationships/image" Target="../media/image10.jpg"/><Relationship Id="rId7"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20.jpg"/><Relationship Id="rId7"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9.jpg"/><Relationship Id="rId4" Type="http://schemas.openxmlformats.org/officeDocument/2006/relationships/image" Target="../media/image10.jpg"/></Relationships>
</file>

<file path=ppt/slides/_rels/slide2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7.jpg"/><Relationship Id="rId4" Type="http://schemas.openxmlformats.org/officeDocument/2006/relationships/image" Target="../media/image23.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6.jpg"/><Relationship Id="rId2" Type="http://schemas.openxmlformats.org/officeDocument/2006/relationships/notesSlide" Target="../notesSlides/notesSlide3.xml"/><Relationship Id="rId1" Type="http://schemas.openxmlformats.org/officeDocument/2006/relationships/slideLayout" Target="../slideLayouts/slideLayout16.xml"/><Relationship Id="rId6" Type="http://schemas.openxmlformats.org/officeDocument/2006/relationships/image" Target="../media/image17.jpg"/><Relationship Id="rId5" Type="http://schemas.openxmlformats.org/officeDocument/2006/relationships/image" Target="../media/image23.jpg"/><Relationship Id="rId4" Type="http://schemas.openxmlformats.org/officeDocument/2006/relationships/image" Target="../media/image19.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0.jpg"/></Relationships>
</file>

<file path=ppt/slides/_rels/slide3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4.jpg"/></Relationships>
</file>

<file path=ppt/slides/_rels/slide3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0.jpg"/><Relationship Id="rId4" Type="http://schemas.openxmlformats.org/officeDocument/2006/relationships/image" Target="../media/image21.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483261" y="4106017"/>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36B8E3">
                <a:alpha val="50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36B8E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239B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0967B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157EBF"/>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chemeClr val="tx1">
                      <a:alpha val="2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15, 2021</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cxnSp>
        <p:nvCxnSpPr>
          <p:cNvPr id="63" name="Straight Arrow Connector 62">
            <a:extLst>
              <a:ext uri="{FF2B5EF4-FFF2-40B4-BE49-F238E27FC236}">
                <a16:creationId xmlns:a16="http://schemas.microsoft.com/office/drawing/2014/main" id="{82543765-7A66-481E-9870-478C13BD770D}"/>
              </a:ext>
            </a:extLst>
          </p:cNvPr>
          <p:cNvCxnSpPr>
            <a:cxnSpLocks/>
            <a:endCxn id="50" idx="4"/>
          </p:cNvCxnSpPr>
          <p:nvPr/>
        </p:nvCxnSpPr>
        <p:spPr>
          <a:xfrm flipV="1">
            <a:off x="4731695" y="2088715"/>
            <a:ext cx="923571" cy="918302"/>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B928CA1C-C361-4AF7-99B5-3C52ACE455C2}"/>
              </a:ext>
            </a:extLst>
          </p:cNvPr>
          <p:cNvCxnSpPr>
            <a:cxnSpLocks/>
            <a:endCxn id="54" idx="4"/>
          </p:cNvCxnSpPr>
          <p:nvPr/>
        </p:nvCxnSpPr>
        <p:spPr>
          <a:xfrm flipV="1">
            <a:off x="4684985" y="3125256"/>
            <a:ext cx="834822" cy="195419"/>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723C9F6A-2246-4BFC-8684-7DB05A573428}"/>
              </a:ext>
            </a:extLst>
          </p:cNvPr>
          <p:cNvCxnSpPr>
            <a:cxnSpLocks/>
            <a:endCxn id="58" idx="4"/>
          </p:cNvCxnSpPr>
          <p:nvPr/>
        </p:nvCxnSpPr>
        <p:spPr>
          <a:xfrm>
            <a:off x="4790413" y="3521301"/>
            <a:ext cx="780148" cy="403358"/>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525C5A95-CA03-4394-9DF0-B81565463A26}"/>
              </a:ext>
            </a:extLst>
          </p:cNvPr>
          <p:cNvCxnSpPr>
            <a:cxnSpLocks/>
            <a:endCxn id="62" idx="4"/>
          </p:cNvCxnSpPr>
          <p:nvPr/>
        </p:nvCxnSpPr>
        <p:spPr>
          <a:xfrm>
            <a:off x="4787199" y="3818797"/>
            <a:ext cx="952285" cy="1235361"/>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6B2D5526-1C5F-406A-BEAA-690C4D7126C1}"/>
              </a:ext>
            </a:extLst>
          </p:cNvPr>
          <p:cNvSpPr/>
          <p:nvPr/>
        </p:nvSpPr>
        <p:spPr>
          <a:xfrm rot="16200000">
            <a:off x="2895600" y="4381500"/>
            <a:ext cx="304801" cy="838200"/>
          </a:xfrm>
          <a:custGeom>
            <a:avLst/>
            <a:gdLst>
              <a:gd name="connsiteX0" fmla="*/ 304801 w 304801"/>
              <a:gd name="connsiteY0" fmla="*/ 0 h 838200"/>
              <a:gd name="connsiteX1" fmla="*/ 304801 w 304801"/>
              <a:gd name="connsiteY1" fmla="*/ 838200 h 838200"/>
              <a:gd name="connsiteX2" fmla="*/ 139703 w 304801"/>
              <a:gd name="connsiteY2" fmla="*/ 838200 h 838200"/>
              <a:gd name="connsiteX3" fmla="*/ 0 w 304801"/>
              <a:gd name="connsiteY3" fmla="*/ 698497 h 838200"/>
              <a:gd name="connsiteX4" fmla="*/ 0 w 304801"/>
              <a:gd name="connsiteY4" fmla="*/ 139703 h 838200"/>
              <a:gd name="connsiteX5" fmla="*/ 139703 w 304801"/>
              <a:gd name="connsiteY5" fmla="*/ 0 h 83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01" h="838200">
                <a:moveTo>
                  <a:pt x="304801" y="0"/>
                </a:moveTo>
                <a:lnTo>
                  <a:pt x="304801" y="838200"/>
                </a:lnTo>
                <a:lnTo>
                  <a:pt x="139703" y="838200"/>
                </a:lnTo>
                <a:cubicBezTo>
                  <a:pt x="62547" y="838200"/>
                  <a:pt x="0" y="775653"/>
                  <a:pt x="0" y="698497"/>
                </a:cubicBezTo>
                <a:lnTo>
                  <a:pt x="0" y="139703"/>
                </a:lnTo>
                <a:cubicBezTo>
                  <a:pt x="0" y="62547"/>
                  <a:pt x="62547" y="0"/>
                  <a:pt x="139703" y="0"/>
                </a:cubicBezTo>
                <a:close/>
              </a:path>
            </a:pathLst>
          </a:custGeom>
          <a:solidFill>
            <a:schemeClr val="bg2">
              <a:lumMod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ACDE42D-3FB0-48B8-9C3D-18D42748465E}"/>
              </a:ext>
            </a:extLst>
          </p:cNvPr>
          <p:cNvSpPr/>
          <p:nvPr/>
        </p:nvSpPr>
        <p:spPr>
          <a:xfrm>
            <a:off x="1937623" y="5029200"/>
            <a:ext cx="2220754" cy="304801"/>
          </a:xfrm>
          <a:custGeom>
            <a:avLst/>
            <a:gdLst>
              <a:gd name="connsiteX0" fmla="*/ 165103 w 2220754"/>
              <a:gd name="connsiteY0" fmla="*/ 0 h 304801"/>
              <a:gd name="connsiteX1" fmla="*/ 2055651 w 2220754"/>
              <a:gd name="connsiteY1" fmla="*/ 0 h 304801"/>
              <a:gd name="connsiteX2" fmla="*/ 2220754 w 2220754"/>
              <a:gd name="connsiteY2" fmla="*/ 165103 h 304801"/>
              <a:gd name="connsiteX3" fmla="*/ 2220754 w 2220754"/>
              <a:gd name="connsiteY3" fmla="*/ 304801 h 304801"/>
              <a:gd name="connsiteX4" fmla="*/ 0 w 2220754"/>
              <a:gd name="connsiteY4" fmla="*/ 304801 h 304801"/>
              <a:gd name="connsiteX5" fmla="*/ 0 w 2220754"/>
              <a:gd name="connsiteY5" fmla="*/ 165103 h 304801"/>
              <a:gd name="connsiteX6" fmla="*/ 165103 w 2220754"/>
              <a:gd name="connsiteY6" fmla="*/ 0 h 304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0754" h="304801">
                <a:moveTo>
                  <a:pt x="165103" y="0"/>
                </a:moveTo>
                <a:lnTo>
                  <a:pt x="2055651" y="0"/>
                </a:lnTo>
                <a:cubicBezTo>
                  <a:pt x="2146835" y="0"/>
                  <a:pt x="2220754" y="73919"/>
                  <a:pt x="2220754" y="165103"/>
                </a:cubicBezTo>
                <a:lnTo>
                  <a:pt x="2220754" y="304801"/>
                </a:lnTo>
                <a:lnTo>
                  <a:pt x="0" y="304801"/>
                </a:lnTo>
                <a:lnTo>
                  <a:pt x="0" y="165103"/>
                </a:lnTo>
                <a:cubicBezTo>
                  <a:pt x="0" y="73919"/>
                  <a:pt x="73919" y="0"/>
                  <a:pt x="165103" y="0"/>
                </a:cubicBezTo>
                <a:close/>
              </a:path>
            </a:pathLst>
          </a:custGeom>
          <a:solidFill>
            <a:schemeClr val="bg2">
              <a:lumMod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0FE3B625-02D0-4A33-B28A-65EF76F5094D}"/>
              </a:ext>
            </a:extLst>
          </p:cNvPr>
          <p:cNvSpPr/>
          <p:nvPr/>
        </p:nvSpPr>
        <p:spPr>
          <a:xfrm>
            <a:off x="1295400" y="1905000"/>
            <a:ext cx="3505200" cy="2743200"/>
          </a:xfrm>
          <a:prstGeom prst="roundRect">
            <a:avLst/>
          </a:prstGeom>
          <a:solidFill>
            <a:schemeClr val="bg2">
              <a:lumMod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Rounded Corners 15">
            <a:extLst>
              <a:ext uri="{FF2B5EF4-FFF2-40B4-BE49-F238E27FC236}">
                <a16:creationId xmlns:a16="http://schemas.microsoft.com/office/drawing/2014/main" id="{8BC6AF0A-0878-4CAB-842E-6F66C4952B1F}"/>
              </a:ext>
            </a:extLst>
          </p:cNvPr>
          <p:cNvSpPr>
            <a:spLocks noChangeAspect="1"/>
          </p:cNvSpPr>
          <p:nvPr/>
        </p:nvSpPr>
        <p:spPr>
          <a:xfrm>
            <a:off x="1539240" y="2164614"/>
            <a:ext cx="3017520" cy="1939834"/>
          </a:xfrm>
          <a:prstGeom prst="roundRect">
            <a:avLst/>
          </a:pr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9519EAAF-C63D-40BC-BEA1-E63D69D66488}"/>
              </a:ext>
            </a:extLst>
          </p:cNvPr>
          <p:cNvGrpSpPr/>
          <p:nvPr/>
        </p:nvGrpSpPr>
        <p:grpSpPr>
          <a:xfrm flipH="1">
            <a:off x="6332868" y="1066800"/>
            <a:ext cx="5486400" cy="1005840"/>
            <a:chOff x="-172121" y="1953909"/>
            <a:chExt cx="5486400" cy="1005840"/>
          </a:xfrm>
        </p:grpSpPr>
        <p:sp>
          <p:nvSpPr>
            <p:cNvPr id="45" name="Rectangle 44">
              <a:extLst>
                <a:ext uri="{FF2B5EF4-FFF2-40B4-BE49-F238E27FC236}">
                  <a16:creationId xmlns:a16="http://schemas.microsoft.com/office/drawing/2014/main" id="{DAED5A76-73DE-4AD0-84C7-3380BD893B33}"/>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 Box 10">
              <a:extLst>
                <a:ext uri="{FF2B5EF4-FFF2-40B4-BE49-F238E27FC236}">
                  <a16:creationId xmlns:a16="http://schemas.microsoft.com/office/drawing/2014/main" id="{BBF5E10F-E26E-4801-9471-BF439F3AE68C}"/>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44D7F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50" name="Freeform: Shape 49">
            <a:extLst>
              <a:ext uri="{FF2B5EF4-FFF2-40B4-BE49-F238E27FC236}">
                <a16:creationId xmlns:a16="http://schemas.microsoft.com/office/drawing/2014/main" id="{84949F89-EA29-4903-A9C4-FF05B1BF22E6}"/>
              </a:ext>
            </a:extLst>
          </p:cNvPr>
          <p:cNvSpPr>
            <a:spLocks noChangeAspect="1"/>
          </p:cNvSpPr>
          <p:nvPr/>
        </p:nvSpPr>
        <p:spPr bwMode="auto">
          <a:xfrm rot="2880000" flipV="1">
            <a:off x="5585406" y="1013358"/>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D7F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1" name="Group 50">
            <a:extLst>
              <a:ext uri="{FF2B5EF4-FFF2-40B4-BE49-F238E27FC236}">
                <a16:creationId xmlns:a16="http://schemas.microsoft.com/office/drawing/2014/main" id="{3A209649-8172-48B1-BE89-3D8167BCA9E8}"/>
              </a:ext>
            </a:extLst>
          </p:cNvPr>
          <p:cNvGrpSpPr/>
          <p:nvPr/>
        </p:nvGrpSpPr>
        <p:grpSpPr>
          <a:xfrm flipH="1">
            <a:off x="6343754" y="2423160"/>
            <a:ext cx="5486400" cy="1005840"/>
            <a:chOff x="-172121" y="1953909"/>
            <a:chExt cx="5486400" cy="1005840"/>
          </a:xfrm>
        </p:grpSpPr>
        <p:sp>
          <p:nvSpPr>
            <p:cNvPr id="52" name="Rectangle 51">
              <a:extLst>
                <a:ext uri="{FF2B5EF4-FFF2-40B4-BE49-F238E27FC236}">
                  <a16:creationId xmlns:a16="http://schemas.microsoft.com/office/drawing/2014/main" id="{B9854351-22D2-49E6-B62F-1073D4F83DEB}"/>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71AA17FC-CEC6-41C6-A7D6-8C67E51CE330}"/>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54" name="Freeform: Shape 53">
            <a:extLst>
              <a:ext uri="{FF2B5EF4-FFF2-40B4-BE49-F238E27FC236}">
                <a16:creationId xmlns:a16="http://schemas.microsoft.com/office/drawing/2014/main" id="{E0596128-1C2D-47BB-ABA2-86538B636DA7}"/>
              </a:ext>
            </a:extLst>
          </p:cNvPr>
          <p:cNvSpPr>
            <a:spLocks noChangeAspect="1"/>
          </p:cNvSpPr>
          <p:nvPr/>
        </p:nvSpPr>
        <p:spPr bwMode="auto">
          <a:xfrm rot="4560000" flipV="1">
            <a:off x="5596291" y="2325134"/>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36B8E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5" name="Group 54">
            <a:extLst>
              <a:ext uri="{FF2B5EF4-FFF2-40B4-BE49-F238E27FC236}">
                <a16:creationId xmlns:a16="http://schemas.microsoft.com/office/drawing/2014/main" id="{39938032-3D69-4524-90A5-70FCAA2773F6}"/>
              </a:ext>
            </a:extLst>
          </p:cNvPr>
          <p:cNvGrpSpPr/>
          <p:nvPr/>
        </p:nvGrpSpPr>
        <p:grpSpPr>
          <a:xfrm flipH="1">
            <a:off x="6332868" y="3794760"/>
            <a:ext cx="5486400" cy="1005840"/>
            <a:chOff x="-172121" y="1953909"/>
            <a:chExt cx="5486400" cy="1005840"/>
          </a:xfrm>
        </p:grpSpPr>
        <p:sp>
          <p:nvSpPr>
            <p:cNvPr id="56" name="Rectangle 55">
              <a:extLst>
                <a:ext uri="{FF2B5EF4-FFF2-40B4-BE49-F238E27FC236}">
                  <a16:creationId xmlns:a16="http://schemas.microsoft.com/office/drawing/2014/main" id="{A15B3865-7036-4E9D-8223-CA62635A6AC6}"/>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 Box 10">
              <a:extLst>
                <a:ext uri="{FF2B5EF4-FFF2-40B4-BE49-F238E27FC236}">
                  <a16:creationId xmlns:a16="http://schemas.microsoft.com/office/drawing/2014/main" id="{DA95EFD4-78D4-4475-ADDA-5FEF1355FF99}"/>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58" name="Freeform: Shape 57">
            <a:extLst>
              <a:ext uri="{FF2B5EF4-FFF2-40B4-BE49-F238E27FC236}">
                <a16:creationId xmlns:a16="http://schemas.microsoft.com/office/drawing/2014/main" id="{91148DC2-B4F7-4A04-A423-1D2B43D979AB}"/>
              </a:ext>
            </a:extLst>
          </p:cNvPr>
          <p:cNvSpPr>
            <a:spLocks noChangeAspect="1"/>
          </p:cNvSpPr>
          <p:nvPr/>
        </p:nvSpPr>
        <p:spPr bwMode="auto">
          <a:xfrm rot="7140000" flipV="1">
            <a:off x="5585405" y="359274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239B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42EE2A6D-4C03-4BE7-9BD0-3603D64DA582}"/>
              </a:ext>
            </a:extLst>
          </p:cNvPr>
          <p:cNvGrpSpPr/>
          <p:nvPr/>
        </p:nvGrpSpPr>
        <p:grpSpPr>
          <a:xfrm flipH="1">
            <a:off x="6343754" y="5090160"/>
            <a:ext cx="5486400" cy="1005840"/>
            <a:chOff x="-172121" y="1953909"/>
            <a:chExt cx="5486400" cy="1005840"/>
          </a:xfrm>
        </p:grpSpPr>
        <p:sp>
          <p:nvSpPr>
            <p:cNvPr id="60" name="Rectangle 59">
              <a:extLst>
                <a:ext uri="{FF2B5EF4-FFF2-40B4-BE49-F238E27FC236}">
                  <a16:creationId xmlns:a16="http://schemas.microsoft.com/office/drawing/2014/main" id="{006CEA57-4234-42E7-A0A5-00B0DAF94B36}"/>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 Box 10">
              <a:extLst>
                <a:ext uri="{FF2B5EF4-FFF2-40B4-BE49-F238E27FC236}">
                  <a16:creationId xmlns:a16="http://schemas.microsoft.com/office/drawing/2014/main" id="{72A67C3F-5A12-4C89-80B0-2967C424C756}"/>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2" name="Freeform: Shape 61">
            <a:extLst>
              <a:ext uri="{FF2B5EF4-FFF2-40B4-BE49-F238E27FC236}">
                <a16:creationId xmlns:a16="http://schemas.microsoft.com/office/drawing/2014/main" id="{B896829F-0798-40FA-B364-6FA58A22BE2B}"/>
              </a:ext>
            </a:extLst>
          </p:cNvPr>
          <p:cNvSpPr>
            <a:spLocks noChangeAspect="1"/>
          </p:cNvSpPr>
          <p:nvPr/>
        </p:nvSpPr>
        <p:spPr bwMode="auto">
          <a:xfrm rot="8460000" flipV="1">
            <a:off x="5596291" y="491058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157EBF"/>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85" name="Freeform 370">
            <a:extLst>
              <a:ext uri="{FF2B5EF4-FFF2-40B4-BE49-F238E27FC236}">
                <a16:creationId xmlns:a16="http://schemas.microsoft.com/office/drawing/2014/main" id="{C2783BD3-5C8B-4605-946F-FD1B7A812CA0}"/>
              </a:ext>
            </a:extLst>
          </p:cNvPr>
          <p:cNvSpPr>
            <a:spLocks noChangeAspect="1" noEditPoints="1"/>
          </p:cNvSpPr>
          <p:nvPr/>
        </p:nvSpPr>
        <p:spPr bwMode="auto">
          <a:xfrm>
            <a:off x="5970498" y="5424095"/>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364">
            <a:extLst>
              <a:ext uri="{FF2B5EF4-FFF2-40B4-BE49-F238E27FC236}">
                <a16:creationId xmlns:a16="http://schemas.microsoft.com/office/drawing/2014/main" id="{727CF409-98F9-4825-9EDA-D6642FCE4490}"/>
              </a:ext>
            </a:extLst>
          </p:cNvPr>
          <p:cNvSpPr>
            <a:spLocks noChangeAspect="1" noEditPoints="1"/>
          </p:cNvSpPr>
          <p:nvPr/>
        </p:nvSpPr>
        <p:spPr bwMode="auto">
          <a:xfrm>
            <a:off x="6000947" y="2767556"/>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381">
            <a:extLst>
              <a:ext uri="{FF2B5EF4-FFF2-40B4-BE49-F238E27FC236}">
                <a16:creationId xmlns:a16="http://schemas.microsoft.com/office/drawing/2014/main" id="{5F100505-7315-414D-A64F-F7323D8B2444}"/>
              </a:ext>
            </a:extLst>
          </p:cNvPr>
          <p:cNvSpPr>
            <a:spLocks noChangeAspect="1" noEditPoints="1"/>
          </p:cNvSpPr>
          <p:nvPr/>
        </p:nvSpPr>
        <p:spPr bwMode="auto">
          <a:xfrm>
            <a:off x="6028260" y="405249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374">
            <a:extLst>
              <a:ext uri="{FF2B5EF4-FFF2-40B4-BE49-F238E27FC236}">
                <a16:creationId xmlns:a16="http://schemas.microsoft.com/office/drawing/2014/main" id="{6124A136-2F52-4E67-95D1-AB96BB7F7DB1}"/>
              </a:ext>
            </a:extLst>
          </p:cNvPr>
          <p:cNvSpPr>
            <a:spLocks noChangeAspect="1" noEditPoints="1"/>
          </p:cNvSpPr>
          <p:nvPr/>
        </p:nvSpPr>
        <p:spPr bwMode="auto">
          <a:xfrm>
            <a:off x="5969842" y="1299178"/>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TextBox 88">
            <a:extLst>
              <a:ext uri="{FF2B5EF4-FFF2-40B4-BE49-F238E27FC236}">
                <a16:creationId xmlns:a16="http://schemas.microsoft.com/office/drawing/2014/main" id="{6ECF4C81-9378-442D-ADD6-2002FF7F406E}"/>
              </a:ext>
            </a:extLst>
          </p:cNvPr>
          <p:cNvSpPr txBox="1"/>
          <p:nvPr/>
        </p:nvSpPr>
        <p:spPr>
          <a:xfrm>
            <a:off x="739213" y="5487291"/>
            <a:ext cx="4461380" cy="1046440"/>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37595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p:cTn id="24" dur="500" fill="hold"/>
                                        <p:tgtEl>
                                          <p:spTgt spid="16"/>
                                        </p:tgtEl>
                                        <p:attrNameLst>
                                          <p:attrName>ppt_w</p:attrName>
                                        </p:attrNameLst>
                                      </p:cBhvr>
                                      <p:tavLst>
                                        <p:tav tm="0">
                                          <p:val>
                                            <p:fltVal val="0"/>
                                          </p:val>
                                        </p:tav>
                                        <p:tav tm="100000">
                                          <p:val>
                                            <p:strVal val="#ppt_w"/>
                                          </p:val>
                                        </p:tav>
                                      </p:tavLst>
                                    </p:anim>
                                    <p:anim calcmode="lin" valueType="num">
                                      <p:cBhvr>
                                        <p:cTn id="25" dur="500" fill="hold"/>
                                        <p:tgtEl>
                                          <p:spTgt spid="16"/>
                                        </p:tgtEl>
                                        <p:attrNameLst>
                                          <p:attrName>ppt_h</p:attrName>
                                        </p:attrNameLst>
                                      </p:cBhvr>
                                      <p:tavLst>
                                        <p:tav tm="0">
                                          <p:val>
                                            <p:fltVal val="0"/>
                                          </p:val>
                                        </p:tav>
                                        <p:tav tm="100000">
                                          <p:val>
                                            <p:strVal val="#ppt_h"/>
                                          </p:val>
                                        </p:tav>
                                      </p:tavLst>
                                    </p:anim>
                                    <p:animEffect transition="in" filter="fade">
                                      <p:cBhvr>
                                        <p:cTn id="26" dur="500"/>
                                        <p:tgtEl>
                                          <p:spTgt spid="16"/>
                                        </p:tgtEl>
                                      </p:cBhvr>
                                    </p:animEffect>
                                  </p:childTnLst>
                                </p:cTn>
                              </p:par>
                            </p:childTnLst>
                          </p:cTn>
                        </p:par>
                        <p:par>
                          <p:cTn id="27" fill="hold">
                            <p:stCondLst>
                              <p:cond delay="2000"/>
                            </p:stCondLst>
                            <p:childTnLst>
                              <p:par>
                                <p:cTn id="28" presetID="42" presetClass="entr" presetSubtype="0" fill="hold" nodeType="afterEffect">
                                  <p:stCondLst>
                                    <p:cond delay="0"/>
                                  </p:stCondLst>
                                  <p:childTnLst>
                                    <p:set>
                                      <p:cBhvr>
                                        <p:cTn id="29" dur="1" fill="hold">
                                          <p:stCondLst>
                                            <p:cond delay="0"/>
                                          </p:stCondLst>
                                        </p:cTn>
                                        <p:tgtEl>
                                          <p:spTgt spid="89">
                                            <p:txEl>
                                              <p:pRg st="0" end="0"/>
                                            </p:txEl>
                                          </p:spTgt>
                                        </p:tgtEl>
                                        <p:attrNameLst>
                                          <p:attrName>style.visibility</p:attrName>
                                        </p:attrNameLst>
                                      </p:cBhvr>
                                      <p:to>
                                        <p:strVal val="visible"/>
                                      </p:to>
                                    </p:set>
                                    <p:animEffect transition="in" filter="fade">
                                      <p:cBhvr>
                                        <p:cTn id="30" dur="1000"/>
                                        <p:tgtEl>
                                          <p:spTgt spid="89">
                                            <p:txEl>
                                              <p:pRg st="0" end="0"/>
                                            </p:txEl>
                                          </p:spTgt>
                                        </p:tgtEl>
                                      </p:cBhvr>
                                    </p:animEffect>
                                    <p:anim calcmode="lin" valueType="num">
                                      <p:cBhvr>
                                        <p:cTn id="31" dur="1000" fill="hold"/>
                                        <p:tgtEl>
                                          <p:spTgt spid="89">
                                            <p:txEl>
                                              <p:pRg st="0" end="0"/>
                                            </p:txEl>
                                          </p:spTgt>
                                        </p:tgtEl>
                                        <p:attrNameLst>
                                          <p:attrName>ppt_x</p:attrName>
                                        </p:attrNameLst>
                                      </p:cBhvr>
                                      <p:tavLst>
                                        <p:tav tm="0">
                                          <p:val>
                                            <p:strVal val="#ppt_x"/>
                                          </p:val>
                                        </p:tav>
                                        <p:tav tm="100000">
                                          <p:val>
                                            <p:strVal val="#ppt_x"/>
                                          </p:val>
                                        </p:tav>
                                      </p:tavLst>
                                    </p:anim>
                                    <p:anim calcmode="lin" valueType="num">
                                      <p:cBhvr>
                                        <p:cTn id="32" dur="1000" fill="hold"/>
                                        <p:tgtEl>
                                          <p:spTgt spid="89">
                                            <p:txEl>
                                              <p:pRg st="0" end="0"/>
                                            </p:txEl>
                                          </p:spTgt>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22" presetClass="entr" presetSubtype="4" fill="hold"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wipe(down)">
                                      <p:cBhvr>
                                        <p:cTn id="36" dur="1000"/>
                                        <p:tgtEl>
                                          <p:spTgt spid="63"/>
                                        </p:tgtEl>
                                      </p:cBhvr>
                                    </p:animEffect>
                                  </p:childTnLst>
                                </p:cTn>
                              </p:par>
                              <p:par>
                                <p:cTn id="37" presetID="47" presetClass="entr" presetSubtype="0" fill="hold" grpId="0" nodeType="with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fade">
                                      <p:cBhvr>
                                        <p:cTn id="39" dur="1000"/>
                                        <p:tgtEl>
                                          <p:spTgt spid="50"/>
                                        </p:tgtEl>
                                      </p:cBhvr>
                                    </p:animEffect>
                                    <p:anim calcmode="lin" valueType="num">
                                      <p:cBhvr>
                                        <p:cTn id="40" dur="1000" fill="hold"/>
                                        <p:tgtEl>
                                          <p:spTgt spid="50"/>
                                        </p:tgtEl>
                                        <p:attrNameLst>
                                          <p:attrName>ppt_x</p:attrName>
                                        </p:attrNameLst>
                                      </p:cBhvr>
                                      <p:tavLst>
                                        <p:tav tm="0">
                                          <p:val>
                                            <p:strVal val="#ppt_x"/>
                                          </p:val>
                                        </p:tav>
                                        <p:tav tm="100000">
                                          <p:val>
                                            <p:strVal val="#ppt_x"/>
                                          </p:val>
                                        </p:tav>
                                      </p:tavLst>
                                    </p:anim>
                                    <p:anim calcmode="lin" valueType="num">
                                      <p:cBhvr>
                                        <p:cTn id="41" dur="1000" fill="hold"/>
                                        <p:tgtEl>
                                          <p:spTgt spid="50"/>
                                        </p:tgtEl>
                                        <p:attrNameLst>
                                          <p:attrName>ppt_y</p:attrName>
                                        </p:attrNameLst>
                                      </p:cBhvr>
                                      <p:tavLst>
                                        <p:tav tm="0">
                                          <p:val>
                                            <p:strVal val="#ppt_y-.1"/>
                                          </p:val>
                                        </p:tav>
                                        <p:tav tm="100000">
                                          <p:val>
                                            <p:strVal val="#ppt_y"/>
                                          </p:val>
                                        </p:tav>
                                      </p:tavLst>
                                    </p:anim>
                                  </p:childTnLst>
                                </p:cTn>
                              </p:par>
                              <p:par>
                                <p:cTn id="42" presetID="47" presetClass="entr" presetSubtype="0" fill="hold" grpId="0" nodeType="withEffect">
                                  <p:stCondLst>
                                    <p:cond delay="0"/>
                                  </p:stCondLst>
                                  <p:childTnLst>
                                    <p:set>
                                      <p:cBhvr>
                                        <p:cTn id="43" dur="1" fill="hold">
                                          <p:stCondLst>
                                            <p:cond delay="0"/>
                                          </p:stCondLst>
                                        </p:cTn>
                                        <p:tgtEl>
                                          <p:spTgt spid="88"/>
                                        </p:tgtEl>
                                        <p:attrNameLst>
                                          <p:attrName>style.visibility</p:attrName>
                                        </p:attrNameLst>
                                      </p:cBhvr>
                                      <p:to>
                                        <p:strVal val="visible"/>
                                      </p:to>
                                    </p:set>
                                    <p:animEffect transition="in" filter="fade">
                                      <p:cBhvr>
                                        <p:cTn id="44" dur="1000"/>
                                        <p:tgtEl>
                                          <p:spTgt spid="88"/>
                                        </p:tgtEl>
                                      </p:cBhvr>
                                    </p:animEffect>
                                    <p:anim calcmode="lin" valueType="num">
                                      <p:cBhvr>
                                        <p:cTn id="45" dur="1000" fill="hold"/>
                                        <p:tgtEl>
                                          <p:spTgt spid="88"/>
                                        </p:tgtEl>
                                        <p:attrNameLst>
                                          <p:attrName>ppt_x</p:attrName>
                                        </p:attrNameLst>
                                      </p:cBhvr>
                                      <p:tavLst>
                                        <p:tav tm="0">
                                          <p:val>
                                            <p:strVal val="#ppt_x"/>
                                          </p:val>
                                        </p:tav>
                                        <p:tav tm="100000">
                                          <p:val>
                                            <p:strVal val="#ppt_x"/>
                                          </p:val>
                                        </p:tav>
                                      </p:tavLst>
                                    </p:anim>
                                    <p:anim calcmode="lin" valueType="num">
                                      <p:cBhvr>
                                        <p:cTn id="46" dur="1000" fill="hold"/>
                                        <p:tgtEl>
                                          <p:spTgt spid="88"/>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22" presetClass="entr" presetSubtype="8" fill="hold"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left)">
                                      <p:cBhvr>
                                        <p:cTn id="50" dur="500"/>
                                        <p:tgtEl>
                                          <p:spTgt spid="44"/>
                                        </p:tgtEl>
                                      </p:cBhvr>
                                    </p:animEffect>
                                  </p:childTnLst>
                                </p:cTn>
                              </p:par>
                            </p:childTnLst>
                          </p:cTn>
                        </p:par>
                        <p:par>
                          <p:cTn id="51" fill="hold">
                            <p:stCondLst>
                              <p:cond delay="4500"/>
                            </p:stCondLst>
                            <p:childTnLst>
                              <p:par>
                                <p:cTn id="52" presetID="22" presetClass="entr" presetSubtype="8" fill="hold" nodeType="afterEffect">
                                  <p:stCondLst>
                                    <p:cond delay="0"/>
                                  </p:stCondLst>
                                  <p:childTnLst>
                                    <p:set>
                                      <p:cBhvr>
                                        <p:cTn id="53" dur="1" fill="hold">
                                          <p:stCondLst>
                                            <p:cond delay="0"/>
                                          </p:stCondLst>
                                        </p:cTn>
                                        <p:tgtEl>
                                          <p:spTgt spid="66"/>
                                        </p:tgtEl>
                                        <p:attrNameLst>
                                          <p:attrName>style.visibility</p:attrName>
                                        </p:attrNameLst>
                                      </p:cBhvr>
                                      <p:to>
                                        <p:strVal val="visible"/>
                                      </p:to>
                                    </p:set>
                                    <p:animEffect transition="in" filter="wipe(left)">
                                      <p:cBhvr>
                                        <p:cTn id="54" dur="1000"/>
                                        <p:tgtEl>
                                          <p:spTgt spid="66"/>
                                        </p:tgtEl>
                                      </p:cBhvr>
                                    </p:animEffect>
                                  </p:childTnLst>
                                </p:cTn>
                              </p:par>
                              <p:par>
                                <p:cTn id="55" presetID="47" presetClass="entr" presetSubtype="0" fill="hold" grpId="0" nodeType="with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fade">
                                      <p:cBhvr>
                                        <p:cTn id="57" dur="1000"/>
                                        <p:tgtEl>
                                          <p:spTgt spid="54"/>
                                        </p:tgtEl>
                                      </p:cBhvr>
                                    </p:animEffect>
                                    <p:anim calcmode="lin" valueType="num">
                                      <p:cBhvr>
                                        <p:cTn id="58" dur="1000" fill="hold"/>
                                        <p:tgtEl>
                                          <p:spTgt spid="54"/>
                                        </p:tgtEl>
                                        <p:attrNameLst>
                                          <p:attrName>ppt_x</p:attrName>
                                        </p:attrNameLst>
                                      </p:cBhvr>
                                      <p:tavLst>
                                        <p:tav tm="0">
                                          <p:val>
                                            <p:strVal val="#ppt_x"/>
                                          </p:val>
                                        </p:tav>
                                        <p:tav tm="100000">
                                          <p:val>
                                            <p:strVal val="#ppt_x"/>
                                          </p:val>
                                        </p:tav>
                                      </p:tavLst>
                                    </p:anim>
                                    <p:anim calcmode="lin" valueType="num">
                                      <p:cBhvr>
                                        <p:cTn id="59" dur="1000" fill="hold"/>
                                        <p:tgtEl>
                                          <p:spTgt spid="54"/>
                                        </p:tgtEl>
                                        <p:attrNameLst>
                                          <p:attrName>ppt_y</p:attrName>
                                        </p:attrNameLst>
                                      </p:cBhvr>
                                      <p:tavLst>
                                        <p:tav tm="0">
                                          <p:val>
                                            <p:strVal val="#ppt_y-.1"/>
                                          </p:val>
                                        </p:tav>
                                        <p:tav tm="100000">
                                          <p:val>
                                            <p:strVal val="#ppt_y"/>
                                          </p:val>
                                        </p:tav>
                                      </p:tavLst>
                                    </p:anim>
                                  </p:childTnLst>
                                </p:cTn>
                              </p:par>
                              <p:par>
                                <p:cTn id="60" presetID="47" presetClass="entr" presetSubtype="0" fill="hold" grpId="0" nodeType="withEffect">
                                  <p:stCondLst>
                                    <p:cond delay="0"/>
                                  </p:stCondLst>
                                  <p:childTnLst>
                                    <p:set>
                                      <p:cBhvr>
                                        <p:cTn id="61" dur="1" fill="hold">
                                          <p:stCondLst>
                                            <p:cond delay="0"/>
                                          </p:stCondLst>
                                        </p:cTn>
                                        <p:tgtEl>
                                          <p:spTgt spid="86"/>
                                        </p:tgtEl>
                                        <p:attrNameLst>
                                          <p:attrName>style.visibility</p:attrName>
                                        </p:attrNameLst>
                                      </p:cBhvr>
                                      <p:to>
                                        <p:strVal val="visible"/>
                                      </p:to>
                                    </p:set>
                                    <p:animEffect transition="in" filter="fade">
                                      <p:cBhvr>
                                        <p:cTn id="62" dur="1000"/>
                                        <p:tgtEl>
                                          <p:spTgt spid="86"/>
                                        </p:tgtEl>
                                      </p:cBhvr>
                                    </p:animEffect>
                                    <p:anim calcmode="lin" valueType="num">
                                      <p:cBhvr>
                                        <p:cTn id="63" dur="1000" fill="hold"/>
                                        <p:tgtEl>
                                          <p:spTgt spid="86"/>
                                        </p:tgtEl>
                                        <p:attrNameLst>
                                          <p:attrName>ppt_x</p:attrName>
                                        </p:attrNameLst>
                                      </p:cBhvr>
                                      <p:tavLst>
                                        <p:tav tm="0">
                                          <p:val>
                                            <p:strVal val="#ppt_x"/>
                                          </p:val>
                                        </p:tav>
                                        <p:tav tm="100000">
                                          <p:val>
                                            <p:strVal val="#ppt_x"/>
                                          </p:val>
                                        </p:tav>
                                      </p:tavLst>
                                    </p:anim>
                                    <p:anim calcmode="lin" valueType="num">
                                      <p:cBhvr>
                                        <p:cTn id="64" dur="1000" fill="hold"/>
                                        <p:tgtEl>
                                          <p:spTgt spid="86"/>
                                        </p:tgtEl>
                                        <p:attrNameLst>
                                          <p:attrName>ppt_y</p:attrName>
                                        </p:attrNameLst>
                                      </p:cBhvr>
                                      <p:tavLst>
                                        <p:tav tm="0">
                                          <p:val>
                                            <p:strVal val="#ppt_y-.1"/>
                                          </p:val>
                                        </p:tav>
                                        <p:tav tm="100000">
                                          <p:val>
                                            <p:strVal val="#ppt_y"/>
                                          </p:val>
                                        </p:tav>
                                      </p:tavLst>
                                    </p:anim>
                                  </p:childTnLst>
                                </p:cTn>
                              </p:par>
                            </p:childTnLst>
                          </p:cTn>
                        </p:par>
                        <p:par>
                          <p:cTn id="65" fill="hold">
                            <p:stCondLst>
                              <p:cond delay="5500"/>
                            </p:stCondLst>
                            <p:childTnLst>
                              <p:par>
                                <p:cTn id="66" presetID="22" presetClass="entr" presetSubtype="8" fill="hold"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left)">
                                      <p:cBhvr>
                                        <p:cTn id="68" dur="500"/>
                                        <p:tgtEl>
                                          <p:spTgt spid="51"/>
                                        </p:tgtEl>
                                      </p:cBhvr>
                                    </p:animEffect>
                                  </p:childTnLst>
                                </p:cTn>
                              </p:par>
                            </p:childTnLst>
                          </p:cTn>
                        </p:par>
                        <p:par>
                          <p:cTn id="69" fill="hold">
                            <p:stCondLst>
                              <p:cond delay="6000"/>
                            </p:stCondLst>
                            <p:childTnLst>
                              <p:par>
                                <p:cTn id="70" presetID="22" presetClass="entr" presetSubtype="8" fill="hold" nodeType="afterEffect">
                                  <p:stCondLst>
                                    <p:cond delay="0"/>
                                  </p:stCondLst>
                                  <p:childTnLst>
                                    <p:set>
                                      <p:cBhvr>
                                        <p:cTn id="71" dur="1" fill="hold">
                                          <p:stCondLst>
                                            <p:cond delay="0"/>
                                          </p:stCondLst>
                                        </p:cTn>
                                        <p:tgtEl>
                                          <p:spTgt spid="68"/>
                                        </p:tgtEl>
                                        <p:attrNameLst>
                                          <p:attrName>style.visibility</p:attrName>
                                        </p:attrNameLst>
                                      </p:cBhvr>
                                      <p:to>
                                        <p:strVal val="visible"/>
                                      </p:to>
                                    </p:set>
                                    <p:animEffect transition="in" filter="wipe(left)">
                                      <p:cBhvr>
                                        <p:cTn id="72" dur="1000"/>
                                        <p:tgtEl>
                                          <p:spTgt spid="6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fade">
                                      <p:cBhvr>
                                        <p:cTn id="75" dur="1000"/>
                                        <p:tgtEl>
                                          <p:spTgt spid="58"/>
                                        </p:tgtEl>
                                      </p:cBhvr>
                                    </p:animEffect>
                                    <p:anim calcmode="lin" valueType="num">
                                      <p:cBhvr>
                                        <p:cTn id="76" dur="1000" fill="hold"/>
                                        <p:tgtEl>
                                          <p:spTgt spid="58"/>
                                        </p:tgtEl>
                                        <p:attrNameLst>
                                          <p:attrName>ppt_x</p:attrName>
                                        </p:attrNameLst>
                                      </p:cBhvr>
                                      <p:tavLst>
                                        <p:tav tm="0">
                                          <p:val>
                                            <p:strVal val="#ppt_x"/>
                                          </p:val>
                                        </p:tav>
                                        <p:tav tm="100000">
                                          <p:val>
                                            <p:strVal val="#ppt_x"/>
                                          </p:val>
                                        </p:tav>
                                      </p:tavLst>
                                    </p:anim>
                                    <p:anim calcmode="lin" valueType="num">
                                      <p:cBhvr>
                                        <p:cTn id="77" dur="1000" fill="hold"/>
                                        <p:tgtEl>
                                          <p:spTgt spid="58"/>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87"/>
                                        </p:tgtEl>
                                        <p:attrNameLst>
                                          <p:attrName>style.visibility</p:attrName>
                                        </p:attrNameLst>
                                      </p:cBhvr>
                                      <p:to>
                                        <p:strVal val="visible"/>
                                      </p:to>
                                    </p:set>
                                    <p:animEffect transition="in" filter="fade">
                                      <p:cBhvr>
                                        <p:cTn id="80" dur="1000"/>
                                        <p:tgtEl>
                                          <p:spTgt spid="87"/>
                                        </p:tgtEl>
                                      </p:cBhvr>
                                    </p:animEffect>
                                    <p:anim calcmode="lin" valueType="num">
                                      <p:cBhvr>
                                        <p:cTn id="81" dur="1000" fill="hold"/>
                                        <p:tgtEl>
                                          <p:spTgt spid="87"/>
                                        </p:tgtEl>
                                        <p:attrNameLst>
                                          <p:attrName>ppt_x</p:attrName>
                                        </p:attrNameLst>
                                      </p:cBhvr>
                                      <p:tavLst>
                                        <p:tav tm="0">
                                          <p:val>
                                            <p:strVal val="#ppt_x"/>
                                          </p:val>
                                        </p:tav>
                                        <p:tav tm="100000">
                                          <p:val>
                                            <p:strVal val="#ppt_x"/>
                                          </p:val>
                                        </p:tav>
                                      </p:tavLst>
                                    </p:anim>
                                    <p:anim calcmode="lin" valueType="num">
                                      <p:cBhvr>
                                        <p:cTn id="82" dur="1000" fill="hold"/>
                                        <p:tgtEl>
                                          <p:spTgt spid="87"/>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8" fill="hold" nodeType="afterEffect">
                                  <p:stCondLst>
                                    <p:cond delay="0"/>
                                  </p:stCondLst>
                                  <p:childTnLst>
                                    <p:set>
                                      <p:cBhvr>
                                        <p:cTn id="85" dur="1" fill="hold">
                                          <p:stCondLst>
                                            <p:cond delay="0"/>
                                          </p:stCondLst>
                                        </p:cTn>
                                        <p:tgtEl>
                                          <p:spTgt spid="55"/>
                                        </p:tgtEl>
                                        <p:attrNameLst>
                                          <p:attrName>style.visibility</p:attrName>
                                        </p:attrNameLst>
                                      </p:cBhvr>
                                      <p:to>
                                        <p:strVal val="visible"/>
                                      </p:to>
                                    </p:set>
                                    <p:animEffect transition="in" filter="wipe(left)">
                                      <p:cBhvr>
                                        <p:cTn id="86" dur="500"/>
                                        <p:tgtEl>
                                          <p:spTgt spid="55"/>
                                        </p:tgtEl>
                                      </p:cBhvr>
                                    </p:animEffect>
                                  </p:childTnLst>
                                </p:cTn>
                              </p:par>
                            </p:childTnLst>
                          </p:cTn>
                        </p:par>
                        <p:par>
                          <p:cTn id="87" fill="hold">
                            <p:stCondLst>
                              <p:cond delay="7500"/>
                            </p:stCondLst>
                            <p:childTnLst>
                              <p:par>
                                <p:cTn id="88" presetID="22" presetClass="entr" presetSubtype="1" fill="hold" nodeType="afterEffect">
                                  <p:stCondLst>
                                    <p:cond delay="0"/>
                                  </p:stCondLst>
                                  <p:childTnLst>
                                    <p:set>
                                      <p:cBhvr>
                                        <p:cTn id="89" dur="1" fill="hold">
                                          <p:stCondLst>
                                            <p:cond delay="0"/>
                                          </p:stCondLst>
                                        </p:cTn>
                                        <p:tgtEl>
                                          <p:spTgt spid="72"/>
                                        </p:tgtEl>
                                        <p:attrNameLst>
                                          <p:attrName>style.visibility</p:attrName>
                                        </p:attrNameLst>
                                      </p:cBhvr>
                                      <p:to>
                                        <p:strVal val="visible"/>
                                      </p:to>
                                    </p:set>
                                    <p:animEffect transition="in" filter="wipe(up)">
                                      <p:cBhvr>
                                        <p:cTn id="90" dur="1000"/>
                                        <p:tgtEl>
                                          <p:spTgt spid="72"/>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62"/>
                                        </p:tgtEl>
                                        <p:attrNameLst>
                                          <p:attrName>style.visibility</p:attrName>
                                        </p:attrNameLst>
                                      </p:cBhvr>
                                      <p:to>
                                        <p:strVal val="visible"/>
                                      </p:to>
                                    </p:set>
                                    <p:animEffect transition="in" filter="fade">
                                      <p:cBhvr>
                                        <p:cTn id="93" dur="1000"/>
                                        <p:tgtEl>
                                          <p:spTgt spid="62"/>
                                        </p:tgtEl>
                                      </p:cBhvr>
                                    </p:animEffect>
                                    <p:anim calcmode="lin" valueType="num">
                                      <p:cBhvr>
                                        <p:cTn id="94" dur="1000" fill="hold"/>
                                        <p:tgtEl>
                                          <p:spTgt spid="62"/>
                                        </p:tgtEl>
                                        <p:attrNameLst>
                                          <p:attrName>ppt_x</p:attrName>
                                        </p:attrNameLst>
                                      </p:cBhvr>
                                      <p:tavLst>
                                        <p:tav tm="0">
                                          <p:val>
                                            <p:strVal val="#ppt_x"/>
                                          </p:val>
                                        </p:tav>
                                        <p:tav tm="100000">
                                          <p:val>
                                            <p:strVal val="#ppt_x"/>
                                          </p:val>
                                        </p:tav>
                                      </p:tavLst>
                                    </p:anim>
                                    <p:anim calcmode="lin" valueType="num">
                                      <p:cBhvr>
                                        <p:cTn id="95" dur="1000" fill="hold"/>
                                        <p:tgtEl>
                                          <p:spTgt spid="62"/>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85"/>
                                        </p:tgtEl>
                                        <p:attrNameLst>
                                          <p:attrName>style.visibility</p:attrName>
                                        </p:attrNameLst>
                                      </p:cBhvr>
                                      <p:to>
                                        <p:strVal val="visible"/>
                                      </p:to>
                                    </p:set>
                                    <p:animEffect transition="in" filter="fade">
                                      <p:cBhvr>
                                        <p:cTn id="98" dur="1000"/>
                                        <p:tgtEl>
                                          <p:spTgt spid="85"/>
                                        </p:tgtEl>
                                      </p:cBhvr>
                                    </p:animEffect>
                                    <p:anim calcmode="lin" valueType="num">
                                      <p:cBhvr>
                                        <p:cTn id="99" dur="1000" fill="hold"/>
                                        <p:tgtEl>
                                          <p:spTgt spid="85"/>
                                        </p:tgtEl>
                                        <p:attrNameLst>
                                          <p:attrName>ppt_x</p:attrName>
                                        </p:attrNameLst>
                                      </p:cBhvr>
                                      <p:tavLst>
                                        <p:tav tm="0">
                                          <p:val>
                                            <p:strVal val="#ppt_x"/>
                                          </p:val>
                                        </p:tav>
                                        <p:tav tm="100000">
                                          <p:val>
                                            <p:strVal val="#ppt_x"/>
                                          </p:val>
                                        </p:tav>
                                      </p:tavLst>
                                    </p:anim>
                                    <p:anim calcmode="lin" valueType="num">
                                      <p:cBhvr>
                                        <p:cTn id="100" dur="1000" fill="hold"/>
                                        <p:tgtEl>
                                          <p:spTgt spid="85"/>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7" grpId="0" animBg="1"/>
      <p:bldP spid="16" grpId="0" animBg="1"/>
      <p:bldP spid="50" grpId="0" animBg="1"/>
      <p:bldP spid="54" grpId="0" animBg="1"/>
      <p:bldP spid="58" grpId="0" animBg="1"/>
      <p:bldP spid="62" grpId="0" animBg="1"/>
      <p:bldP spid="85" grpId="0" animBg="1"/>
      <p:bldP spid="86" grpId="0" animBg="1"/>
      <p:bldP spid="87" grpId="0" animBg="1"/>
      <p:bldP spid="8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B6BC7E98-BB2E-4CFA-83CD-23BAA253B515}"/>
              </a:ext>
            </a:extLst>
          </p:cNvPr>
          <p:cNvSpPr/>
          <p:nvPr/>
        </p:nvSpPr>
        <p:spPr>
          <a:xfrm rot="10800000">
            <a:off x="4448419" y="1752600"/>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B9EB6E8D-DC8D-4138-9B74-74AEB274D505}"/>
              </a:ext>
            </a:extLst>
          </p:cNvPr>
          <p:cNvSpPr>
            <a:spLocks noChangeAspect="1"/>
          </p:cNvSpPr>
          <p:nvPr/>
        </p:nvSpPr>
        <p:spPr>
          <a:xfrm>
            <a:off x="5273040" y="1684019"/>
            <a:ext cx="822960" cy="822960"/>
          </a:xfrm>
          <a:prstGeom prst="ellipse">
            <a:avLst/>
          </a:prstGeom>
          <a:solidFill>
            <a:schemeClr val="bg1"/>
          </a:solidFill>
          <a:ln w="25400">
            <a:solidFill>
              <a:srgbClr val="36B8E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9BEAB25B-FE16-4EEC-ABC5-E2376705A20E}"/>
              </a:ext>
            </a:extLst>
          </p:cNvPr>
          <p:cNvSpPr txBox="1"/>
          <p:nvPr/>
        </p:nvSpPr>
        <p:spPr>
          <a:xfrm>
            <a:off x="5396843" y="1818500"/>
            <a:ext cx="575353" cy="553998"/>
          </a:xfrm>
          <a:prstGeom prst="rect">
            <a:avLst/>
          </a:prstGeom>
          <a:noFill/>
        </p:spPr>
        <p:txBody>
          <a:bodyPr wrap="square" lIns="0" tIns="0" rIns="0" bIns="0" rtlCol="0" anchor="t">
            <a:spAutoFit/>
          </a:bodyPr>
          <a:lstStyle/>
          <a:p>
            <a:pPr algn="ctr"/>
            <a:r>
              <a:rPr lang="en-US" sz="1000" dirty="0">
                <a:solidFill>
                  <a:srgbClr val="36B8E3"/>
                </a:solidFill>
                <a:latin typeface="Candara" panose="020E0502030303020204" pitchFamily="34" charset="0"/>
              </a:rPr>
              <a:t>OPTION</a:t>
            </a:r>
          </a:p>
          <a:p>
            <a:pPr algn="ctr"/>
            <a:r>
              <a:rPr lang="en-US" sz="2600" b="1" dirty="0">
                <a:solidFill>
                  <a:srgbClr val="36B8E3"/>
                </a:solidFill>
              </a:rPr>
              <a:t>01</a:t>
            </a:r>
          </a:p>
        </p:txBody>
      </p:sp>
      <p:sp>
        <p:nvSpPr>
          <p:cNvPr id="11" name="TextBox 10">
            <a:extLst>
              <a:ext uri="{FF2B5EF4-FFF2-40B4-BE49-F238E27FC236}">
                <a16:creationId xmlns:a16="http://schemas.microsoft.com/office/drawing/2014/main" id="{A5E29AD1-709D-4D3B-A07A-CF07783243E3}"/>
              </a:ext>
            </a:extLst>
          </p:cNvPr>
          <p:cNvSpPr txBox="1"/>
          <p:nvPr/>
        </p:nvSpPr>
        <p:spPr>
          <a:xfrm>
            <a:off x="820730" y="1613828"/>
            <a:ext cx="3454631" cy="963341"/>
          </a:xfrm>
          <a:prstGeom prst="rect">
            <a:avLst/>
          </a:prstGeom>
          <a:noFill/>
        </p:spPr>
        <p:txBody>
          <a:bodyPr wrap="square" rtlCol="0">
            <a:spAutoFit/>
          </a:bodyPr>
          <a:lstStyle/>
          <a:p>
            <a:pPr algn="r" defTabSz="1219170">
              <a:spcBef>
                <a:spcPct val="20000"/>
              </a:spcBef>
              <a:defRPr/>
            </a:pPr>
            <a:r>
              <a:rPr lang="en-US" sz="1500" b="1" dirty="0">
                <a:solidFill>
                  <a:srgbClr val="36B8E3"/>
                </a:solidFill>
                <a:latin typeface="Candara" panose="020E0502030303020204" pitchFamily="34" charset="0"/>
              </a:rPr>
              <a:t>LOREM IPSUM DOLOR</a:t>
            </a:r>
            <a:endParaRPr lang="en-US" sz="15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00D663AF-E0F7-4D57-BDCA-06C669A4797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42DF4F87-8AB4-4F32-9B09-CF1CC40D6700}"/>
              </a:ext>
            </a:extLst>
          </p:cNvPr>
          <p:cNvSpPr/>
          <p:nvPr/>
        </p:nvSpPr>
        <p:spPr>
          <a:xfrm rot="10800000">
            <a:off x="4448419" y="4038600"/>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DCA78713-8092-477E-AAEA-627E9FC928B5}"/>
              </a:ext>
            </a:extLst>
          </p:cNvPr>
          <p:cNvSpPr>
            <a:spLocks noChangeAspect="1"/>
          </p:cNvSpPr>
          <p:nvPr/>
        </p:nvSpPr>
        <p:spPr>
          <a:xfrm>
            <a:off x="5273040" y="3970019"/>
            <a:ext cx="822960" cy="822960"/>
          </a:xfrm>
          <a:prstGeom prst="ellipse">
            <a:avLst/>
          </a:prstGeom>
          <a:solidFill>
            <a:schemeClr val="bg1"/>
          </a:solidFill>
          <a:ln w="25400">
            <a:solidFill>
              <a:srgbClr val="157E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30D7A3C3-EE98-4094-B817-B000A8D27A16}"/>
              </a:ext>
            </a:extLst>
          </p:cNvPr>
          <p:cNvSpPr txBox="1"/>
          <p:nvPr/>
        </p:nvSpPr>
        <p:spPr>
          <a:xfrm>
            <a:off x="5396843" y="4104500"/>
            <a:ext cx="575353" cy="553998"/>
          </a:xfrm>
          <a:prstGeom prst="rect">
            <a:avLst/>
          </a:prstGeom>
          <a:noFill/>
        </p:spPr>
        <p:txBody>
          <a:bodyPr wrap="square" lIns="0" tIns="0" rIns="0" bIns="0" rtlCol="0" anchor="t">
            <a:spAutoFit/>
          </a:bodyPr>
          <a:lstStyle/>
          <a:p>
            <a:pPr algn="ctr"/>
            <a:r>
              <a:rPr lang="en-US" sz="1000" dirty="0">
                <a:solidFill>
                  <a:srgbClr val="157EBF"/>
                </a:solidFill>
                <a:latin typeface="Candara" panose="020E0502030303020204" pitchFamily="34" charset="0"/>
              </a:rPr>
              <a:t>OPTION</a:t>
            </a:r>
          </a:p>
          <a:p>
            <a:pPr algn="ctr"/>
            <a:r>
              <a:rPr lang="en-US" sz="2600" b="1" dirty="0">
                <a:solidFill>
                  <a:srgbClr val="157EBF"/>
                </a:solidFill>
              </a:rPr>
              <a:t>03</a:t>
            </a:r>
          </a:p>
        </p:txBody>
      </p:sp>
      <p:sp>
        <p:nvSpPr>
          <p:cNvPr id="16" name="Freeform: Shape 15">
            <a:extLst>
              <a:ext uri="{FF2B5EF4-FFF2-40B4-BE49-F238E27FC236}">
                <a16:creationId xmlns:a16="http://schemas.microsoft.com/office/drawing/2014/main" id="{0674A2B7-0983-4B7A-93B0-4D92E11C85F0}"/>
              </a:ext>
            </a:extLst>
          </p:cNvPr>
          <p:cNvSpPr/>
          <p:nvPr/>
        </p:nvSpPr>
        <p:spPr>
          <a:xfrm>
            <a:off x="6477000" y="2871400"/>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714E7040-77D6-4B71-9011-3CF0278844ED}"/>
              </a:ext>
            </a:extLst>
          </p:cNvPr>
          <p:cNvSpPr>
            <a:spLocks noChangeAspect="1"/>
          </p:cNvSpPr>
          <p:nvPr/>
        </p:nvSpPr>
        <p:spPr>
          <a:xfrm>
            <a:off x="5972196" y="2802820"/>
            <a:ext cx="822960" cy="822960"/>
          </a:xfrm>
          <a:prstGeom prst="ellipse">
            <a:avLst/>
          </a:prstGeom>
          <a:solidFill>
            <a:schemeClr val="bg1"/>
          </a:solidFill>
          <a:ln w="25400">
            <a:solidFill>
              <a:srgbClr val="239B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FB4527F0-DA6F-4739-8E67-F37522BDBCDD}"/>
              </a:ext>
            </a:extLst>
          </p:cNvPr>
          <p:cNvSpPr txBox="1"/>
          <p:nvPr/>
        </p:nvSpPr>
        <p:spPr>
          <a:xfrm>
            <a:off x="6095999" y="2937301"/>
            <a:ext cx="575353" cy="553998"/>
          </a:xfrm>
          <a:prstGeom prst="rect">
            <a:avLst/>
          </a:prstGeom>
          <a:noFill/>
        </p:spPr>
        <p:txBody>
          <a:bodyPr wrap="square" lIns="0" tIns="0" rIns="0" bIns="0" rtlCol="0" anchor="t">
            <a:spAutoFit/>
          </a:bodyPr>
          <a:lstStyle/>
          <a:p>
            <a:pPr algn="ctr"/>
            <a:r>
              <a:rPr lang="en-US" sz="1000" dirty="0">
                <a:solidFill>
                  <a:srgbClr val="239BD3"/>
                </a:solidFill>
                <a:latin typeface="Candara" panose="020E0502030303020204" pitchFamily="34" charset="0"/>
              </a:rPr>
              <a:t>OPTION</a:t>
            </a:r>
          </a:p>
          <a:p>
            <a:pPr algn="ctr"/>
            <a:r>
              <a:rPr lang="en-US" sz="2600" b="1" dirty="0">
                <a:solidFill>
                  <a:srgbClr val="239BD3"/>
                </a:solidFill>
              </a:rPr>
              <a:t>02</a:t>
            </a:r>
          </a:p>
        </p:txBody>
      </p:sp>
      <p:sp>
        <p:nvSpPr>
          <p:cNvPr id="19" name="Freeform: Shape 18">
            <a:extLst>
              <a:ext uri="{FF2B5EF4-FFF2-40B4-BE49-F238E27FC236}">
                <a16:creationId xmlns:a16="http://schemas.microsoft.com/office/drawing/2014/main" id="{5ABCE01B-C7DD-4E5B-97AB-A909B764D6BA}"/>
              </a:ext>
            </a:extLst>
          </p:cNvPr>
          <p:cNvSpPr/>
          <p:nvPr/>
        </p:nvSpPr>
        <p:spPr>
          <a:xfrm>
            <a:off x="6477000" y="5195652"/>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0463FB20-9252-4DCF-A88C-F8D2863403AF}"/>
              </a:ext>
            </a:extLst>
          </p:cNvPr>
          <p:cNvSpPr>
            <a:spLocks noChangeAspect="1"/>
          </p:cNvSpPr>
          <p:nvPr/>
        </p:nvSpPr>
        <p:spPr>
          <a:xfrm>
            <a:off x="5972196" y="5127072"/>
            <a:ext cx="822960" cy="822960"/>
          </a:xfrm>
          <a:prstGeom prst="ellipse">
            <a:avLst/>
          </a:prstGeom>
          <a:solidFill>
            <a:schemeClr val="bg1"/>
          </a:solidFill>
          <a:ln w="25400">
            <a:solidFill>
              <a:srgbClr val="0967B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88525085-366A-42B2-B3F6-D8D64848C19B}"/>
              </a:ext>
            </a:extLst>
          </p:cNvPr>
          <p:cNvSpPr txBox="1"/>
          <p:nvPr/>
        </p:nvSpPr>
        <p:spPr>
          <a:xfrm>
            <a:off x="6095999" y="5261553"/>
            <a:ext cx="575353" cy="553998"/>
          </a:xfrm>
          <a:prstGeom prst="rect">
            <a:avLst/>
          </a:prstGeom>
          <a:noFill/>
        </p:spPr>
        <p:txBody>
          <a:bodyPr wrap="square" lIns="0" tIns="0" rIns="0" bIns="0" rtlCol="0" anchor="t">
            <a:spAutoFit/>
          </a:bodyPr>
          <a:lstStyle/>
          <a:p>
            <a:pPr algn="ctr"/>
            <a:r>
              <a:rPr lang="en-US" sz="1000" dirty="0">
                <a:solidFill>
                  <a:srgbClr val="157EBF"/>
                </a:solidFill>
                <a:latin typeface="Candara" panose="020E0502030303020204" pitchFamily="34" charset="0"/>
              </a:rPr>
              <a:t>OPTION</a:t>
            </a:r>
          </a:p>
          <a:p>
            <a:pPr algn="ctr"/>
            <a:r>
              <a:rPr lang="en-US" sz="2600" b="1" dirty="0">
                <a:solidFill>
                  <a:srgbClr val="157EBF"/>
                </a:solidFill>
              </a:rPr>
              <a:t>04</a:t>
            </a:r>
          </a:p>
        </p:txBody>
      </p:sp>
      <p:sp>
        <p:nvSpPr>
          <p:cNvPr id="22" name="TextBox 21">
            <a:extLst>
              <a:ext uri="{FF2B5EF4-FFF2-40B4-BE49-F238E27FC236}">
                <a16:creationId xmlns:a16="http://schemas.microsoft.com/office/drawing/2014/main" id="{80A4529E-5B28-46FB-8445-6C598A9C816F}"/>
              </a:ext>
            </a:extLst>
          </p:cNvPr>
          <p:cNvSpPr txBox="1"/>
          <p:nvPr/>
        </p:nvSpPr>
        <p:spPr>
          <a:xfrm>
            <a:off x="820730" y="3899828"/>
            <a:ext cx="3454631" cy="963341"/>
          </a:xfrm>
          <a:prstGeom prst="rect">
            <a:avLst/>
          </a:prstGeom>
          <a:noFill/>
        </p:spPr>
        <p:txBody>
          <a:bodyPr wrap="square" rtlCol="0">
            <a:spAutoFit/>
          </a:bodyPr>
          <a:lstStyle/>
          <a:p>
            <a:pPr algn="r" defTabSz="1219170">
              <a:spcBef>
                <a:spcPct val="20000"/>
              </a:spcBef>
              <a:defRPr/>
            </a:pPr>
            <a:r>
              <a:rPr lang="en-US" sz="1500" b="1" dirty="0">
                <a:solidFill>
                  <a:srgbClr val="157EBF"/>
                </a:solidFill>
                <a:latin typeface="Candara" panose="020E0502030303020204" pitchFamily="34" charset="0"/>
              </a:rPr>
              <a:t>LOREM IPSUM DOLOR</a:t>
            </a:r>
            <a:endParaRPr lang="en-US" sz="1500" dirty="0">
              <a:solidFill>
                <a:srgbClr val="157EBF"/>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0A26D72E-A987-4607-BA45-2C8E8281FF82}"/>
              </a:ext>
            </a:extLst>
          </p:cNvPr>
          <p:cNvSpPr txBox="1"/>
          <p:nvPr/>
        </p:nvSpPr>
        <p:spPr>
          <a:xfrm>
            <a:off x="7848600" y="2732629"/>
            <a:ext cx="3454631" cy="963341"/>
          </a:xfrm>
          <a:prstGeom prst="rect">
            <a:avLst/>
          </a:prstGeom>
          <a:noFill/>
        </p:spPr>
        <p:txBody>
          <a:bodyPr wrap="square" rtlCol="0">
            <a:spAutoFit/>
          </a:bodyPr>
          <a:lstStyle/>
          <a:p>
            <a:pPr defTabSz="1219170">
              <a:spcBef>
                <a:spcPct val="20000"/>
              </a:spcBef>
              <a:defRPr/>
            </a:pPr>
            <a:r>
              <a:rPr lang="en-US" sz="1500" b="1" dirty="0">
                <a:solidFill>
                  <a:srgbClr val="239BD3"/>
                </a:solidFill>
                <a:latin typeface="Candara" panose="020E0502030303020204" pitchFamily="34" charset="0"/>
              </a:rPr>
              <a:t>LOREM IPSUM DOLOR</a:t>
            </a:r>
            <a:endParaRPr lang="en-US" sz="1500" dirty="0">
              <a:solidFill>
                <a:srgbClr val="239BD3"/>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7FE61E76-6076-4C2D-927F-937470E12A3E}"/>
              </a:ext>
            </a:extLst>
          </p:cNvPr>
          <p:cNvSpPr txBox="1"/>
          <p:nvPr/>
        </p:nvSpPr>
        <p:spPr>
          <a:xfrm>
            <a:off x="7848600" y="5056881"/>
            <a:ext cx="3454631" cy="963341"/>
          </a:xfrm>
          <a:prstGeom prst="rect">
            <a:avLst/>
          </a:prstGeom>
          <a:noFill/>
        </p:spPr>
        <p:txBody>
          <a:bodyPr wrap="square" rtlCol="0">
            <a:spAutoFit/>
          </a:bodyPr>
          <a:lstStyle/>
          <a:p>
            <a:pPr defTabSz="1219170">
              <a:spcBef>
                <a:spcPct val="20000"/>
              </a:spcBef>
              <a:defRPr/>
            </a:pPr>
            <a:r>
              <a:rPr lang="en-US" sz="1500" b="1" dirty="0">
                <a:solidFill>
                  <a:srgbClr val="0967B9"/>
                </a:solidFill>
                <a:latin typeface="Candara" panose="020E0502030303020204" pitchFamily="34" charset="0"/>
              </a:rPr>
              <a:t>LOREM IPSUM DOLOR</a:t>
            </a:r>
            <a:endParaRPr lang="en-US" sz="1500" dirty="0">
              <a:solidFill>
                <a:srgbClr val="0967B9"/>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26A58B05-ECDF-4DDD-9F61-89FCE8D765E4}"/>
              </a:ext>
            </a:extLst>
          </p:cNvPr>
          <p:cNvSpPr>
            <a:spLocks noChangeAspect="1"/>
          </p:cNvSpPr>
          <p:nvPr/>
        </p:nvSpPr>
        <p:spPr>
          <a:xfrm rot="19500000">
            <a:off x="5967682" y="2473105"/>
            <a:ext cx="146304" cy="393206"/>
          </a:xfrm>
          <a:custGeom>
            <a:avLst/>
            <a:gdLst>
              <a:gd name="connsiteX0" fmla="*/ 585216 w 2359152"/>
              <a:gd name="connsiteY0" fmla="*/ 0 h 6340406"/>
              <a:gd name="connsiteX1" fmla="*/ 1773936 w 2359152"/>
              <a:gd name="connsiteY1" fmla="*/ 0 h 6340406"/>
              <a:gd name="connsiteX2" fmla="*/ 1773936 w 2359152"/>
              <a:gd name="connsiteY2" fmla="*/ 3931917 h 6340406"/>
              <a:gd name="connsiteX3" fmla="*/ 1769364 w 2359152"/>
              <a:gd name="connsiteY3" fmla="*/ 3931917 h 6340406"/>
              <a:gd name="connsiteX4" fmla="*/ 1769364 w 2359152"/>
              <a:gd name="connsiteY4" fmla="*/ 5160830 h 6340406"/>
              <a:gd name="connsiteX5" fmla="*/ 2359152 w 2359152"/>
              <a:gd name="connsiteY5" fmla="*/ 5160830 h 6340406"/>
              <a:gd name="connsiteX6" fmla="*/ 1179576 w 2359152"/>
              <a:gd name="connsiteY6" fmla="*/ 6340406 h 6340406"/>
              <a:gd name="connsiteX7" fmla="*/ 0 w 2359152"/>
              <a:gd name="connsiteY7" fmla="*/ 5160830 h 6340406"/>
              <a:gd name="connsiteX8" fmla="*/ 589788 w 2359152"/>
              <a:gd name="connsiteY8" fmla="*/ 5160830 h 6340406"/>
              <a:gd name="connsiteX9" fmla="*/ 589788 w 2359152"/>
              <a:gd name="connsiteY9" fmla="*/ 3931917 h 6340406"/>
              <a:gd name="connsiteX10" fmla="*/ 585216 w 2359152"/>
              <a:gd name="connsiteY10" fmla="*/ 3931917 h 634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59152" h="6340406">
                <a:moveTo>
                  <a:pt x="585216" y="0"/>
                </a:moveTo>
                <a:lnTo>
                  <a:pt x="1773936" y="0"/>
                </a:lnTo>
                <a:lnTo>
                  <a:pt x="1773936" y="3931917"/>
                </a:lnTo>
                <a:lnTo>
                  <a:pt x="1769364" y="3931917"/>
                </a:lnTo>
                <a:lnTo>
                  <a:pt x="1769364" y="5160830"/>
                </a:lnTo>
                <a:lnTo>
                  <a:pt x="2359152" y="5160830"/>
                </a:lnTo>
                <a:lnTo>
                  <a:pt x="1179576" y="6340406"/>
                </a:lnTo>
                <a:lnTo>
                  <a:pt x="0" y="5160830"/>
                </a:lnTo>
                <a:lnTo>
                  <a:pt x="589788" y="5160830"/>
                </a:lnTo>
                <a:lnTo>
                  <a:pt x="589788" y="3931917"/>
                </a:lnTo>
                <a:lnTo>
                  <a:pt x="585216" y="3931917"/>
                </a:lnTo>
                <a:close/>
              </a:path>
            </a:pathLst>
          </a:custGeom>
          <a:solidFill>
            <a:schemeClr val="bg1"/>
          </a:solidFill>
          <a:ln w="6350">
            <a:solidFill>
              <a:schemeClr val="tx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C7AA069-CB1F-4ACE-896C-C1477D2445C3}"/>
              </a:ext>
            </a:extLst>
          </p:cNvPr>
          <p:cNvSpPr>
            <a:spLocks noChangeAspect="1"/>
          </p:cNvSpPr>
          <p:nvPr/>
        </p:nvSpPr>
        <p:spPr>
          <a:xfrm rot="19575552">
            <a:off x="5935078" y="4775964"/>
            <a:ext cx="146304" cy="393206"/>
          </a:xfrm>
          <a:custGeom>
            <a:avLst/>
            <a:gdLst>
              <a:gd name="connsiteX0" fmla="*/ 585216 w 2359152"/>
              <a:gd name="connsiteY0" fmla="*/ 0 h 6340406"/>
              <a:gd name="connsiteX1" fmla="*/ 1773936 w 2359152"/>
              <a:gd name="connsiteY1" fmla="*/ 0 h 6340406"/>
              <a:gd name="connsiteX2" fmla="*/ 1773936 w 2359152"/>
              <a:gd name="connsiteY2" fmla="*/ 3931917 h 6340406"/>
              <a:gd name="connsiteX3" fmla="*/ 1769364 w 2359152"/>
              <a:gd name="connsiteY3" fmla="*/ 3931917 h 6340406"/>
              <a:gd name="connsiteX4" fmla="*/ 1769364 w 2359152"/>
              <a:gd name="connsiteY4" fmla="*/ 5160830 h 6340406"/>
              <a:gd name="connsiteX5" fmla="*/ 2359152 w 2359152"/>
              <a:gd name="connsiteY5" fmla="*/ 5160830 h 6340406"/>
              <a:gd name="connsiteX6" fmla="*/ 1179576 w 2359152"/>
              <a:gd name="connsiteY6" fmla="*/ 6340406 h 6340406"/>
              <a:gd name="connsiteX7" fmla="*/ 0 w 2359152"/>
              <a:gd name="connsiteY7" fmla="*/ 5160830 h 6340406"/>
              <a:gd name="connsiteX8" fmla="*/ 589788 w 2359152"/>
              <a:gd name="connsiteY8" fmla="*/ 5160830 h 6340406"/>
              <a:gd name="connsiteX9" fmla="*/ 589788 w 2359152"/>
              <a:gd name="connsiteY9" fmla="*/ 3931917 h 6340406"/>
              <a:gd name="connsiteX10" fmla="*/ 585216 w 2359152"/>
              <a:gd name="connsiteY10" fmla="*/ 3931917 h 634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59152" h="6340406">
                <a:moveTo>
                  <a:pt x="585216" y="0"/>
                </a:moveTo>
                <a:lnTo>
                  <a:pt x="1773936" y="0"/>
                </a:lnTo>
                <a:lnTo>
                  <a:pt x="1773936" y="3931917"/>
                </a:lnTo>
                <a:lnTo>
                  <a:pt x="1769364" y="3931917"/>
                </a:lnTo>
                <a:lnTo>
                  <a:pt x="1769364" y="5160830"/>
                </a:lnTo>
                <a:lnTo>
                  <a:pt x="2359152" y="5160830"/>
                </a:lnTo>
                <a:lnTo>
                  <a:pt x="1179576" y="6340406"/>
                </a:lnTo>
                <a:lnTo>
                  <a:pt x="0" y="5160830"/>
                </a:lnTo>
                <a:lnTo>
                  <a:pt x="589788" y="5160830"/>
                </a:lnTo>
                <a:lnTo>
                  <a:pt x="589788" y="3931917"/>
                </a:lnTo>
                <a:lnTo>
                  <a:pt x="585216" y="3931917"/>
                </a:lnTo>
                <a:close/>
              </a:path>
            </a:pathLst>
          </a:custGeom>
          <a:solidFill>
            <a:schemeClr val="bg1"/>
          </a:solidFill>
          <a:ln w="6350">
            <a:solidFill>
              <a:schemeClr val="tx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B12B2E9-66C1-4D0E-9642-1C0CB6BC8924}"/>
              </a:ext>
            </a:extLst>
          </p:cNvPr>
          <p:cNvSpPr>
            <a:spLocks noChangeAspect="1"/>
          </p:cNvSpPr>
          <p:nvPr/>
        </p:nvSpPr>
        <p:spPr>
          <a:xfrm rot="2100000">
            <a:off x="5952992" y="3612225"/>
            <a:ext cx="146304" cy="393206"/>
          </a:xfrm>
          <a:custGeom>
            <a:avLst/>
            <a:gdLst>
              <a:gd name="connsiteX0" fmla="*/ 585216 w 2359152"/>
              <a:gd name="connsiteY0" fmla="*/ 0 h 6340406"/>
              <a:gd name="connsiteX1" fmla="*/ 1773936 w 2359152"/>
              <a:gd name="connsiteY1" fmla="*/ 0 h 6340406"/>
              <a:gd name="connsiteX2" fmla="*/ 1773936 w 2359152"/>
              <a:gd name="connsiteY2" fmla="*/ 3931917 h 6340406"/>
              <a:gd name="connsiteX3" fmla="*/ 1769364 w 2359152"/>
              <a:gd name="connsiteY3" fmla="*/ 3931917 h 6340406"/>
              <a:gd name="connsiteX4" fmla="*/ 1769364 w 2359152"/>
              <a:gd name="connsiteY4" fmla="*/ 5160830 h 6340406"/>
              <a:gd name="connsiteX5" fmla="*/ 2359152 w 2359152"/>
              <a:gd name="connsiteY5" fmla="*/ 5160830 h 6340406"/>
              <a:gd name="connsiteX6" fmla="*/ 1179576 w 2359152"/>
              <a:gd name="connsiteY6" fmla="*/ 6340406 h 6340406"/>
              <a:gd name="connsiteX7" fmla="*/ 0 w 2359152"/>
              <a:gd name="connsiteY7" fmla="*/ 5160830 h 6340406"/>
              <a:gd name="connsiteX8" fmla="*/ 589788 w 2359152"/>
              <a:gd name="connsiteY8" fmla="*/ 5160830 h 6340406"/>
              <a:gd name="connsiteX9" fmla="*/ 589788 w 2359152"/>
              <a:gd name="connsiteY9" fmla="*/ 3931917 h 6340406"/>
              <a:gd name="connsiteX10" fmla="*/ 585216 w 2359152"/>
              <a:gd name="connsiteY10" fmla="*/ 3931917 h 634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59152" h="6340406">
                <a:moveTo>
                  <a:pt x="585216" y="0"/>
                </a:moveTo>
                <a:lnTo>
                  <a:pt x="1773936" y="0"/>
                </a:lnTo>
                <a:lnTo>
                  <a:pt x="1773936" y="3931917"/>
                </a:lnTo>
                <a:lnTo>
                  <a:pt x="1769364" y="3931917"/>
                </a:lnTo>
                <a:lnTo>
                  <a:pt x="1769364" y="5160830"/>
                </a:lnTo>
                <a:lnTo>
                  <a:pt x="2359152" y="5160830"/>
                </a:lnTo>
                <a:lnTo>
                  <a:pt x="1179576" y="6340406"/>
                </a:lnTo>
                <a:lnTo>
                  <a:pt x="0" y="5160830"/>
                </a:lnTo>
                <a:lnTo>
                  <a:pt x="589788" y="5160830"/>
                </a:lnTo>
                <a:lnTo>
                  <a:pt x="589788" y="3931917"/>
                </a:lnTo>
                <a:lnTo>
                  <a:pt x="585216" y="3931917"/>
                </a:lnTo>
                <a:close/>
              </a:path>
            </a:pathLst>
          </a:custGeom>
          <a:solidFill>
            <a:schemeClr val="bg1"/>
          </a:solidFill>
          <a:ln w="6350">
            <a:solidFill>
              <a:schemeClr val="tx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76962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p:cTn id="16" dur="500" fill="hold"/>
                                        <p:tgtEl>
                                          <p:spTgt spid="10"/>
                                        </p:tgtEl>
                                        <p:attrNameLst>
                                          <p:attrName>ppt_w</p:attrName>
                                        </p:attrNameLst>
                                      </p:cBhvr>
                                      <p:tavLst>
                                        <p:tav tm="0">
                                          <p:val>
                                            <p:fltVal val="0"/>
                                          </p:val>
                                        </p:tav>
                                        <p:tav tm="100000">
                                          <p:val>
                                            <p:strVal val="#ppt_w"/>
                                          </p:val>
                                        </p:tav>
                                      </p:tavLst>
                                    </p:anim>
                                    <p:anim calcmode="lin" valueType="num">
                                      <p:cBhvr>
                                        <p:cTn id="17" dur="500" fill="hold"/>
                                        <p:tgtEl>
                                          <p:spTgt spid="10"/>
                                        </p:tgtEl>
                                        <p:attrNameLst>
                                          <p:attrName>ppt_h</p:attrName>
                                        </p:attrNameLst>
                                      </p:cBhvr>
                                      <p:tavLst>
                                        <p:tav tm="0">
                                          <p:val>
                                            <p:fltVal val="0"/>
                                          </p:val>
                                        </p:tav>
                                        <p:tav tm="100000">
                                          <p:val>
                                            <p:strVal val="#ppt_h"/>
                                          </p:val>
                                        </p:tav>
                                      </p:tavLst>
                                    </p:anim>
                                    <p:animEffect transition="in" filter="fade">
                                      <p:cBhvr>
                                        <p:cTn id="18" dur="500"/>
                                        <p:tgtEl>
                                          <p:spTgt spid="10"/>
                                        </p:tgtEl>
                                      </p:cBhvr>
                                    </p:animEffect>
                                  </p:childTnLst>
                                </p:cTn>
                              </p:par>
                            </p:childTnLst>
                          </p:cTn>
                        </p:par>
                        <p:par>
                          <p:cTn id="19" fill="hold">
                            <p:stCondLst>
                              <p:cond delay="1000"/>
                            </p:stCondLst>
                            <p:childTnLst>
                              <p:par>
                                <p:cTn id="20" presetID="22" presetClass="entr" presetSubtype="2"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right)">
                                      <p:cBhvr>
                                        <p:cTn id="22" dur="500"/>
                                        <p:tgtEl>
                                          <p:spTgt spid="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1000"/>
                                        <p:tgtEl>
                                          <p:spTgt spid="11"/>
                                        </p:tgtEl>
                                      </p:cBhvr>
                                    </p:animEffect>
                                    <p:anim calcmode="lin" valueType="num">
                                      <p:cBhvr>
                                        <p:cTn id="27" dur="1000" fill="hold"/>
                                        <p:tgtEl>
                                          <p:spTgt spid="11"/>
                                        </p:tgtEl>
                                        <p:attrNameLst>
                                          <p:attrName>ppt_x</p:attrName>
                                        </p:attrNameLst>
                                      </p:cBhvr>
                                      <p:tavLst>
                                        <p:tav tm="0">
                                          <p:val>
                                            <p:strVal val="#ppt_x"/>
                                          </p:val>
                                        </p:tav>
                                        <p:tav tm="100000">
                                          <p:val>
                                            <p:strVal val="#ppt_x"/>
                                          </p:val>
                                        </p:tav>
                                      </p:tavLst>
                                    </p:anim>
                                    <p:anim calcmode="lin" valueType="num">
                                      <p:cBhvr>
                                        <p:cTn id="28" dur="1000" fill="hold"/>
                                        <p:tgtEl>
                                          <p:spTgt spid="11"/>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9" presetClass="entr" presetSubtype="0" decel="10000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 calcmode="lin" valueType="num">
                                      <p:cBhvr>
                                        <p:cTn id="32" dur="500" fill="hold"/>
                                        <p:tgtEl>
                                          <p:spTgt spid="26"/>
                                        </p:tgtEl>
                                        <p:attrNameLst>
                                          <p:attrName>ppt_w</p:attrName>
                                        </p:attrNameLst>
                                      </p:cBhvr>
                                      <p:tavLst>
                                        <p:tav tm="0">
                                          <p:val>
                                            <p:fltVal val="0"/>
                                          </p:val>
                                        </p:tav>
                                        <p:tav tm="100000">
                                          <p:val>
                                            <p:strVal val="#ppt_w"/>
                                          </p:val>
                                        </p:tav>
                                      </p:tavLst>
                                    </p:anim>
                                    <p:anim calcmode="lin" valueType="num">
                                      <p:cBhvr>
                                        <p:cTn id="33" dur="500" fill="hold"/>
                                        <p:tgtEl>
                                          <p:spTgt spid="26"/>
                                        </p:tgtEl>
                                        <p:attrNameLst>
                                          <p:attrName>ppt_h</p:attrName>
                                        </p:attrNameLst>
                                      </p:cBhvr>
                                      <p:tavLst>
                                        <p:tav tm="0">
                                          <p:val>
                                            <p:fltVal val="0"/>
                                          </p:val>
                                        </p:tav>
                                        <p:tav tm="100000">
                                          <p:val>
                                            <p:strVal val="#ppt_h"/>
                                          </p:val>
                                        </p:tav>
                                      </p:tavLst>
                                    </p:anim>
                                    <p:anim calcmode="lin" valueType="num">
                                      <p:cBhvr>
                                        <p:cTn id="34" dur="500" fill="hold"/>
                                        <p:tgtEl>
                                          <p:spTgt spid="26"/>
                                        </p:tgtEl>
                                        <p:attrNameLst>
                                          <p:attrName>style.rotation</p:attrName>
                                        </p:attrNameLst>
                                      </p:cBhvr>
                                      <p:tavLst>
                                        <p:tav tm="0">
                                          <p:val>
                                            <p:fltVal val="360"/>
                                          </p:val>
                                        </p:tav>
                                        <p:tav tm="100000">
                                          <p:val>
                                            <p:fltVal val="0"/>
                                          </p:val>
                                        </p:tav>
                                      </p:tavLst>
                                    </p:anim>
                                    <p:animEffect transition="in" filter="fade">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p:cTn id="39" dur="500" fill="hold"/>
                                        <p:tgtEl>
                                          <p:spTgt spid="17"/>
                                        </p:tgtEl>
                                        <p:attrNameLst>
                                          <p:attrName>ppt_w</p:attrName>
                                        </p:attrNameLst>
                                      </p:cBhvr>
                                      <p:tavLst>
                                        <p:tav tm="0">
                                          <p:val>
                                            <p:fltVal val="0"/>
                                          </p:val>
                                        </p:tav>
                                        <p:tav tm="100000">
                                          <p:val>
                                            <p:strVal val="#ppt_w"/>
                                          </p:val>
                                        </p:tav>
                                      </p:tavLst>
                                    </p:anim>
                                    <p:anim calcmode="lin" valueType="num">
                                      <p:cBhvr>
                                        <p:cTn id="40" dur="500" fill="hold"/>
                                        <p:tgtEl>
                                          <p:spTgt spid="17"/>
                                        </p:tgtEl>
                                        <p:attrNameLst>
                                          <p:attrName>ppt_h</p:attrName>
                                        </p:attrNameLst>
                                      </p:cBhvr>
                                      <p:tavLst>
                                        <p:tav tm="0">
                                          <p:val>
                                            <p:fltVal val="0"/>
                                          </p:val>
                                        </p:tav>
                                        <p:tav tm="100000">
                                          <p:val>
                                            <p:strVal val="#ppt_h"/>
                                          </p:val>
                                        </p:tav>
                                      </p:tavLst>
                                    </p:anim>
                                    <p:animEffect transition="in" filter="fade">
                                      <p:cBhvr>
                                        <p:cTn id="41" dur="500"/>
                                        <p:tgtEl>
                                          <p:spTgt spid="17"/>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18"/>
                                        </p:tgtEl>
                                        <p:attrNameLst>
                                          <p:attrName>style.visibility</p:attrName>
                                        </p:attrNameLst>
                                      </p:cBhvr>
                                      <p:to>
                                        <p:strVal val="visible"/>
                                      </p:to>
                                    </p:set>
                                    <p:anim calcmode="lin" valueType="num">
                                      <p:cBhvr>
                                        <p:cTn id="44" dur="500" fill="hold"/>
                                        <p:tgtEl>
                                          <p:spTgt spid="18"/>
                                        </p:tgtEl>
                                        <p:attrNameLst>
                                          <p:attrName>ppt_w</p:attrName>
                                        </p:attrNameLst>
                                      </p:cBhvr>
                                      <p:tavLst>
                                        <p:tav tm="0">
                                          <p:val>
                                            <p:fltVal val="0"/>
                                          </p:val>
                                        </p:tav>
                                        <p:tav tm="100000">
                                          <p:val>
                                            <p:strVal val="#ppt_w"/>
                                          </p:val>
                                        </p:tav>
                                      </p:tavLst>
                                    </p:anim>
                                    <p:anim calcmode="lin" valueType="num">
                                      <p:cBhvr>
                                        <p:cTn id="45" dur="500" fill="hold"/>
                                        <p:tgtEl>
                                          <p:spTgt spid="18"/>
                                        </p:tgtEl>
                                        <p:attrNameLst>
                                          <p:attrName>ppt_h</p:attrName>
                                        </p:attrNameLst>
                                      </p:cBhvr>
                                      <p:tavLst>
                                        <p:tav tm="0">
                                          <p:val>
                                            <p:fltVal val="0"/>
                                          </p:val>
                                        </p:tav>
                                        <p:tav tm="100000">
                                          <p:val>
                                            <p:strVal val="#ppt_h"/>
                                          </p:val>
                                        </p:tav>
                                      </p:tavLst>
                                    </p:anim>
                                    <p:animEffect transition="in" filter="fade">
                                      <p:cBhvr>
                                        <p:cTn id="46" dur="500"/>
                                        <p:tgtEl>
                                          <p:spTgt spid="18"/>
                                        </p:tgtEl>
                                      </p:cBhvr>
                                    </p:animEffect>
                                  </p:childTnLst>
                                </p:cTn>
                              </p:par>
                            </p:childTnLst>
                          </p:cTn>
                        </p:par>
                        <p:par>
                          <p:cTn id="47" fill="hold">
                            <p:stCondLst>
                              <p:cond delay="3500"/>
                            </p:stCondLst>
                            <p:childTnLst>
                              <p:par>
                                <p:cTn id="48" presetID="22" presetClass="entr" presetSubtype="8"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wipe(left)">
                                      <p:cBhvr>
                                        <p:cTn id="50" dur="500"/>
                                        <p:tgtEl>
                                          <p:spTgt spid="16"/>
                                        </p:tgtEl>
                                      </p:cBhvr>
                                    </p:animEffect>
                                  </p:childTnLst>
                                </p:cTn>
                              </p:par>
                            </p:childTnLst>
                          </p:cTn>
                        </p:par>
                        <p:par>
                          <p:cTn id="51" fill="hold">
                            <p:stCondLst>
                              <p:cond delay="4000"/>
                            </p:stCondLst>
                            <p:childTnLst>
                              <p:par>
                                <p:cTn id="52" presetID="42" presetClass="entr" presetSubtype="0" fill="hold" grpId="0" nodeType="after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1000"/>
                                        <p:tgtEl>
                                          <p:spTgt spid="23"/>
                                        </p:tgtEl>
                                      </p:cBhvr>
                                    </p:animEffect>
                                    <p:anim calcmode="lin" valueType="num">
                                      <p:cBhvr>
                                        <p:cTn id="55" dur="1000" fill="hold"/>
                                        <p:tgtEl>
                                          <p:spTgt spid="23"/>
                                        </p:tgtEl>
                                        <p:attrNameLst>
                                          <p:attrName>ppt_x</p:attrName>
                                        </p:attrNameLst>
                                      </p:cBhvr>
                                      <p:tavLst>
                                        <p:tav tm="0">
                                          <p:val>
                                            <p:strVal val="#ppt_x"/>
                                          </p:val>
                                        </p:tav>
                                        <p:tav tm="100000">
                                          <p:val>
                                            <p:strVal val="#ppt_x"/>
                                          </p:val>
                                        </p:tav>
                                      </p:tavLst>
                                    </p:anim>
                                    <p:anim calcmode="lin" valueType="num">
                                      <p:cBhvr>
                                        <p:cTn id="56" dur="1000" fill="hold"/>
                                        <p:tgtEl>
                                          <p:spTgt spid="23"/>
                                        </p:tgtEl>
                                        <p:attrNameLst>
                                          <p:attrName>ppt_y</p:attrName>
                                        </p:attrNameLst>
                                      </p:cBhvr>
                                      <p:tavLst>
                                        <p:tav tm="0">
                                          <p:val>
                                            <p:strVal val="#ppt_y+.1"/>
                                          </p:val>
                                        </p:tav>
                                        <p:tav tm="100000">
                                          <p:val>
                                            <p:strVal val="#ppt_y"/>
                                          </p:val>
                                        </p:tav>
                                      </p:tavLst>
                                    </p:anim>
                                  </p:childTnLst>
                                </p:cTn>
                              </p:par>
                            </p:childTnLst>
                          </p:cTn>
                        </p:par>
                        <p:par>
                          <p:cTn id="57" fill="hold">
                            <p:stCondLst>
                              <p:cond delay="5000"/>
                            </p:stCondLst>
                            <p:childTnLst>
                              <p:par>
                                <p:cTn id="58" presetID="49" presetClass="entr" presetSubtype="0" decel="100000" fill="hold" grpId="0" nodeType="afterEffect">
                                  <p:stCondLst>
                                    <p:cond delay="0"/>
                                  </p:stCondLst>
                                  <p:childTnLst>
                                    <p:set>
                                      <p:cBhvr>
                                        <p:cTn id="59" dur="1" fill="hold">
                                          <p:stCondLst>
                                            <p:cond delay="0"/>
                                          </p:stCondLst>
                                        </p:cTn>
                                        <p:tgtEl>
                                          <p:spTgt spid="29"/>
                                        </p:tgtEl>
                                        <p:attrNameLst>
                                          <p:attrName>style.visibility</p:attrName>
                                        </p:attrNameLst>
                                      </p:cBhvr>
                                      <p:to>
                                        <p:strVal val="visible"/>
                                      </p:to>
                                    </p:set>
                                    <p:anim calcmode="lin" valueType="num">
                                      <p:cBhvr>
                                        <p:cTn id="60" dur="500" fill="hold"/>
                                        <p:tgtEl>
                                          <p:spTgt spid="29"/>
                                        </p:tgtEl>
                                        <p:attrNameLst>
                                          <p:attrName>ppt_w</p:attrName>
                                        </p:attrNameLst>
                                      </p:cBhvr>
                                      <p:tavLst>
                                        <p:tav tm="0">
                                          <p:val>
                                            <p:fltVal val="0"/>
                                          </p:val>
                                        </p:tav>
                                        <p:tav tm="100000">
                                          <p:val>
                                            <p:strVal val="#ppt_w"/>
                                          </p:val>
                                        </p:tav>
                                      </p:tavLst>
                                    </p:anim>
                                    <p:anim calcmode="lin" valueType="num">
                                      <p:cBhvr>
                                        <p:cTn id="61" dur="500" fill="hold"/>
                                        <p:tgtEl>
                                          <p:spTgt spid="29"/>
                                        </p:tgtEl>
                                        <p:attrNameLst>
                                          <p:attrName>ppt_h</p:attrName>
                                        </p:attrNameLst>
                                      </p:cBhvr>
                                      <p:tavLst>
                                        <p:tav tm="0">
                                          <p:val>
                                            <p:fltVal val="0"/>
                                          </p:val>
                                        </p:tav>
                                        <p:tav tm="100000">
                                          <p:val>
                                            <p:strVal val="#ppt_h"/>
                                          </p:val>
                                        </p:tav>
                                      </p:tavLst>
                                    </p:anim>
                                    <p:anim calcmode="lin" valueType="num">
                                      <p:cBhvr>
                                        <p:cTn id="62" dur="500" fill="hold"/>
                                        <p:tgtEl>
                                          <p:spTgt spid="29"/>
                                        </p:tgtEl>
                                        <p:attrNameLst>
                                          <p:attrName>style.rotation</p:attrName>
                                        </p:attrNameLst>
                                      </p:cBhvr>
                                      <p:tavLst>
                                        <p:tav tm="0">
                                          <p:val>
                                            <p:fltVal val="360"/>
                                          </p:val>
                                        </p:tav>
                                        <p:tav tm="100000">
                                          <p:val>
                                            <p:fltVal val="0"/>
                                          </p:val>
                                        </p:tav>
                                      </p:tavLst>
                                    </p:anim>
                                    <p:animEffect transition="in" filter="fade">
                                      <p:cBhvr>
                                        <p:cTn id="63" dur="500"/>
                                        <p:tgtEl>
                                          <p:spTgt spid="29"/>
                                        </p:tgtEl>
                                      </p:cBhvr>
                                    </p:animEffect>
                                  </p:childTnLst>
                                </p:cTn>
                              </p:par>
                            </p:childTnLst>
                          </p:cTn>
                        </p:par>
                        <p:par>
                          <p:cTn id="64" fill="hold">
                            <p:stCondLst>
                              <p:cond delay="5500"/>
                            </p:stCondLst>
                            <p:childTnLst>
                              <p:par>
                                <p:cTn id="65" presetID="53" presetClass="entr" presetSubtype="16" fill="hold" grpId="0" nodeType="afterEffect">
                                  <p:stCondLst>
                                    <p:cond delay="0"/>
                                  </p:stCondLst>
                                  <p:childTnLst>
                                    <p:set>
                                      <p:cBhvr>
                                        <p:cTn id="66" dur="1" fill="hold">
                                          <p:stCondLst>
                                            <p:cond delay="0"/>
                                          </p:stCondLst>
                                        </p:cTn>
                                        <p:tgtEl>
                                          <p:spTgt spid="14"/>
                                        </p:tgtEl>
                                        <p:attrNameLst>
                                          <p:attrName>style.visibility</p:attrName>
                                        </p:attrNameLst>
                                      </p:cBhvr>
                                      <p:to>
                                        <p:strVal val="visible"/>
                                      </p:to>
                                    </p:set>
                                    <p:anim calcmode="lin" valueType="num">
                                      <p:cBhvr>
                                        <p:cTn id="67" dur="500" fill="hold"/>
                                        <p:tgtEl>
                                          <p:spTgt spid="14"/>
                                        </p:tgtEl>
                                        <p:attrNameLst>
                                          <p:attrName>ppt_w</p:attrName>
                                        </p:attrNameLst>
                                      </p:cBhvr>
                                      <p:tavLst>
                                        <p:tav tm="0">
                                          <p:val>
                                            <p:fltVal val="0"/>
                                          </p:val>
                                        </p:tav>
                                        <p:tav tm="100000">
                                          <p:val>
                                            <p:strVal val="#ppt_w"/>
                                          </p:val>
                                        </p:tav>
                                      </p:tavLst>
                                    </p:anim>
                                    <p:anim calcmode="lin" valueType="num">
                                      <p:cBhvr>
                                        <p:cTn id="68" dur="500" fill="hold"/>
                                        <p:tgtEl>
                                          <p:spTgt spid="14"/>
                                        </p:tgtEl>
                                        <p:attrNameLst>
                                          <p:attrName>ppt_h</p:attrName>
                                        </p:attrNameLst>
                                      </p:cBhvr>
                                      <p:tavLst>
                                        <p:tav tm="0">
                                          <p:val>
                                            <p:fltVal val="0"/>
                                          </p:val>
                                        </p:tav>
                                        <p:tav tm="100000">
                                          <p:val>
                                            <p:strVal val="#ppt_h"/>
                                          </p:val>
                                        </p:tav>
                                      </p:tavLst>
                                    </p:anim>
                                    <p:animEffect transition="in" filter="fade">
                                      <p:cBhvr>
                                        <p:cTn id="69" dur="500"/>
                                        <p:tgtEl>
                                          <p:spTgt spid="14"/>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15"/>
                                        </p:tgtEl>
                                        <p:attrNameLst>
                                          <p:attrName>style.visibility</p:attrName>
                                        </p:attrNameLst>
                                      </p:cBhvr>
                                      <p:to>
                                        <p:strVal val="visible"/>
                                      </p:to>
                                    </p:set>
                                    <p:anim calcmode="lin" valueType="num">
                                      <p:cBhvr>
                                        <p:cTn id="72" dur="500" fill="hold"/>
                                        <p:tgtEl>
                                          <p:spTgt spid="15"/>
                                        </p:tgtEl>
                                        <p:attrNameLst>
                                          <p:attrName>ppt_w</p:attrName>
                                        </p:attrNameLst>
                                      </p:cBhvr>
                                      <p:tavLst>
                                        <p:tav tm="0">
                                          <p:val>
                                            <p:fltVal val="0"/>
                                          </p:val>
                                        </p:tav>
                                        <p:tav tm="100000">
                                          <p:val>
                                            <p:strVal val="#ppt_w"/>
                                          </p:val>
                                        </p:tav>
                                      </p:tavLst>
                                    </p:anim>
                                    <p:anim calcmode="lin" valueType="num">
                                      <p:cBhvr>
                                        <p:cTn id="73" dur="500" fill="hold"/>
                                        <p:tgtEl>
                                          <p:spTgt spid="15"/>
                                        </p:tgtEl>
                                        <p:attrNameLst>
                                          <p:attrName>ppt_h</p:attrName>
                                        </p:attrNameLst>
                                      </p:cBhvr>
                                      <p:tavLst>
                                        <p:tav tm="0">
                                          <p:val>
                                            <p:fltVal val="0"/>
                                          </p:val>
                                        </p:tav>
                                        <p:tav tm="100000">
                                          <p:val>
                                            <p:strVal val="#ppt_h"/>
                                          </p:val>
                                        </p:tav>
                                      </p:tavLst>
                                    </p:anim>
                                    <p:animEffect transition="in" filter="fade">
                                      <p:cBhvr>
                                        <p:cTn id="74" dur="500"/>
                                        <p:tgtEl>
                                          <p:spTgt spid="15"/>
                                        </p:tgtEl>
                                      </p:cBhvr>
                                    </p:animEffect>
                                  </p:childTnLst>
                                </p:cTn>
                              </p:par>
                            </p:childTnLst>
                          </p:cTn>
                        </p:par>
                        <p:par>
                          <p:cTn id="75" fill="hold">
                            <p:stCondLst>
                              <p:cond delay="6000"/>
                            </p:stCondLst>
                            <p:childTnLst>
                              <p:par>
                                <p:cTn id="76" presetID="22" presetClass="entr" presetSubtype="2" fill="hold" grpId="0" nodeType="afterEffect">
                                  <p:stCondLst>
                                    <p:cond delay="0"/>
                                  </p:stCondLst>
                                  <p:childTnLst>
                                    <p:set>
                                      <p:cBhvr>
                                        <p:cTn id="77" dur="1" fill="hold">
                                          <p:stCondLst>
                                            <p:cond delay="0"/>
                                          </p:stCondLst>
                                        </p:cTn>
                                        <p:tgtEl>
                                          <p:spTgt spid="13"/>
                                        </p:tgtEl>
                                        <p:attrNameLst>
                                          <p:attrName>style.visibility</p:attrName>
                                        </p:attrNameLst>
                                      </p:cBhvr>
                                      <p:to>
                                        <p:strVal val="visible"/>
                                      </p:to>
                                    </p:set>
                                    <p:animEffect transition="in" filter="wipe(right)">
                                      <p:cBhvr>
                                        <p:cTn id="78" dur="500"/>
                                        <p:tgtEl>
                                          <p:spTgt spid="13"/>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22"/>
                                        </p:tgtEl>
                                        <p:attrNameLst>
                                          <p:attrName>style.visibility</p:attrName>
                                        </p:attrNameLst>
                                      </p:cBhvr>
                                      <p:to>
                                        <p:strVal val="visible"/>
                                      </p:to>
                                    </p:set>
                                    <p:animEffect transition="in" filter="fade">
                                      <p:cBhvr>
                                        <p:cTn id="82" dur="1000"/>
                                        <p:tgtEl>
                                          <p:spTgt spid="22"/>
                                        </p:tgtEl>
                                      </p:cBhvr>
                                    </p:animEffect>
                                    <p:anim calcmode="lin" valueType="num">
                                      <p:cBhvr>
                                        <p:cTn id="83" dur="1000" fill="hold"/>
                                        <p:tgtEl>
                                          <p:spTgt spid="22"/>
                                        </p:tgtEl>
                                        <p:attrNameLst>
                                          <p:attrName>ppt_x</p:attrName>
                                        </p:attrNameLst>
                                      </p:cBhvr>
                                      <p:tavLst>
                                        <p:tav tm="0">
                                          <p:val>
                                            <p:strVal val="#ppt_x"/>
                                          </p:val>
                                        </p:tav>
                                        <p:tav tm="100000">
                                          <p:val>
                                            <p:strVal val="#ppt_x"/>
                                          </p:val>
                                        </p:tav>
                                      </p:tavLst>
                                    </p:anim>
                                    <p:anim calcmode="lin" valueType="num">
                                      <p:cBhvr>
                                        <p:cTn id="84" dur="1000" fill="hold"/>
                                        <p:tgtEl>
                                          <p:spTgt spid="22"/>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49" presetClass="entr" presetSubtype="0" decel="100000" fill="hold" grpId="0" nodeType="after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 calcmode="lin" valueType="num">
                                      <p:cBhvr>
                                        <p:cTn id="90" dur="500" fill="hold"/>
                                        <p:tgtEl>
                                          <p:spTgt spid="28"/>
                                        </p:tgtEl>
                                        <p:attrNameLst>
                                          <p:attrName>style.rotation</p:attrName>
                                        </p:attrNameLst>
                                      </p:cBhvr>
                                      <p:tavLst>
                                        <p:tav tm="0">
                                          <p:val>
                                            <p:fltVal val="360"/>
                                          </p:val>
                                        </p:tav>
                                        <p:tav tm="100000">
                                          <p:val>
                                            <p:fltVal val="0"/>
                                          </p:val>
                                        </p:tav>
                                      </p:tavLst>
                                    </p:anim>
                                    <p:animEffect transition="in" filter="fade">
                                      <p:cBhvr>
                                        <p:cTn id="91" dur="500"/>
                                        <p:tgtEl>
                                          <p:spTgt spid="28"/>
                                        </p:tgtEl>
                                      </p:cBhvr>
                                    </p:animEffect>
                                  </p:childTnLst>
                                </p:cTn>
                              </p:par>
                            </p:childTnLst>
                          </p:cTn>
                        </p:par>
                        <p:par>
                          <p:cTn id="92" fill="hold">
                            <p:stCondLst>
                              <p:cond delay="8000"/>
                            </p:stCondLst>
                            <p:childTnLst>
                              <p:par>
                                <p:cTn id="93" presetID="53" presetClass="entr" presetSubtype="16" fill="hold" grpId="0" nodeType="afterEffect">
                                  <p:stCondLst>
                                    <p:cond delay="0"/>
                                  </p:stCondLst>
                                  <p:childTnLst>
                                    <p:set>
                                      <p:cBhvr>
                                        <p:cTn id="94" dur="1" fill="hold">
                                          <p:stCondLst>
                                            <p:cond delay="0"/>
                                          </p:stCondLst>
                                        </p:cTn>
                                        <p:tgtEl>
                                          <p:spTgt spid="20"/>
                                        </p:tgtEl>
                                        <p:attrNameLst>
                                          <p:attrName>style.visibility</p:attrName>
                                        </p:attrNameLst>
                                      </p:cBhvr>
                                      <p:to>
                                        <p:strVal val="visible"/>
                                      </p:to>
                                    </p:set>
                                    <p:anim calcmode="lin" valueType="num">
                                      <p:cBhvr>
                                        <p:cTn id="95" dur="500" fill="hold"/>
                                        <p:tgtEl>
                                          <p:spTgt spid="20"/>
                                        </p:tgtEl>
                                        <p:attrNameLst>
                                          <p:attrName>ppt_w</p:attrName>
                                        </p:attrNameLst>
                                      </p:cBhvr>
                                      <p:tavLst>
                                        <p:tav tm="0">
                                          <p:val>
                                            <p:fltVal val="0"/>
                                          </p:val>
                                        </p:tav>
                                        <p:tav tm="100000">
                                          <p:val>
                                            <p:strVal val="#ppt_w"/>
                                          </p:val>
                                        </p:tav>
                                      </p:tavLst>
                                    </p:anim>
                                    <p:anim calcmode="lin" valueType="num">
                                      <p:cBhvr>
                                        <p:cTn id="96" dur="500" fill="hold"/>
                                        <p:tgtEl>
                                          <p:spTgt spid="20"/>
                                        </p:tgtEl>
                                        <p:attrNameLst>
                                          <p:attrName>ppt_h</p:attrName>
                                        </p:attrNameLst>
                                      </p:cBhvr>
                                      <p:tavLst>
                                        <p:tav tm="0">
                                          <p:val>
                                            <p:fltVal val="0"/>
                                          </p:val>
                                        </p:tav>
                                        <p:tav tm="100000">
                                          <p:val>
                                            <p:strVal val="#ppt_h"/>
                                          </p:val>
                                        </p:tav>
                                      </p:tavLst>
                                    </p:anim>
                                    <p:animEffect transition="in" filter="fade">
                                      <p:cBhvr>
                                        <p:cTn id="97" dur="500"/>
                                        <p:tgtEl>
                                          <p:spTgt spid="2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21"/>
                                        </p:tgtEl>
                                        <p:attrNameLst>
                                          <p:attrName>style.visibility</p:attrName>
                                        </p:attrNameLst>
                                      </p:cBhvr>
                                      <p:to>
                                        <p:strVal val="visible"/>
                                      </p:to>
                                    </p:set>
                                    <p:anim calcmode="lin" valueType="num">
                                      <p:cBhvr>
                                        <p:cTn id="100" dur="500" fill="hold"/>
                                        <p:tgtEl>
                                          <p:spTgt spid="21"/>
                                        </p:tgtEl>
                                        <p:attrNameLst>
                                          <p:attrName>ppt_w</p:attrName>
                                        </p:attrNameLst>
                                      </p:cBhvr>
                                      <p:tavLst>
                                        <p:tav tm="0">
                                          <p:val>
                                            <p:fltVal val="0"/>
                                          </p:val>
                                        </p:tav>
                                        <p:tav tm="100000">
                                          <p:val>
                                            <p:strVal val="#ppt_w"/>
                                          </p:val>
                                        </p:tav>
                                      </p:tavLst>
                                    </p:anim>
                                    <p:anim calcmode="lin" valueType="num">
                                      <p:cBhvr>
                                        <p:cTn id="101" dur="500" fill="hold"/>
                                        <p:tgtEl>
                                          <p:spTgt spid="21"/>
                                        </p:tgtEl>
                                        <p:attrNameLst>
                                          <p:attrName>ppt_h</p:attrName>
                                        </p:attrNameLst>
                                      </p:cBhvr>
                                      <p:tavLst>
                                        <p:tav tm="0">
                                          <p:val>
                                            <p:fltVal val="0"/>
                                          </p:val>
                                        </p:tav>
                                        <p:tav tm="100000">
                                          <p:val>
                                            <p:strVal val="#ppt_h"/>
                                          </p:val>
                                        </p:tav>
                                      </p:tavLst>
                                    </p:anim>
                                    <p:animEffect transition="in" filter="fade">
                                      <p:cBhvr>
                                        <p:cTn id="102" dur="500"/>
                                        <p:tgtEl>
                                          <p:spTgt spid="21"/>
                                        </p:tgtEl>
                                      </p:cBhvr>
                                    </p:animEffect>
                                  </p:childTnLst>
                                </p:cTn>
                              </p:par>
                            </p:childTnLst>
                          </p:cTn>
                        </p:par>
                        <p:par>
                          <p:cTn id="103" fill="hold">
                            <p:stCondLst>
                              <p:cond delay="8500"/>
                            </p:stCondLst>
                            <p:childTnLst>
                              <p:par>
                                <p:cTn id="104" presetID="22" presetClass="entr" presetSubtype="8"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left)">
                                      <p:cBhvr>
                                        <p:cTn id="106" dur="500"/>
                                        <p:tgtEl>
                                          <p:spTgt spid="19"/>
                                        </p:tgtEl>
                                      </p:cBhvr>
                                    </p:animEffect>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24"/>
                                        </p:tgtEl>
                                        <p:attrNameLst>
                                          <p:attrName>style.visibility</p:attrName>
                                        </p:attrNameLst>
                                      </p:cBhvr>
                                      <p:to>
                                        <p:strVal val="visible"/>
                                      </p:to>
                                    </p:set>
                                    <p:animEffect transition="in" filter="fade">
                                      <p:cBhvr>
                                        <p:cTn id="110" dur="1000"/>
                                        <p:tgtEl>
                                          <p:spTgt spid="24"/>
                                        </p:tgtEl>
                                      </p:cBhvr>
                                    </p:animEffect>
                                    <p:anim calcmode="lin" valueType="num">
                                      <p:cBhvr>
                                        <p:cTn id="111" dur="1000" fill="hold"/>
                                        <p:tgtEl>
                                          <p:spTgt spid="24"/>
                                        </p:tgtEl>
                                        <p:attrNameLst>
                                          <p:attrName>ppt_x</p:attrName>
                                        </p:attrNameLst>
                                      </p:cBhvr>
                                      <p:tavLst>
                                        <p:tav tm="0">
                                          <p:val>
                                            <p:strVal val="#ppt_x"/>
                                          </p:val>
                                        </p:tav>
                                        <p:tav tm="100000">
                                          <p:val>
                                            <p:strVal val="#ppt_x"/>
                                          </p:val>
                                        </p:tav>
                                      </p:tavLst>
                                    </p:anim>
                                    <p:anim calcmode="lin" valueType="num">
                                      <p:cBhvr>
                                        <p:cTn id="11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p:bldP spid="11" grpId="0"/>
      <p:bldP spid="12" grpId="0"/>
      <p:bldP spid="13" grpId="0" animBg="1"/>
      <p:bldP spid="14" grpId="0" animBg="1"/>
      <p:bldP spid="15" grpId="0"/>
      <p:bldP spid="16" grpId="0" animBg="1"/>
      <p:bldP spid="17" grpId="0" animBg="1"/>
      <p:bldP spid="18" grpId="0"/>
      <p:bldP spid="19" grpId="0" animBg="1"/>
      <p:bldP spid="20" grpId="0" animBg="1"/>
      <p:bldP spid="21" grpId="0"/>
      <p:bldP spid="22" grpId="0"/>
      <p:bldP spid="23" grpId="0"/>
      <p:bldP spid="24" grpId="0"/>
      <p:bldP spid="26" grpId="0" animBg="1"/>
      <p:bldP spid="28" grpId="0" animBg="1"/>
      <p:bldP spid="2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157E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2010</a:t>
            </a:r>
            <a:endParaRPr lang="en-US" sz="2000" dirty="0">
              <a:solidFill>
                <a:schemeClr val="bg2">
                  <a:lumMod val="25000"/>
                </a:schemeClr>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2012</a:t>
            </a:r>
            <a:endParaRPr lang="en-US" sz="2000" dirty="0">
              <a:solidFill>
                <a:schemeClr val="bg2">
                  <a:lumMod val="25000"/>
                </a:schemeClr>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2014</a:t>
            </a:r>
            <a:endParaRPr lang="en-US" sz="2000" dirty="0">
              <a:solidFill>
                <a:schemeClr val="bg2">
                  <a:lumMod val="25000"/>
                </a:schemeClr>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2016</a:t>
            </a:r>
            <a:endParaRPr lang="en-US" sz="2000" dirty="0">
              <a:solidFill>
                <a:schemeClr val="bg2">
                  <a:lumMod val="25000"/>
                </a:schemeClr>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2018</a:t>
            </a:r>
            <a:endParaRPr lang="en-US" sz="2000" dirty="0">
              <a:solidFill>
                <a:schemeClr val="bg2">
                  <a:lumMod val="25000"/>
                </a:schemeClr>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36B8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15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chemeClr val="tx1">
                    <a:lumMod val="95000"/>
                    <a:lumOff val="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tx1">
                  <a:lumMod val="95000"/>
                  <a:lumOff val="5000"/>
                </a:schemeClr>
              </a:solidFill>
              <a:latin typeface="Candara" panose="020E0502030303020204" pitchFamily="34" charset="0"/>
            </a:endParaRPr>
          </a:p>
          <a:p>
            <a:r>
              <a:rPr lang="en-US" sz="1300" dirty="0">
                <a:solidFill>
                  <a:schemeClr val="tx1">
                    <a:lumMod val="95000"/>
                    <a:lumOff val="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tx1">
                  <a:lumMod val="95000"/>
                  <a:lumOff val="5000"/>
                </a:schemeClr>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tx1">
                  <a:lumMod val="95000"/>
                  <a:lumOff val="5000"/>
                </a:schemeClr>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tx1">
                    <a:lumMod val="95000"/>
                    <a:lumOff val="5000"/>
                  </a:schemeClr>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chemeClr val="tx1">
                    <a:lumMod val="95000"/>
                    <a:lumOff val="5000"/>
                  </a:schemeClr>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chemeClr val="tx1">
                    <a:lumMod val="95000"/>
                    <a:lumOff val="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13317" name="Freeform 5"/>
          <p:cNvSpPr>
            <a:spLocks/>
          </p:cNvSpPr>
          <p:nvPr/>
        </p:nvSpPr>
        <p:spPr bwMode="auto">
          <a:xfrm>
            <a:off x="5527802" y="2407954"/>
            <a:ext cx="708677" cy="1149928"/>
          </a:xfrm>
          <a:custGeom>
            <a:avLst/>
            <a:gdLst/>
            <a:ahLst/>
            <a:cxnLst>
              <a:cxn ang="0">
                <a:pos x="255" y="35"/>
              </a:cxn>
              <a:cxn ang="0">
                <a:pos x="262" y="47"/>
              </a:cxn>
              <a:cxn ang="0">
                <a:pos x="250" y="52"/>
              </a:cxn>
              <a:cxn ang="0">
                <a:pos x="248" y="67"/>
              </a:cxn>
              <a:cxn ang="0">
                <a:pos x="244" y="91"/>
              </a:cxn>
              <a:cxn ang="0">
                <a:pos x="246" y="106"/>
              </a:cxn>
              <a:cxn ang="0">
                <a:pos x="255" y="132"/>
              </a:cxn>
              <a:cxn ang="0">
                <a:pos x="255" y="156"/>
              </a:cxn>
              <a:cxn ang="0">
                <a:pos x="257" y="170"/>
              </a:cxn>
              <a:cxn ang="0">
                <a:pos x="244" y="186"/>
              </a:cxn>
              <a:cxn ang="0">
                <a:pos x="249" y="212"/>
              </a:cxn>
              <a:cxn ang="0">
                <a:pos x="256" y="235"/>
              </a:cxn>
              <a:cxn ang="0">
                <a:pos x="255" y="271"/>
              </a:cxn>
              <a:cxn ang="0">
                <a:pos x="251" y="298"/>
              </a:cxn>
              <a:cxn ang="0">
                <a:pos x="250" y="326"/>
              </a:cxn>
              <a:cxn ang="0">
                <a:pos x="251" y="348"/>
              </a:cxn>
              <a:cxn ang="0">
                <a:pos x="253" y="365"/>
              </a:cxn>
              <a:cxn ang="0">
                <a:pos x="256" y="385"/>
              </a:cxn>
              <a:cxn ang="0">
                <a:pos x="260" y="418"/>
              </a:cxn>
              <a:cxn ang="0">
                <a:pos x="270" y="431"/>
              </a:cxn>
              <a:cxn ang="0">
                <a:pos x="275" y="447"/>
              </a:cxn>
              <a:cxn ang="0">
                <a:pos x="285" y="452"/>
              </a:cxn>
              <a:cxn ang="0">
                <a:pos x="270" y="462"/>
              </a:cxn>
              <a:cxn ang="0">
                <a:pos x="244" y="452"/>
              </a:cxn>
              <a:cxn ang="0">
                <a:pos x="234" y="441"/>
              </a:cxn>
              <a:cxn ang="0">
                <a:pos x="227" y="445"/>
              </a:cxn>
              <a:cxn ang="0">
                <a:pos x="213" y="435"/>
              </a:cxn>
              <a:cxn ang="0">
                <a:pos x="188" y="428"/>
              </a:cxn>
              <a:cxn ang="0">
                <a:pos x="159" y="418"/>
              </a:cxn>
              <a:cxn ang="0">
                <a:pos x="159" y="412"/>
              </a:cxn>
              <a:cxn ang="0">
                <a:pos x="151" y="396"/>
              </a:cxn>
              <a:cxn ang="0">
                <a:pos x="121" y="373"/>
              </a:cxn>
              <a:cxn ang="0">
                <a:pos x="104" y="377"/>
              </a:cxn>
              <a:cxn ang="0">
                <a:pos x="85" y="368"/>
              </a:cxn>
              <a:cxn ang="0">
                <a:pos x="77" y="364"/>
              </a:cxn>
              <a:cxn ang="0">
                <a:pos x="70" y="346"/>
              </a:cxn>
              <a:cxn ang="0">
                <a:pos x="54" y="334"/>
              </a:cxn>
              <a:cxn ang="0">
                <a:pos x="32" y="319"/>
              </a:cxn>
              <a:cxn ang="0">
                <a:pos x="35" y="302"/>
              </a:cxn>
              <a:cxn ang="0">
                <a:pos x="34" y="275"/>
              </a:cxn>
              <a:cxn ang="0">
                <a:pos x="21" y="249"/>
              </a:cxn>
              <a:cxn ang="0">
                <a:pos x="7" y="218"/>
              </a:cxn>
              <a:cxn ang="0">
                <a:pos x="0" y="207"/>
              </a:cxn>
              <a:cxn ang="0">
                <a:pos x="16" y="184"/>
              </a:cxn>
              <a:cxn ang="0">
                <a:pos x="49" y="155"/>
              </a:cxn>
              <a:cxn ang="0">
                <a:pos x="55" y="147"/>
              </a:cxn>
              <a:cxn ang="0">
                <a:pos x="62" y="126"/>
              </a:cxn>
              <a:cxn ang="0">
                <a:pos x="74" y="120"/>
              </a:cxn>
              <a:cxn ang="0">
                <a:pos x="112" y="97"/>
              </a:cxn>
              <a:cxn ang="0">
                <a:pos x="109" y="76"/>
              </a:cxn>
              <a:cxn ang="0">
                <a:pos x="106" y="74"/>
              </a:cxn>
              <a:cxn ang="0">
                <a:pos x="121" y="61"/>
              </a:cxn>
              <a:cxn ang="0">
                <a:pos x="124" y="41"/>
              </a:cxn>
              <a:cxn ang="0">
                <a:pos x="142" y="32"/>
              </a:cxn>
              <a:cxn ang="0">
                <a:pos x="168" y="27"/>
              </a:cxn>
              <a:cxn ang="0">
                <a:pos x="211" y="9"/>
              </a:cxn>
              <a:cxn ang="0">
                <a:pos x="242" y="12"/>
              </a:cxn>
              <a:cxn ang="0">
                <a:pos x="249" y="16"/>
              </a:cxn>
            </a:cxnLst>
            <a:rect l="0" t="0" r="r" b="b"/>
            <a:pathLst>
              <a:path w="285" h="463">
                <a:moveTo>
                  <a:pt x="255" y="29"/>
                </a:moveTo>
                <a:cubicBezTo>
                  <a:pt x="255" y="35"/>
                  <a:pt x="255" y="35"/>
                  <a:pt x="255" y="35"/>
                </a:cubicBezTo>
                <a:cubicBezTo>
                  <a:pt x="256" y="38"/>
                  <a:pt x="256" y="40"/>
                  <a:pt x="258" y="42"/>
                </a:cubicBezTo>
                <a:cubicBezTo>
                  <a:pt x="260" y="44"/>
                  <a:pt x="262" y="44"/>
                  <a:pt x="262" y="47"/>
                </a:cubicBezTo>
                <a:cubicBezTo>
                  <a:pt x="262" y="47"/>
                  <a:pt x="262" y="48"/>
                  <a:pt x="262" y="48"/>
                </a:cubicBezTo>
                <a:cubicBezTo>
                  <a:pt x="260" y="48"/>
                  <a:pt x="250" y="50"/>
                  <a:pt x="250" y="52"/>
                </a:cubicBezTo>
                <a:cubicBezTo>
                  <a:pt x="251" y="55"/>
                  <a:pt x="255" y="58"/>
                  <a:pt x="253" y="62"/>
                </a:cubicBezTo>
                <a:cubicBezTo>
                  <a:pt x="252" y="65"/>
                  <a:pt x="248" y="65"/>
                  <a:pt x="248" y="67"/>
                </a:cubicBezTo>
                <a:cubicBezTo>
                  <a:pt x="248" y="73"/>
                  <a:pt x="256" y="74"/>
                  <a:pt x="247" y="79"/>
                </a:cubicBezTo>
                <a:cubicBezTo>
                  <a:pt x="240" y="82"/>
                  <a:pt x="241" y="84"/>
                  <a:pt x="244" y="91"/>
                </a:cubicBezTo>
                <a:cubicBezTo>
                  <a:pt x="244" y="96"/>
                  <a:pt x="239" y="97"/>
                  <a:pt x="240" y="100"/>
                </a:cubicBezTo>
                <a:cubicBezTo>
                  <a:pt x="240" y="104"/>
                  <a:pt x="244" y="104"/>
                  <a:pt x="246" y="106"/>
                </a:cubicBezTo>
                <a:cubicBezTo>
                  <a:pt x="250" y="109"/>
                  <a:pt x="246" y="113"/>
                  <a:pt x="249" y="117"/>
                </a:cubicBezTo>
                <a:cubicBezTo>
                  <a:pt x="252" y="121"/>
                  <a:pt x="252" y="129"/>
                  <a:pt x="255" y="132"/>
                </a:cubicBezTo>
                <a:cubicBezTo>
                  <a:pt x="254" y="135"/>
                  <a:pt x="260" y="137"/>
                  <a:pt x="256" y="142"/>
                </a:cubicBezTo>
                <a:cubicBezTo>
                  <a:pt x="253" y="148"/>
                  <a:pt x="247" y="152"/>
                  <a:pt x="255" y="156"/>
                </a:cubicBezTo>
                <a:cubicBezTo>
                  <a:pt x="261" y="158"/>
                  <a:pt x="266" y="166"/>
                  <a:pt x="259" y="169"/>
                </a:cubicBezTo>
                <a:cubicBezTo>
                  <a:pt x="258" y="169"/>
                  <a:pt x="258" y="170"/>
                  <a:pt x="257" y="170"/>
                </a:cubicBezTo>
                <a:cubicBezTo>
                  <a:pt x="256" y="173"/>
                  <a:pt x="256" y="174"/>
                  <a:pt x="256" y="177"/>
                </a:cubicBezTo>
                <a:cubicBezTo>
                  <a:pt x="246" y="179"/>
                  <a:pt x="247" y="176"/>
                  <a:pt x="244" y="186"/>
                </a:cubicBezTo>
                <a:cubicBezTo>
                  <a:pt x="243" y="190"/>
                  <a:pt x="239" y="196"/>
                  <a:pt x="240" y="200"/>
                </a:cubicBezTo>
                <a:cubicBezTo>
                  <a:pt x="242" y="204"/>
                  <a:pt x="247" y="207"/>
                  <a:pt x="249" y="212"/>
                </a:cubicBezTo>
                <a:cubicBezTo>
                  <a:pt x="249" y="215"/>
                  <a:pt x="249" y="219"/>
                  <a:pt x="249" y="222"/>
                </a:cubicBezTo>
                <a:cubicBezTo>
                  <a:pt x="250" y="226"/>
                  <a:pt x="255" y="230"/>
                  <a:pt x="256" y="235"/>
                </a:cubicBezTo>
                <a:cubicBezTo>
                  <a:pt x="258" y="241"/>
                  <a:pt x="256" y="245"/>
                  <a:pt x="257" y="250"/>
                </a:cubicBezTo>
                <a:cubicBezTo>
                  <a:pt x="260" y="256"/>
                  <a:pt x="265" y="271"/>
                  <a:pt x="255" y="271"/>
                </a:cubicBezTo>
                <a:cubicBezTo>
                  <a:pt x="251" y="271"/>
                  <a:pt x="250" y="281"/>
                  <a:pt x="249" y="284"/>
                </a:cubicBezTo>
                <a:cubicBezTo>
                  <a:pt x="249" y="289"/>
                  <a:pt x="252" y="293"/>
                  <a:pt x="251" y="298"/>
                </a:cubicBezTo>
                <a:cubicBezTo>
                  <a:pt x="250" y="303"/>
                  <a:pt x="250" y="306"/>
                  <a:pt x="251" y="311"/>
                </a:cubicBezTo>
                <a:cubicBezTo>
                  <a:pt x="252" y="316"/>
                  <a:pt x="245" y="321"/>
                  <a:pt x="250" y="326"/>
                </a:cubicBezTo>
                <a:cubicBezTo>
                  <a:pt x="255" y="331"/>
                  <a:pt x="255" y="334"/>
                  <a:pt x="250" y="339"/>
                </a:cubicBezTo>
                <a:cubicBezTo>
                  <a:pt x="246" y="343"/>
                  <a:pt x="250" y="345"/>
                  <a:pt x="251" y="348"/>
                </a:cubicBezTo>
                <a:cubicBezTo>
                  <a:pt x="252" y="350"/>
                  <a:pt x="250" y="355"/>
                  <a:pt x="250" y="358"/>
                </a:cubicBezTo>
                <a:cubicBezTo>
                  <a:pt x="251" y="360"/>
                  <a:pt x="253" y="362"/>
                  <a:pt x="253" y="365"/>
                </a:cubicBezTo>
                <a:cubicBezTo>
                  <a:pt x="254" y="368"/>
                  <a:pt x="253" y="371"/>
                  <a:pt x="253" y="374"/>
                </a:cubicBezTo>
                <a:cubicBezTo>
                  <a:pt x="253" y="379"/>
                  <a:pt x="259" y="380"/>
                  <a:pt x="256" y="385"/>
                </a:cubicBezTo>
                <a:cubicBezTo>
                  <a:pt x="250" y="393"/>
                  <a:pt x="258" y="394"/>
                  <a:pt x="258" y="402"/>
                </a:cubicBezTo>
                <a:cubicBezTo>
                  <a:pt x="258" y="410"/>
                  <a:pt x="250" y="414"/>
                  <a:pt x="260" y="418"/>
                </a:cubicBezTo>
                <a:cubicBezTo>
                  <a:pt x="267" y="419"/>
                  <a:pt x="262" y="426"/>
                  <a:pt x="267" y="426"/>
                </a:cubicBezTo>
                <a:cubicBezTo>
                  <a:pt x="271" y="426"/>
                  <a:pt x="271" y="428"/>
                  <a:pt x="270" y="431"/>
                </a:cubicBezTo>
                <a:cubicBezTo>
                  <a:pt x="268" y="439"/>
                  <a:pt x="276" y="435"/>
                  <a:pt x="277" y="439"/>
                </a:cubicBezTo>
                <a:cubicBezTo>
                  <a:pt x="277" y="442"/>
                  <a:pt x="275" y="444"/>
                  <a:pt x="275" y="447"/>
                </a:cubicBezTo>
                <a:cubicBezTo>
                  <a:pt x="275" y="451"/>
                  <a:pt x="277" y="449"/>
                  <a:pt x="280" y="449"/>
                </a:cubicBezTo>
                <a:cubicBezTo>
                  <a:pt x="285" y="452"/>
                  <a:pt x="285" y="452"/>
                  <a:pt x="285" y="452"/>
                </a:cubicBezTo>
                <a:cubicBezTo>
                  <a:pt x="285" y="452"/>
                  <a:pt x="285" y="452"/>
                  <a:pt x="285" y="452"/>
                </a:cubicBezTo>
                <a:cubicBezTo>
                  <a:pt x="282" y="457"/>
                  <a:pt x="276" y="463"/>
                  <a:pt x="270" y="462"/>
                </a:cubicBezTo>
                <a:cubicBezTo>
                  <a:pt x="264" y="460"/>
                  <a:pt x="265" y="451"/>
                  <a:pt x="257" y="454"/>
                </a:cubicBezTo>
                <a:cubicBezTo>
                  <a:pt x="252" y="456"/>
                  <a:pt x="247" y="459"/>
                  <a:pt x="244" y="452"/>
                </a:cubicBezTo>
                <a:cubicBezTo>
                  <a:pt x="241" y="446"/>
                  <a:pt x="244" y="437"/>
                  <a:pt x="237" y="434"/>
                </a:cubicBezTo>
                <a:cubicBezTo>
                  <a:pt x="232" y="431"/>
                  <a:pt x="233" y="438"/>
                  <a:pt x="234" y="441"/>
                </a:cubicBezTo>
                <a:cubicBezTo>
                  <a:pt x="236" y="446"/>
                  <a:pt x="237" y="447"/>
                  <a:pt x="236" y="452"/>
                </a:cubicBezTo>
                <a:cubicBezTo>
                  <a:pt x="233" y="453"/>
                  <a:pt x="230" y="447"/>
                  <a:pt x="227" y="445"/>
                </a:cubicBezTo>
                <a:cubicBezTo>
                  <a:pt x="223" y="440"/>
                  <a:pt x="230" y="429"/>
                  <a:pt x="226" y="427"/>
                </a:cubicBezTo>
                <a:cubicBezTo>
                  <a:pt x="219" y="424"/>
                  <a:pt x="222" y="440"/>
                  <a:pt x="213" y="435"/>
                </a:cubicBezTo>
                <a:cubicBezTo>
                  <a:pt x="208" y="433"/>
                  <a:pt x="207" y="439"/>
                  <a:pt x="204" y="439"/>
                </a:cubicBezTo>
                <a:cubicBezTo>
                  <a:pt x="201" y="443"/>
                  <a:pt x="189" y="430"/>
                  <a:pt x="188" y="428"/>
                </a:cubicBezTo>
                <a:cubicBezTo>
                  <a:pt x="182" y="419"/>
                  <a:pt x="180" y="417"/>
                  <a:pt x="171" y="424"/>
                </a:cubicBezTo>
                <a:cubicBezTo>
                  <a:pt x="168" y="426"/>
                  <a:pt x="161" y="420"/>
                  <a:pt x="159" y="418"/>
                </a:cubicBezTo>
                <a:cubicBezTo>
                  <a:pt x="159" y="418"/>
                  <a:pt x="159" y="418"/>
                  <a:pt x="159" y="418"/>
                </a:cubicBezTo>
                <a:cubicBezTo>
                  <a:pt x="159" y="412"/>
                  <a:pt x="159" y="412"/>
                  <a:pt x="159" y="412"/>
                </a:cubicBezTo>
                <a:cubicBezTo>
                  <a:pt x="157" y="409"/>
                  <a:pt x="152" y="407"/>
                  <a:pt x="151" y="406"/>
                </a:cubicBezTo>
                <a:cubicBezTo>
                  <a:pt x="149" y="403"/>
                  <a:pt x="155" y="400"/>
                  <a:pt x="151" y="396"/>
                </a:cubicBezTo>
                <a:cubicBezTo>
                  <a:pt x="145" y="390"/>
                  <a:pt x="131" y="385"/>
                  <a:pt x="128" y="380"/>
                </a:cubicBezTo>
                <a:cubicBezTo>
                  <a:pt x="127" y="378"/>
                  <a:pt x="124" y="360"/>
                  <a:pt x="121" y="373"/>
                </a:cubicBezTo>
                <a:cubicBezTo>
                  <a:pt x="119" y="378"/>
                  <a:pt x="115" y="374"/>
                  <a:pt x="112" y="373"/>
                </a:cubicBezTo>
                <a:cubicBezTo>
                  <a:pt x="106" y="371"/>
                  <a:pt x="107" y="377"/>
                  <a:pt x="104" y="377"/>
                </a:cubicBezTo>
                <a:cubicBezTo>
                  <a:pt x="100" y="378"/>
                  <a:pt x="97" y="373"/>
                  <a:pt x="94" y="372"/>
                </a:cubicBezTo>
                <a:cubicBezTo>
                  <a:pt x="89" y="370"/>
                  <a:pt x="85" y="377"/>
                  <a:pt x="85" y="368"/>
                </a:cubicBezTo>
                <a:cubicBezTo>
                  <a:pt x="85" y="364"/>
                  <a:pt x="92" y="352"/>
                  <a:pt x="85" y="354"/>
                </a:cubicBezTo>
                <a:cubicBezTo>
                  <a:pt x="81" y="355"/>
                  <a:pt x="78" y="360"/>
                  <a:pt x="77" y="364"/>
                </a:cubicBezTo>
                <a:cubicBezTo>
                  <a:pt x="73" y="376"/>
                  <a:pt x="69" y="363"/>
                  <a:pt x="69" y="358"/>
                </a:cubicBezTo>
                <a:cubicBezTo>
                  <a:pt x="69" y="353"/>
                  <a:pt x="73" y="350"/>
                  <a:pt x="70" y="346"/>
                </a:cubicBezTo>
                <a:cubicBezTo>
                  <a:pt x="66" y="342"/>
                  <a:pt x="67" y="339"/>
                  <a:pt x="60" y="338"/>
                </a:cubicBezTo>
                <a:cubicBezTo>
                  <a:pt x="56" y="338"/>
                  <a:pt x="57" y="335"/>
                  <a:pt x="54" y="334"/>
                </a:cubicBezTo>
                <a:cubicBezTo>
                  <a:pt x="51" y="332"/>
                  <a:pt x="42" y="333"/>
                  <a:pt x="41" y="331"/>
                </a:cubicBezTo>
                <a:cubicBezTo>
                  <a:pt x="39" y="329"/>
                  <a:pt x="32" y="321"/>
                  <a:pt x="32" y="319"/>
                </a:cubicBezTo>
                <a:cubicBezTo>
                  <a:pt x="29" y="307"/>
                  <a:pt x="47" y="320"/>
                  <a:pt x="44" y="309"/>
                </a:cubicBezTo>
                <a:cubicBezTo>
                  <a:pt x="42" y="303"/>
                  <a:pt x="41" y="304"/>
                  <a:pt x="35" y="302"/>
                </a:cubicBezTo>
                <a:cubicBezTo>
                  <a:pt x="27" y="299"/>
                  <a:pt x="28" y="297"/>
                  <a:pt x="23" y="290"/>
                </a:cubicBezTo>
                <a:cubicBezTo>
                  <a:pt x="26" y="287"/>
                  <a:pt x="36" y="279"/>
                  <a:pt x="34" y="275"/>
                </a:cubicBezTo>
                <a:cubicBezTo>
                  <a:pt x="32" y="269"/>
                  <a:pt x="21" y="270"/>
                  <a:pt x="21" y="262"/>
                </a:cubicBezTo>
                <a:cubicBezTo>
                  <a:pt x="21" y="257"/>
                  <a:pt x="19" y="253"/>
                  <a:pt x="21" y="249"/>
                </a:cubicBezTo>
                <a:cubicBezTo>
                  <a:pt x="25" y="242"/>
                  <a:pt x="17" y="241"/>
                  <a:pt x="16" y="235"/>
                </a:cubicBezTo>
                <a:cubicBezTo>
                  <a:pt x="5" y="233"/>
                  <a:pt x="12" y="226"/>
                  <a:pt x="7" y="218"/>
                </a:cubicBezTo>
                <a:cubicBezTo>
                  <a:pt x="0" y="207"/>
                  <a:pt x="0" y="207"/>
                  <a:pt x="0" y="207"/>
                </a:cubicBezTo>
                <a:cubicBezTo>
                  <a:pt x="0" y="207"/>
                  <a:pt x="0" y="207"/>
                  <a:pt x="0" y="207"/>
                </a:cubicBezTo>
                <a:cubicBezTo>
                  <a:pt x="0" y="191"/>
                  <a:pt x="0" y="191"/>
                  <a:pt x="0" y="191"/>
                </a:cubicBezTo>
                <a:cubicBezTo>
                  <a:pt x="1" y="186"/>
                  <a:pt x="11" y="187"/>
                  <a:pt x="16" y="184"/>
                </a:cubicBezTo>
                <a:cubicBezTo>
                  <a:pt x="25" y="178"/>
                  <a:pt x="40" y="177"/>
                  <a:pt x="45" y="168"/>
                </a:cubicBezTo>
                <a:cubicBezTo>
                  <a:pt x="48" y="164"/>
                  <a:pt x="48" y="159"/>
                  <a:pt x="49" y="155"/>
                </a:cubicBezTo>
                <a:cubicBezTo>
                  <a:pt x="50" y="153"/>
                  <a:pt x="50" y="150"/>
                  <a:pt x="51" y="148"/>
                </a:cubicBezTo>
                <a:cubicBezTo>
                  <a:pt x="52" y="147"/>
                  <a:pt x="55" y="145"/>
                  <a:pt x="55" y="147"/>
                </a:cubicBezTo>
                <a:cubicBezTo>
                  <a:pt x="57" y="147"/>
                  <a:pt x="70" y="146"/>
                  <a:pt x="65" y="141"/>
                </a:cubicBezTo>
                <a:cubicBezTo>
                  <a:pt x="61" y="136"/>
                  <a:pt x="62" y="133"/>
                  <a:pt x="62" y="126"/>
                </a:cubicBezTo>
                <a:cubicBezTo>
                  <a:pt x="63" y="121"/>
                  <a:pt x="62" y="124"/>
                  <a:pt x="65" y="122"/>
                </a:cubicBezTo>
                <a:cubicBezTo>
                  <a:pt x="70" y="125"/>
                  <a:pt x="70" y="122"/>
                  <a:pt x="74" y="120"/>
                </a:cubicBezTo>
                <a:cubicBezTo>
                  <a:pt x="82" y="117"/>
                  <a:pt x="87" y="126"/>
                  <a:pt x="95" y="118"/>
                </a:cubicBezTo>
                <a:cubicBezTo>
                  <a:pt x="104" y="108"/>
                  <a:pt x="114" y="115"/>
                  <a:pt x="112" y="97"/>
                </a:cubicBezTo>
                <a:cubicBezTo>
                  <a:pt x="112" y="96"/>
                  <a:pt x="115" y="88"/>
                  <a:pt x="116" y="86"/>
                </a:cubicBezTo>
                <a:cubicBezTo>
                  <a:pt x="116" y="80"/>
                  <a:pt x="114" y="79"/>
                  <a:pt x="109" y="76"/>
                </a:cubicBezTo>
                <a:cubicBezTo>
                  <a:pt x="106" y="74"/>
                  <a:pt x="106" y="74"/>
                  <a:pt x="106" y="74"/>
                </a:cubicBezTo>
                <a:cubicBezTo>
                  <a:pt x="106" y="74"/>
                  <a:pt x="106" y="74"/>
                  <a:pt x="106" y="74"/>
                </a:cubicBezTo>
                <a:cubicBezTo>
                  <a:pt x="109" y="71"/>
                  <a:pt x="108" y="67"/>
                  <a:pt x="111" y="64"/>
                </a:cubicBezTo>
                <a:cubicBezTo>
                  <a:pt x="114" y="61"/>
                  <a:pt x="118" y="64"/>
                  <a:pt x="121" y="61"/>
                </a:cubicBezTo>
                <a:cubicBezTo>
                  <a:pt x="124" y="58"/>
                  <a:pt x="122" y="55"/>
                  <a:pt x="126" y="53"/>
                </a:cubicBezTo>
                <a:cubicBezTo>
                  <a:pt x="136" y="47"/>
                  <a:pt x="125" y="46"/>
                  <a:pt x="124" y="41"/>
                </a:cubicBezTo>
                <a:cubicBezTo>
                  <a:pt x="123" y="36"/>
                  <a:pt x="128" y="30"/>
                  <a:pt x="133" y="31"/>
                </a:cubicBezTo>
                <a:cubicBezTo>
                  <a:pt x="136" y="32"/>
                  <a:pt x="139" y="36"/>
                  <a:pt x="142" y="32"/>
                </a:cubicBezTo>
                <a:cubicBezTo>
                  <a:pt x="146" y="26"/>
                  <a:pt x="149" y="35"/>
                  <a:pt x="154" y="34"/>
                </a:cubicBezTo>
                <a:cubicBezTo>
                  <a:pt x="158" y="33"/>
                  <a:pt x="162" y="28"/>
                  <a:pt x="168" y="27"/>
                </a:cubicBezTo>
                <a:cubicBezTo>
                  <a:pt x="170" y="24"/>
                  <a:pt x="185" y="25"/>
                  <a:pt x="190" y="25"/>
                </a:cubicBezTo>
                <a:cubicBezTo>
                  <a:pt x="195" y="25"/>
                  <a:pt x="201" y="0"/>
                  <a:pt x="211" y="9"/>
                </a:cubicBezTo>
                <a:cubicBezTo>
                  <a:pt x="221" y="19"/>
                  <a:pt x="218" y="4"/>
                  <a:pt x="228" y="9"/>
                </a:cubicBezTo>
                <a:cubicBezTo>
                  <a:pt x="231" y="11"/>
                  <a:pt x="239" y="13"/>
                  <a:pt x="242" y="12"/>
                </a:cubicBezTo>
                <a:cubicBezTo>
                  <a:pt x="245" y="10"/>
                  <a:pt x="248" y="4"/>
                  <a:pt x="252" y="6"/>
                </a:cubicBezTo>
                <a:cubicBezTo>
                  <a:pt x="258" y="9"/>
                  <a:pt x="251" y="13"/>
                  <a:pt x="249" y="16"/>
                </a:cubicBezTo>
                <a:cubicBezTo>
                  <a:pt x="245" y="23"/>
                  <a:pt x="251" y="25"/>
                  <a:pt x="255" y="2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18" name="Freeform 6"/>
          <p:cNvSpPr>
            <a:spLocks/>
          </p:cNvSpPr>
          <p:nvPr/>
        </p:nvSpPr>
        <p:spPr bwMode="auto">
          <a:xfrm>
            <a:off x="5608029" y="3442890"/>
            <a:ext cx="1088420" cy="601708"/>
          </a:xfrm>
          <a:custGeom>
            <a:avLst/>
            <a:gdLst/>
            <a:ahLst/>
            <a:cxnLst>
              <a:cxn ang="0">
                <a:pos x="139" y="7"/>
              </a:cxn>
              <a:cxn ang="0">
                <a:pos x="172" y="22"/>
              </a:cxn>
              <a:cxn ang="0">
                <a:pos x="194" y="10"/>
              </a:cxn>
              <a:cxn ang="0">
                <a:pos x="204" y="35"/>
              </a:cxn>
              <a:cxn ang="0">
                <a:pos x="205" y="17"/>
              </a:cxn>
              <a:cxn ang="0">
                <a:pos x="225" y="37"/>
              </a:cxn>
              <a:cxn ang="0">
                <a:pos x="253" y="35"/>
              </a:cxn>
              <a:cxn ang="0">
                <a:pos x="272" y="43"/>
              </a:cxn>
              <a:cxn ang="0">
                <a:pos x="287" y="52"/>
              </a:cxn>
              <a:cxn ang="0">
                <a:pos x="303" y="44"/>
              </a:cxn>
              <a:cxn ang="0">
                <a:pos x="296" y="30"/>
              </a:cxn>
              <a:cxn ang="0">
                <a:pos x="308" y="27"/>
              </a:cxn>
              <a:cxn ang="0">
                <a:pos x="322" y="18"/>
              </a:cxn>
              <a:cxn ang="0">
                <a:pos x="340" y="29"/>
              </a:cxn>
              <a:cxn ang="0">
                <a:pos x="395" y="29"/>
              </a:cxn>
              <a:cxn ang="0">
                <a:pos x="413" y="15"/>
              </a:cxn>
              <a:cxn ang="0">
                <a:pos x="417" y="13"/>
              </a:cxn>
              <a:cxn ang="0">
                <a:pos x="435" y="40"/>
              </a:cxn>
              <a:cxn ang="0">
                <a:pos x="439" y="56"/>
              </a:cxn>
              <a:cxn ang="0">
                <a:pos x="427" y="69"/>
              </a:cxn>
              <a:cxn ang="0">
                <a:pos x="403" y="71"/>
              </a:cxn>
              <a:cxn ang="0">
                <a:pos x="388" y="76"/>
              </a:cxn>
              <a:cxn ang="0">
                <a:pos x="372" y="74"/>
              </a:cxn>
              <a:cxn ang="0">
                <a:pos x="361" y="65"/>
              </a:cxn>
              <a:cxn ang="0">
                <a:pos x="354" y="80"/>
              </a:cxn>
              <a:cxn ang="0">
                <a:pos x="332" y="67"/>
              </a:cxn>
              <a:cxn ang="0">
                <a:pos x="312" y="71"/>
              </a:cxn>
              <a:cxn ang="0">
                <a:pos x="319" y="85"/>
              </a:cxn>
              <a:cxn ang="0">
                <a:pos x="316" y="99"/>
              </a:cxn>
              <a:cxn ang="0">
                <a:pos x="299" y="92"/>
              </a:cxn>
              <a:cxn ang="0">
                <a:pos x="291" y="107"/>
              </a:cxn>
              <a:cxn ang="0">
                <a:pos x="283" y="116"/>
              </a:cxn>
              <a:cxn ang="0">
                <a:pos x="262" y="120"/>
              </a:cxn>
              <a:cxn ang="0">
                <a:pos x="244" y="124"/>
              </a:cxn>
              <a:cxn ang="0">
                <a:pos x="209" y="177"/>
              </a:cxn>
              <a:cxn ang="0">
                <a:pos x="120" y="188"/>
              </a:cxn>
              <a:cxn ang="0">
                <a:pos x="56" y="201"/>
              </a:cxn>
              <a:cxn ang="0">
                <a:pos x="46" y="216"/>
              </a:cxn>
              <a:cxn ang="0">
                <a:pos x="37" y="230"/>
              </a:cxn>
              <a:cxn ang="0">
                <a:pos x="20" y="241"/>
              </a:cxn>
              <a:cxn ang="0">
                <a:pos x="5" y="242"/>
              </a:cxn>
              <a:cxn ang="0">
                <a:pos x="5" y="230"/>
              </a:cxn>
              <a:cxn ang="0">
                <a:pos x="8" y="195"/>
              </a:cxn>
              <a:cxn ang="0">
                <a:pos x="4" y="162"/>
              </a:cxn>
              <a:cxn ang="0">
                <a:pos x="14" y="146"/>
              </a:cxn>
              <a:cxn ang="0">
                <a:pos x="38" y="125"/>
              </a:cxn>
              <a:cxn ang="0">
                <a:pos x="97" y="71"/>
              </a:cxn>
              <a:cxn ang="0">
                <a:pos x="121" y="76"/>
              </a:cxn>
              <a:cxn ang="0">
                <a:pos x="119" y="55"/>
              </a:cxn>
              <a:cxn ang="0">
                <a:pos x="117" y="25"/>
              </a:cxn>
              <a:cxn ang="0">
                <a:pos x="123" y="1"/>
              </a:cxn>
            </a:cxnLst>
            <a:rect l="0" t="0" r="r" b="b"/>
            <a:pathLst>
              <a:path w="439" h="242">
                <a:moveTo>
                  <a:pt x="127" y="1"/>
                </a:moveTo>
                <a:cubicBezTo>
                  <a:pt x="129" y="3"/>
                  <a:pt x="136" y="9"/>
                  <a:pt x="139" y="7"/>
                </a:cubicBezTo>
                <a:cubicBezTo>
                  <a:pt x="148" y="0"/>
                  <a:pt x="150" y="2"/>
                  <a:pt x="156" y="11"/>
                </a:cubicBezTo>
                <a:cubicBezTo>
                  <a:pt x="157" y="13"/>
                  <a:pt x="169" y="26"/>
                  <a:pt x="172" y="22"/>
                </a:cubicBezTo>
                <a:cubicBezTo>
                  <a:pt x="175" y="22"/>
                  <a:pt x="176" y="16"/>
                  <a:pt x="181" y="18"/>
                </a:cubicBezTo>
                <a:cubicBezTo>
                  <a:pt x="190" y="23"/>
                  <a:pt x="187" y="7"/>
                  <a:pt x="194" y="10"/>
                </a:cubicBezTo>
                <a:cubicBezTo>
                  <a:pt x="198" y="12"/>
                  <a:pt x="191" y="23"/>
                  <a:pt x="195" y="28"/>
                </a:cubicBezTo>
                <a:cubicBezTo>
                  <a:pt x="198" y="30"/>
                  <a:pt x="201" y="36"/>
                  <a:pt x="204" y="35"/>
                </a:cubicBezTo>
                <a:cubicBezTo>
                  <a:pt x="205" y="30"/>
                  <a:pt x="204" y="29"/>
                  <a:pt x="202" y="24"/>
                </a:cubicBezTo>
                <a:cubicBezTo>
                  <a:pt x="201" y="21"/>
                  <a:pt x="200" y="14"/>
                  <a:pt x="205" y="17"/>
                </a:cubicBezTo>
                <a:cubicBezTo>
                  <a:pt x="212" y="20"/>
                  <a:pt x="209" y="29"/>
                  <a:pt x="212" y="35"/>
                </a:cubicBezTo>
                <a:cubicBezTo>
                  <a:pt x="215" y="42"/>
                  <a:pt x="220" y="39"/>
                  <a:pt x="225" y="37"/>
                </a:cubicBezTo>
                <a:cubicBezTo>
                  <a:pt x="233" y="34"/>
                  <a:pt x="232" y="43"/>
                  <a:pt x="238" y="45"/>
                </a:cubicBezTo>
                <a:cubicBezTo>
                  <a:pt x="244" y="46"/>
                  <a:pt x="250" y="40"/>
                  <a:pt x="253" y="35"/>
                </a:cubicBezTo>
                <a:cubicBezTo>
                  <a:pt x="253" y="35"/>
                  <a:pt x="253" y="35"/>
                  <a:pt x="253" y="35"/>
                </a:cubicBezTo>
                <a:cubicBezTo>
                  <a:pt x="263" y="36"/>
                  <a:pt x="267" y="33"/>
                  <a:pt x="272" y="43"/>
                </a:cubicBezTo>
                <a:cubicBezTo>
                  <a:pt x="274" y="48"/>
                  <a:pt x="280" y="60"/>
                  <a:pt x="286" y="59"/>
                </a:cubicBezTo>
                <a:cubicBezTo>
                  <a:pt x="287" y="56"/>
                  <a:pt x="289" y="56"/>
                  <a:pt x="287" y="52"/>
                </a:cubicBezTo>
                <a:cubicBezTo>
                  <a:pt x="284" y="43"/>
                  <a:pt x="291" y="45"/>
                  <a:pt x="296" y="48"/>
                </a:cubicBezTo>
                <a:cubicBezTo>
                  <a:pt x="300" y="52"/>
                  <a:pt x="307" y="50"/>
                  <a:pt x="303" y="44"/>
                </a:cubicBezTo>
                <a:cubicBezTo>
                  <a:pt x="300" y="38"/>
                  <a:pt x="297" y="39"/>
                  <a:pt x="293" y="36"/>
                </a:cubicBezTo>
                <a:cubicBezTo>
                  <a:pt x="289" y="32"/>
                  <a:pt x="290" y="27"/>
                  <a:pt x="296" y="30"/>
                </a:cubicBezTo>
                <a:cubicBezTo>
                  <a:pt x="299" y="31"/>
                  <a:pt x="311" y="45"/>
                  <a:pt x="311" y="36"/>
                </a:cubicBezTo>
                <a:cubicBezTo>
                  <a:pt x="311" y="33"/>
                  <a:pt x="307" y="30"/>
                  <a:pt x="308" y="27"/>
                </a:cubicBezTo>
                <a:cubicBezTo>
                  <a:pt x="310" y="18"/>
                  <a:pt x="314" y="29"/>
                  <a:pt x="314" y="31"/>
                </a:cubicBezTo>
                <a:cubicBezTo>
                  <a:pt x="317" y="42"/>
                  <a:pt x="319" y="17"/>
                  <a:pt x="322" y="18"/>
                </a:cubicBezTo>
                <a:cubicBezTo>
                  <a:pt x="328" y="20"/>
                  <a:pt x="323" y="31"/>
                  <a:pt x="331" y="34"/>
                </a:cubicBezTo>
                <a:cubicBezTo>
                  <a:pt x="335" y="32"/>
                  <a:pt x="337" y="34"/>
                  <a:pt x="340" y="29"/>
                </a:cubicBezTo>
                <a:cubicBezTo>
                  <a:pt x="350" y="16"/>
                  <a:pt x="370" y="39"/>
                  <a:pt x="376" y="30"/>
                </a:cubicBezTo>
                <a:cubicBezTo>
                  <a:pt x="382" y="21"/>
                  <a:pt x="388" y="31"/>
                  <a:pt x="395" y="29"/>
                </a:cubicBezTo>
                <a:cubicBezTo>
                  <a:pt x="399" y="28"/>
                  <a:pt x="392" y="20"/>
                  <a:pt x="396" y="16"/>
                </a:cubicBezTo>
                <a:cubicBezTo>
                  <a:pt x="404" y="18"/>
                  <a:pt x="407" y="24"/>
                  <a:pt x="413" y="15"/>
                </a:cubicBezTo>
                <a:cubicBezTo>
                  <a:pt x="417" y="13"/>
                  <a:pt x="417" y="13"/>
                  <a:pt x="417" y="13"/>
                </a:cubicBezTo>
                <a:cubicBezTo>
                  <a:pt x="417" y="13"/>
                  <a:pt x="417" y="13"/>
                  <a:pt x="417" y="13"/>
                </a:cubicBezTo>
                <a:cubicBezTo>
                  <a:pt x="422" y="20"/>
                  <a:pt x="434" y="18"/>
                  <a:pt x="433" y="30"/>
                </a:cubicBezTo>
                <a:cubicBezTo>
                  <a:pt x="433" y="34"/>
                  <a:pt x="435" y="37"/>
                  <a:pt x="435" y="40"/>
                </a:cubicBezTo>
                <a:cubicBezTo>
                  <a:pt x="435" y="45"/>
                  <a:pt x="439" y="51"/>
                  <a:pt x="439" y="56"/>
                </a:cubicBezTo>
                <a:cubicBezTo>
                  <a:pt x="439" y="56"/>
                  <a:pt x="439" y="56"/>
                  <a:pt x="439" y="56"/>
                </a:cubicBezTo>
                <a:cubicBezTo>
                  <a:pt x="433" y="61"/>
                  <a:pt x="433" y="61"/>
                  <a:pt x="433" y="61"/>
                </a:cubicBezTo>
                <a:cubicBezTo>
                  <a:pt x="430" y="63"/>
                  <a:pt x="430" y="69"/>
                  <a:pt x="427" y="69"/>
                </a:cubicBezTo>
                <a:cubicBezTo>
                  <a:pt x="422" y="69"/>
                  <a:pt x="420" y="69"/>
                  <a:pt x="417" y="65"/>
                </a:cubicBezTo>
                <a:cubicBezTo>
                  <a:pt x="411" y="53"/>
                  <a:pt x="406" y="65"/>
                  <a:pt x="403" y="71"/>
                </a:cubicBezTo>
                <a:cubicBezTo>
                  <a:pt x="402" y="73"/>
                  <a:pt x="404" y="75"/>
                  <a:pt x="403" y="77"/>
                </a:cubicBezTo>
                <a:cubicBezTo>
                  <a:pt x="402" y="78"/>
                  <a:pt x="389" y="77"/>
                  <a:pt x="388" y="76"/>
                </a:cubicBezTo>
                <a:cubicBezTo>
                  <a:pt x="386" y="73"/>
                  <a:pt x="383" y="74"/>
                  <a:pt x="380" y="76"/>
                </a:cubicBezTo>
                <a:cubicBezTo>
                  <a:pt x="375" y="80"/>
                  <a:pt x="376" y="77"/>
                  <a:pt x="372" y="74"/>
                </a:cubicBezTo>
                <a:cubicBezTo>
                  <a:pt x="369" y="71"/>
                  <a:pt x="369" y="69"/>
                  <a:pt x="367" y="65"/>
                </a:cubicBezTo>
                <a:cubicBezTo>
                  <a:pt x="366" y="61"/>
                  <a:pt x="364" y="66"/>
                  <a:pt x="361" y="65"/>
                </a:cubicBezTo>
                <a:cubicBezTo>
                  <a:pt x="356" y="63"/>
                  <a:pt x="362" y="72"/>
                  <a:pt x="361" y="77"/>
                </a:cubicBezTo>
                <a:cubicBezTo>
                  <a:pt x="357" y="77"/>
                  <a:pt x="355" y="77"/>
                  <a:pt x="354" y="80"/>
                </a:cubicBezTo>
                <a:cubicBezTo>
                  <a:pt x="352" y="83"/>
                  <a:pt x="346" y="80"/>
                  <a:pt x="344" y="80"/>
                </a:cubicBezTo>
                <a:cubicBezTo>
                  <a:pt x="334" y="79"/>
                  <a:pt x="336" y="67"/>
                  <a:pt x="332" y="67"/>
                </a:cubicBezTo>
                <a:cubicBezTo>
                  <a:pt x="326" y="67"/>
                  <a:pt x="322" y="68"/>
                  <a:pt x="317" y="68"/>
                </a:cubicBezTo>
                <a:cubicBezTo>
                  <a:pt x="315" y="67"/>
                  <a:pt x="314" y="71"/>
                  <a:pt x="312" y="71"/>
                </a:cubicBezTo>
                <a:cubicBezTo>
                  <a:pt x="310" y="70"/>
                  <a:pt x="307" y="67"/>
                  <a:pt x="307" y="71"/>
                </a:cubicBezTo>
                <a:cubicBezTo>
                  <a:pt x="307" y="77"/>
                  <a:pt x="313" y="85"/>
                  <a:pt x="319" y="85"/>
                </a:cubicBezTo>
                <a:cubicBezTo>
                  <a:pt x="325" y="86"/>
                  <a:pt x="323" y="88"/>
                  <a:pt x="324" y="94"/>
                </a:cubicBezTo>
                <a:cubicBezTo>
                  <a:pt x="325" y="99"/>
                  <a:pt x="321" y="101"/>
                  <a:pt x="316" y="99"/>
                </a:cubicBezTo>
                <a:cubicBezTo>
                  <a:pt x="315" y="97"/>
                  <a:pt x="307" y="90"/>
                  <a:pt x="305" y="87"/>
                </a:cubicBezTo>
                <a:cubicBezTo>
                  <a:pt x="299" y="78"/>
                  <a:pt x="303" y="87"/>
                  <a:pt x="299" y="92"/>
                </a:cubicBezTo>
                <a:cubicBezTo>
                  <a:pt x="297" y="94"/>
                  <a:pt x="288" y="104"/>
                  <a:pt x="291" y="107"/>
                </a:cubicBezTo>
                <a:cubicBezTo>
                  <a:pt x="291" y="107"/>
                  <a:pt x="291" y="107"/>
                  <a:pt x="291" y="107"/>
                </a:cubicBezTo>
                <a:cubicBezTo>
                  <a:pt x="286" y="111"/>
                  <a:pt x="286" y="111"/>
                  <a:pt x="286" y="111"/>
                </a:cubicBezTo>
                <a:cubicBezTo>
                  <a:pt x="283" y="116"/>
                  <a:pt x="283" y="116"/>
                  <a:pt x="283" y="116"/>
                </a:cubicBezTo>
                <a:cubicBezTo>
                  <a:pt x="281" y="117"/>
                  <a:pt x="267" y="121"/>
                  <a:pt x="266" y="117"/>
                </a:cubicBezTo>
                <a:cubicBezTo>
                  <a:pt x="265" y="117"/>
                  <a:pt x="262" y="119"/>
                  <a:pt x="262" y="120"/>
                </a:cubicBezTo>
                <a:cubicBezTo>
                  <a:pt x="258" y="122"/>
                  <a:pt x="258" y="122"/>
                  <a:pt x="254" y="124"/>
                </a:cubicBezTo>
                <a:cubicBezTo>
                  <a:pt x="251" y="126"/>
                  <a:pt x="248" y="122"/>
                  <a:pt x="244" y="124"/>
                </a:cubicBezTo>
                <a:cubicBezTo>
                  <a:pt x="241" y="125"/>
                  <a:pt x="236" y="139"/>
                  <a:pt x="233" y="143"/>
                </a:cubicBezTo>
                <a:cubicBezTo>
                  <a:pt x="227" y="153"/>
                  <a:pt x="221" y="172"/>
                  <a:pt x="209" y="177"/>
                </a:cubicBezTo>
                <a:cubicBezTo>
                  <a:pt x="207" y="174"/>
                  <a:pt x="159" y="181"/>
                  <a:pt x="156" y="184"/>
                </a:cubicBezTo>
                <a:cubicBezTo>
                  <a:pt x="146" y="193"/>
                  <a:pt x="133" y="187"/>
                  <a:pt x="120" y="188"/>
                </a:cubicBezTo>
                <a:cubicBezTo>
                  <a:pt x="74" y="194"/>
                  <a:pt x="74" y="194"/>
                  <a:pt x="74" y="194"/>
                </a:cubicBezTo>
                <a:cubicBezTo>
                  <a:pt x="67" y="195"/>
                  <a:pt x="62" y="202"/>
                  <a:pt x="56" y="201"/>
                </a:cubicBezTo>
                <a:cubicBezTo>
                  <a:pt x="51" y="201"/>
                  <a:pt x="55" y="207"/>
                  <a:pt x="54" y="209"/>
                </a:cubicBezTo>
                <a:cubicBezTo>
                  <a:pt x="51" y="211"/>
                  <a:pt x="49" y="213"/>
                  <a:pt x="46" y="216"/>
                </a:cubicBezTo>
                <a:cubicBezTo>
                  <a:pt x="45" y="219"/>
                  <a:pt x="46" y="223"/>
                  <a:pt x="44" y="225"/>
                </a:cubicBezTo>
                <a:cubicBezTo>
                  <a:pt x="41" y="227"/>
                  <a:pt x="39" y="226"/>
                  <a:pt x="37" y="230"/>
                </a:cubicBezTo>
                <a:cubicBezTo>
                  <a:pt x="31" y="238"/>
                  <a:pt x="30" y="237"/>
                  <a:pt x="23" y="239"/>
                </a:cubicBezTo>
                <a:cubicBezTo>
                  <a:pt x="23" y="241"/>
                  <a:pt x="22" y="242"/>
                  <a:pt x="20" y="241"/>
                </a:cubicBezTo>
                <a:cubicBezTo>
                  <a:pt x="18" y="240"/>
                  <a:pt x="17" y="242"/>
                  <a:pt x="14" y="242"/>
                </a:cubicBezTo>
                <a:cubicBezTo>
                  <a:pt x="11" y="241"/>
                  <a:pt x="8" y="241"/>
                  <a:pt x="5" y="242"/>
                </a:cubicBezTo>
                <a:cubicBezTo>
                  <a:pt x="5" y="242"/>
                  <a:pt x="5" y="242"/>
                  <a:pt x="5" y="242"/>
                </a:cubicBezTo>
                <a:cubicBezTo>
                  <a:pt x="5" y="230"/>
                  <a:pt x="5" y="230"/>
                  <a:pt x="5" y="230"/>
                </a:cubicBezTo>
                <a:cubicBezTo>
                  <a:pt x="5" y="224"/>
                  <a:pt x="12" y="217"/>
                  <a:pt x="14" y="210"/>
                </a:cubicBezTo>
                <a:cubicBezTo>
                  <a:pt x="15" y="205"/>
                  <a:pt x="3" y="202"/>
                  <a:pt x="8" y="195"/>
                </a:cubicBezTo>
                <a:cubicBezTo>
                  <a:pt x="4" y="189"/>
                  <a:pt x="2" y="182"/>
                  <a:pt x="2" y="174"/>
                </a:cubicBezTo>
                <a:cubicBezTo>
                  <a:pt x="2" y="169"/>
                  <a:pt x="0" y="165"/>
                  <a:pt x="4" y="162"/>
                </a:cubicBezTo>
                <a:cubicBezTo>
                  <a:pt x="9" y="159"/>
                  <a:pt x="12" y="156"/>
                  <a:pt x="14" y="150"/>
                </a:cubicBezTo>
                <a:cubicBezTo>
                  <a:pt x="13" y="150"/>
                  <a:pt x="12" y="146"/>
                  <a:pt x="14" y="146"/>
                </a:cubicBezTo>
                <a:cubicBezTo>
                  <a:pt x="14" y="144"/>
                  <a:pt x="23" y="146"/>
                  <a:pt x="24" y="141"/>
                </a:cubicBezTo>
                <a:cubicBezTo>
                  <a:pt x="27" y="132"/>
                  <a:pt x="36" y="131"/>
                  <a:pt x="38" y="125"/>
                </a:cubicBezTo>
                <a:cubicBezTo>
                  <a:pt x="46" y="107"/>
                  <a:pt x="63" y="80"/>
                  <a:pt x="83" y="73"/>
                </a:cubicBezTo>
                <a:cubicBezTo>
                  <a:pt x="87" y="73"/>
                  <a:pt x="92" y="70"/>
                  <a:pt x="97" y="71"/>
                </a:cubicBezTo>
                <a:cubicBezTo>
                  <a:pt x="100" y="72"/>
                  <a:pt x="102" y="73"/>
                  <a:pt x="104" y="75"/>
                </a:cubicBezTo>
                <a:cubicBezTo>
                  <a:pt x="106" y="76"/>
                  <a:pt x="120" y="76"/>
                  <a:pt x="121" y="76"/>
                </a:cubicBezTo>
                <a:cubicBezTo>
                  <a:pt x="123" y="73"/>
                  <a:pt x="120" y="67"/>
                  <a:pt x="119" y="64"/>
                </a:cubicBezTo>
                <a:cubicBezTo>
                  <a:pt x="117" y="60"/>
                  <a:pt x="119" y="59"/>
                  <a:pt x="119" y="55"/>
                </a:cubicBezTo>
                <a:cubicBezTo>
                  <a:pt x="121" y="50"/>
                  <a:pt x="116" y="46"/>
                  <a:pt x="118" y="42"/>
                </a:cubicBezTo>
                <a:cubicBezTo>
                  <a:pt x="119" y="36"/>
                  <a:pt x="115" y="31"/>
                  <a:pt x="117" y="25"/>
                </a:cubicBezTo>
                <a:cubicBezTo>
                  <a:pt x="118" y="20"/>
                  <a:pt x="114" y="17"/>
                  <a:pt x="117" y="13"/>
                </a:cubicBezTo>
                <a:cubicBezTo>
                  <a:pt x="121" y="9"/>
                  <a:pt x="119" y="4"/>
                  <a:pt x="123" y="1"/>
                </a:cubicBezTo>
                <a:cubicBezTo>
                  <a:pt x="127" y="1"/>
                  <a:pt x="127" y="1"/>
                  <a:pt x="127" y="1"/>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19" name="Freeform 7"/>
          <p:cNvSpPr>
            <a:spLocks/>
          </p:cNvSpPr>
          <p:nvPr/>
        </p:nvSpPr>
        <p:spPr bwMode="auto">
          <a:xfrm>
            <a:off x="4450080" y="3178138"/>
            <a:ext cx="1045632" cy="762163"/>
          </a:xfrm>
          <a:custGeom>
            <a:avLst/>
            <a:gdLst/>
            <a:ahLst/>
            <a:cxnLst>
              <a:cxn ang="0">
                <a:pos x="247" y="100"/>
              </a:cxn>
              <a:cxn ang="0">
                <a:pos x="269" y="116"/>
              </a:cxn>
              <a:cxn ang="0">
                <a:pos x="300" y="140"/>
              </a:cxn>
              <a:cxn ang="0">
                <a:pos x="311" y="158"/>
              </a:cxn>
              <a:cxn ang="0">
                <a:pos x="337" y="174"/>
              </a:cxn>
              <a:cxn ang="0">
                <a:pos x="373" y="189"/>
              </a:cxn>
              <a:cxn ang="0">
                <a:pos x="385" y="198"/>
              </a:cxn>
              <a:cxn ang="0">
                <a:pos x="397" y="217"/>
              </a:cxn>
              <a:cxn ang="0">
                <a:pos x="400" y="236"/>
              </a:cxn>
              <a:cxn ang="0">
                <a:pos x="416" y="271"/>
              </a:cxn>
              <a:cxn ang="0">
                <a:pos x="408" y="290"/>
              </a:cxn>
              <a:cxn ang="0">
                <a:pos x="394" y="292"/>
              </a:cxn>
              <a:cxn ang="0">
                <a:pos x="369" y="300"/>
              </a:cxn>
              <a:cxn ang="0">
                <a:pos x="350" y="305"/>
              </a:cxn>
              <a:cxn ang="0">
                <a:pos x="305" y="292"/>
              </a:cxn>
              <a:cxn ang="0">
                <a:pos x="263" y="282"/>
              </a:cxn>
              <a:cxn ang="0">
                <a:pos x="235" y="275"/>
              </a:cxn>
              <a:cxn ang="0">
                <a:pos x="230" y="287"/>
              </a:cxn>
              <a:cxn ang="0">
                <a:pos x="203" y="274"/>
              </a:cxn>
              <a:cxn ang="0">
                <a:pos x="194" y="263"/>
              </a:cxn>
              <a:cxn ang="0">
                <a:pos x="173" y="251"/>
              </a:cxn>
              <a:cxn ang="0">
                <a:pos x="169" y="254"/>
              </a:cxn>
              <a:cxn ang="0">
                <a:pos x="166" y="257"/>
              </a:cxn>
              <a:cxn ang="0">
                <a:pos x="162" y="274"/>
              </a:cxn>
              <a:cxn ang="0">
                <a:pos x="134" y="275"/>
              </a:cxn>
              <a:cxn ang="0">
                <a:pos x="135" y="290"/>
              </a:cxn>
              <a:cxn ang="0">
                <a:pos x="127" y="292"/>
              </a:cxn>
              <a:cxn ang="0">
                <a:pos x="121" y="278"/>
              </a:cxn>
              <a:cxn ang="0">
                <a:pos x="113" y="252"/>
              </a:cxn>
              <a:cxn ang="0">
                <a:pos x="79" y="255"/>
              </a:cxn>
              <a:cxn ang="0">
                <a:pos x="72" y="231"/>
              </a:cxn>
              <a:cxn ang="0">
                <a:pos x="63" y="219"/>
              </a:cxn>
              <a:cxn ang="0">
                <a:pos x="47" y="218"/>
              </a:cxn>
              <a:cxn ang="0">
                <a:pos x="33" y="207"/>
              </a:cxn>
              <a:cxn ang="0">
                <a:pos x="23" y="189"/>
              </a:cxn>
              <a:cxn ang="0">
                <a:pos x="15" y="176"/>
              </a:cxn>
              <a:cxn ang="0">
                <a:pos x="1" y="177"/>
              </a:cxn>
              <a:cxn ang="0">
                <a:pos x="5" y="130"/>
              </a:cxn>
              <a:cxn ang="0">
                <a:pos x="29" y="108"/>
              </a:cxn>
              <a:cxn ang="0">
                <a:pos x="40" y="72"/>
              </a:cxn>
              <a:cxn ang="0">
                <a:pos x="49" y="43"/>
              </a:cxn>
              <a:cxn ang="0">
                <a:pos x="59" y="26"/>
              </a:cxn>
              <a:cxn ang="0">
                <a:pos x="69" y="10"/>
              </a:cxn>
              <a:cxn ang="0">
                <a:pos x="69" y="3"/>
              </a:cxn>
              <a:cxn ang="0">
                <a:pos x="88" y="13"/>
              </a:cxn>
              <a:cxn ang="0">
                <a:pos x="114" y="17"/>
              </a:cxn>
              <a:cxn ang="0">
                <a:pos x="125" y="23"/>
              </a:cxn>
              <a:cxn ang="0">
                <a:pos x="126" y="22"/>
              </a:cxn>
              <a:cxn ang="0">
                <a:pos x="128" y="50"/>
              </a:cxn>
              <a:cxn ang="0">
                <a:pos x="166" y="66"/>
              </a:cxn>
              <a:cxn ang="0">
                <a:pos x="194" y="87"/>
              </a:cxn>
              <a:cxn ang="0">
                <a:pos x="217" y="95"/>
              </a:cxn>
            </a:cxnLst>
            <a:rect l="0" t="0" r="r" b="b"/>
            <a:pathLst>
              <a:path w="422" h="307">
                <a:moveTo>
                  <a:pt x="236" y="95"/>
                </a:moveTo>
                <a:cubicBezTo>
                  <a:pt x="247" y="100"/>
                  <a:pt x="247" y="100"/>
                  <a:pt x="247" y="100"/>
                </a:cubicBezTo>
                <a:cubicBezTo>
                  <a:pt x="262" y="118"/>
                  <a:pt x="262" y="118"/>
                  <a:pt x="262" y="118"/>
                </a:cubicBezTo>
                <a:cubicBezTo>
                  <a:pt x="264" y="120"/>
                  <a:pt x="267" y="116"/>
                  <a:pt x="269" y="116"/>
                </a:cubicBezTo>
                <a:cubicBezTo>
                  <a:pt x="280" y="111"/>
                  <a:pt x="277" y="136"/>
                  <a:pt x="288" y="140"/>
                </a:cubicBezTo>
                <a:cubicBezTo>
                  <a:pt x="292" y="141"/>
                  <a:pt x="297" y="137"/>
                  <a:pt x="300" y="140"/>
                </a:cubicBezTo>
                <a:cubicBezTo>
                  <a:pt x="302" y="142"/>
                  <a:pt x="300" y="157"/>
                  <a:pt x="299" y="161"/>
                </a:cubicBezTo>
                <a:cubicBezTo>
                  <a:pt x="299" y="168"/>
                  <a:pt x="309" y="162"/>
                  <a:pt x="311" y="158"/>
                </a:cubicBezTo>
                <a:cubicBezTo>
                  <a:pt x="313" y="153"/>
                  <a:pt x="335" y="144"/>
                  <a:pt x="335" y="148"/>
                </a:cubicBezTo>
                <a:cubicBezTo>
                  <a:pt x="335" y="156"/>
                  <a:pt x="332" y="166"/>
                  <a:pt x="337" y="174"/>
                </a:cubicBezTo>
                <a:cubicBezTo>
                  <a:pt x="341" y="184"/>
                  <a:pt x="367" y="207"/>
                  <a:pt x="373" y="189"/>
                </a:cubicBezTo>
                <a:cubicBezTo>
                  <a:pt x="373" y="189"/>
                  <a:pt x="373" y="189"/>
                  <a:pt x="373" y="189"/>
                </a:cubicBezTo>
                <a:cubicBezTo>
                  <a:pt x="374" y="188"/>
                  <a:pt x="376" y="192"/>
                  <a:pt x="376" y="192"/>
                </a:cubicBezTo>
                <a:cubicBezTo>
                  <a:pt x="378" y="193"/>
                  <a:pt x="384" y="196"/>
                  <a:pt x="385" y="198"/>
                </a:cubicBezTo>
                <a:cubicBezTo>
                  <a:pt x="387" y="201"/>
                  <a:pt x="386" y="204"/>
                  <a:pt x="389" y="206"/>
                </a:cubicBezTo>
                <a:cubicBezTo>
                  <a:pt x="395" y="209"/>
                  <a:pt x="397" y="210"/>
                  <a:pt x="397" y="217"/>
                </a:cubicBezTo>
                <a:cubicBezTo>
                  <a:pt x="397" y="219"/>
                  <a:pt x="405" y="225"/>
                  <a:pt x="406" y="227"/>
                </a:cubicBezTo>
                <a:cubicBezTo>
                  <a:pt x="405" y="230"/>
                  <a:pt x="401" y="233"/>
                  <a:pt x="400" y="236"/>
                </a:cubicBezTo>
                <a:cubicBezTo>
                  <a:pt x="396" y="246"/>
                  <a:pt x="410" y="256"/>
                  <a:pt x="417" y="261"/>
                </a:cubicBezTo>
                <a:cubicBezTo>
                  <a:pt x="422" y="264"/>
                  <a:pt x="421" y="269"/>
                  <a:pt x="416" y="271"/>
                </a:cubicBezTo>
                <a:cubicBezTo>
                  <a:pt x="412" y="273"/>
                  <a:pt x="410" y="287"/>
                  <a:pt x="408" y="290"/>
                </a:cubicBezTo>
                <a:cubicBezTo>
                  <a:pt x="408" y="290"/>
                  <a:pt x="408" y="290"/>
                  <a:pt x="408" y="290"/>
                </a:cubicBezTo>
                <a:cubicBezTo>
                  <a:pt x="406" y="290"/>
                  <a:pt x="404" y="290"/>
                  <a:pt x="404" y="290"/>
                </a:cubicBezTo>
                <a:cubicBezTo>
                  <a:pt x="401" y="289"/>
                  <a:pt x="398" y="292"/>
                  <a:pt x="394" y="292"/>
                </a:cubicBezTo>
                <a:cubicBezTo>
                  <a:pt x="391" y="291"/>
                  <a:pt x="388" y="288"/>
                  <a:pt x="385" y="289"/>
                </a:cubicBezTo>
                <a:cubicBezTo>
                  <a:pt x="378" y="292"/>
                  <a:pt x="379" y="305"/>
                  <a:pt x="369" y="300"/>
                </a:cubicBezTo>
                <a:cubicBezTo>
                  <a:pt x="367" y="299"/>
                  <a:pt x="360" y="305"/>
                  <a:pt x="356" y="305"/>
                </a:cubicBezTo>
                <a:cubicBezTo>
                  <a:pt x="354" y="306"/>
                  <a:pt x="352" y="305"/>
                  <a:pt x="350" y="305"/>
                </a:cubicBezTo>
                <a:cubicBezTo>
                  <a:pt x="347" y="296"/>
                  <a:pt x="334" y="307"/>
                  <a:pt x="329" y="296"/>
                </a:cubicBezTo>
                <a:cubicBezTo>
                  <a:pt x="327" y="290"/>
                  <a:pt x="310" y="288"/>
                  <a:pt x="305" y="292"/>
                </a:cubicBezTo>
                <a:cubicBezTo>
                  <a:pt x="303" y="295"/>
                  <a:pt x="289" y="297"/>
                  <a:pt x="287" y="294"/>
                </a:cubicBezTo>
                <a:cubicBezTo>
                  <a:pt x="282" y="285"/>
                  <a:pt x="275" y="277"/>
                  <a:pt x="263" y="282"/>
                </a:cubicBezTo>
                <a:cubicBezTo>
                  <a:pt x="254" y="286"/>
                  <a:pt x="258" y="280"/>
                  <a:pt x="251" y="278"/>
                </a:cubicBezTo>
                <a:cubicBezTo>
                  <a:pt x="235" y="275"/>
                  <a:pt x="235" y="275"/>
                  <a:pt x="235" y="275"/>
                </a:cubicBezTo>
                <a:cubicBezTo>
                  <a:pt x="235" y="275"/>
                  <a:pt x="234" y="277"/>
                  <a:pt x="234" y="277"/>
                </a:cubicBezTo>
                <a:cubicBezTo>
                  <a:pt x="234" y="281"/>
                  <a:pt x="231" y="284"/>
                  <a:pt x="230" y="287"/>
                </a:cubicBezTo>
                <a:cubicBezTo>
                  <a:pt x="228" y="287"/>
                  <a:pt x="226" y="287"/>
                  <a:pt x="225" y="287"/>
                </a:cubicBezTo>
                <a:cubicBezTo>
                  <a:pt x="203" y="274"/>
                  <a:pt x="203" y="274"/>
                  <a:pt x="203" y="274"/>
                </a:cubicBezTo>
                <a:cubicBezTo>
                  <a:pt x="202" y="274"/>
                  <a:pt x="202" y="270"/>
                  <a:pt x="199" y="269"/>
                </a:cubicBezTo>
                <a:cubicBezTo>
                  <a:pt x="195" y="268"/>
                  <a:pt x="192" y="268"/>
                  <a:pt x="194" y="263"/>
                </a:cubicBezTo>
                <a:cubicBezTo>
                  <a:pt x="196" y="255"/>
                  <a:pt x="185" y="255"/>
                  <a:pt x="181" y="255"/>
                </a:cubicBezTo>
                <a:cubicBezTo>
                  <a:pt x="176" y="255"/>
                  <a:pt x="179" y="251"/>
                  <a:pt x="173" y="251"/>
                </a:cubicBezTo>
                <a:cubicBezTo>
                  <a:pt x="172" y="250"/>
                  <a:pt x="171" y="250"/>
                  <a:pt x="171" y="250"/>
                </a:cubicBezTo>
                <a:cubicBezTo>
                  <a:pt x="171" y="251"/>
                  <a:pt x="168" y="253"/>
                  <a:pt x="169" y="254"/>
                </a:cubicBezTo>
                <a:cubicBezTo>
                  <a:pt x="168" y="255"/>
                  <a:pt x="167" y="256"/>
                  <a:pt x="166" y="257"/>
                </a:cubicBezTo>
                <a:cubicBezTo>
                  <a:pt x="166" y="257"/>
                  <a:pt x="166" y="257"/>
                  <a:pt x="166" y="257"/>
                </a:cubicBezTo>
                <a:cubicBezTo>
                  <a:pt x="166" y="262"/>
                  <a:pt x="162" y="261"/>
                  <a:pt x="162" y="266"/>
                </a:cubicBezTo>
                <a:cubicBezTo>
                  <a:pt x="162" y="274"/>
                  <a:pt x="162" y="274"/>
                  <a:pt x="162" y="274"/>
                </a:cubicBezTo>
                <a:cubicBezTo>
                  <a:pt x="162" y="279"/>
                  <a:pt x="149" y="283"/>
                  <a:pt x="145" y="281"/>
                </a:cubicBezTo>
                <a:cubicBezTo>
                  <a:pt x="141" y="279"/>
                  <a:pt x="137" y="278"/>
                  <a:pt x="134" y="275"/>
                </a:cubicBezTo>
                <a:cubicBezTo>
                  <a:pt x="132" y="274"/>
                  <a:pt x="133" y="280"/>
                  <a:pt x="134" y="281"/>
                </a:cubicBezTo>
                <a:cubicBezTo>
                  <a:pt x="134" y="281"/>
                  <a:pt x="135" y="287"/>
                  <a:pt x="135" y="290"/>
                </a:cubicBezTo>
                <a:cubicBezTo>
                  <a:pt x="127" y="292"/>
                  <a:pt x="127" y="292"/>
                  <a:pt x="127" y="292"/>
                </a:cubicBezTo>
                <a:cubicBezTo>
                  <a:pt x="127" y="292"/>
                  <a:pt x="127" y="292"/>
                  <a:pt x="127" y="292"/>
                </a:cubicBezTo>
                <a:cubicBezTo>
                  <a:pt x="125" y="287"/>
                  <a:pt x="125" y="287"/>
                  <a:pt x="125" y="287"/>
                </a:cubicBezTo>
                <a:cubicBezTo>
                  <a:pt x="124" y="284"/>
                  <a:pt x="119" y="284"/>
                  <a:pt x="121" y="278"/>
                </a:cubicBezTo>
                <a:cubicBezTo>
                  <a:pt x="122" y="275"/>
                  <a:pt x="125" y="272"/>
                  <a:pt x="125" y="268"/>
                </a:cubicBezTo>
                <a:cubicBezTo>
                  <a:pt x="125" y="260"/>
                  <a:pt x="115" y="258"/>
                  <a:pt x="113" y="252"/>
                </a:cubicBezTo>
                <a:cubicBezTo>
                  <a:pt x="108" y="251"/>
                  <a:pt x="100" y="249"/>
                  <a:pt x="95" y="252"/>
                </a:cubicBezTo>
                <a:cubicBezTo>
                  <a:pt x="87" y="257"/>
                  <a:pt x="88" y="254"/>
                  <a:pt x="79" y="255"/>
                </a:cubicBezTo>
                <a:cubicBezTo>
                  <a:pt x="76" y="256"/>
                  <a:pt x="77" y="247"/>
                  <a:pt x="77" y="245"/>
                </a:cubicBezTo>
                <a:cubicBezTo>
                  <a:pt x="77" y="241"/>
                  <a:pt x="72" y="237"/>
                  <a:pt x="72" y="231"/>
                </a:cubicBezTo>
                <a:cubicBezTo>
                  <a:pt x="68" y="229"/>
                  <a:pt x="68" y="229"/>
                  <a:pt x="68" y="229"/>
                </a:cubicBezTo>
                <a:cubicBezTo>
                  <a:pt x="65" y="227"/>
                  <a:pt x="63" y="223"/>
                  <a:pt x="63" y="219"/>
                </a:cubicBezTo>
                <a:cubicBezTo>
                  <a:pt x="63" y="214"/>
                  <a:pt x="55" y="219"/>
                  <a:pt x="54" y="219"/>
                </a:cubicBezTo>
                <a:cubicBezTo>
                  <a:pt x="51" y="219"/>
                  <a:pt x="50" y="217"/>
                  <a:pt x="47" y="218"/>
                </a:cubicBezTo>
                <a:cubicBezTo>
                  <a:pt x="44" y="219"/>
                  <a:pt x="42" y="223"/>
                  <a:pt x="39" y="220"/>
                </a:cubicBezTo>
                <a:cubicBezTo>
                  <a:pt x="40" y="218"/>
                  <a:pt x="33" y="210"/>
                  <a:pt x="33" y="207"/>
                </a:cubicBezTo>
                <a:cubicBezTo>
                  <a:pt x="32" y="201"/>
                  <a:pt x="29" y="199"/>
                  <a:pt x="29" y="194"/>
                </a:cubicBezTo>
                <a:cubicBezTo>
                  <a:pt x="29" y="188"/>
                  <a:pt x="26" y="190"/>
                  <a:pt x="23" y="189"/>
                </a:cubicBezTo>
                <a:cubicBezTo>
                  <a:pt x="15" y="187"/>
                  <a:pt x="21" y="180"/>
                  <a:pt x="21" y="177"/>
                </a:cubicBezTo>
                <a:cubicBezTo>
                  <a:pt x="20" y="176"/>
                  <a:pt x="17" y="176"/>
                  <a:pt x="15" y="176"/>
                </a:cubicBezTo>
                <a:cubicBezTo>
                  <a:pt x="1" y="177"/>
                  <a:pt x="1" y="177"/>
                  <a:pt x="1" y="177"/>
                </a:cubicBezTo>
                <a:cubicBezTo>
                  <a:pt x="1" y="177"/>
                  <a:pt x="1" y="177"/>
                  <a:pt x="1" y="177"/>
                </a:cubicBezTo>
                <a:cubicBezTo>
                  <a:pt x="0" y="170"/>
                  <a:pt x="0" y="170"/>
                  <a:pt x="0" y="170"/>
                </a:cubicBezTo>
                <a:cubicBezTo>
                  <a:pt x="5" y="130"/>
                  <a:pt x="5" y="130"/>
                  <a:pt x="5" y="130"/>
                </a:cubicBezTo>
                <a:cubicBezTo>
                  <a:pt x="8" y="128"/>
                  <a:pt x="13" y="125"/>
                  <a:pt x="16" y="122"/>
                </a:cubicBezTo>
                <a:cubicBezTo>
                  <a:pt x="21" y="117"/>
                  <a:pt x="21" y="112"/>
                  <a:pt x="29" y="108"/>
                </a:cubicBezTo>
                <a:cubicBezTo>
                  <a:pt x="38" y="104"/>
                  <a:pt x="34" y="90"/>
                  <a:pt x="36" y="84"/>
                </a:cubicBezTo>
                <a:cubicBezTo>
                  <a:pt x="38" y="79"/>
                  <a:pt x="42" y="78"/>
                  <a:pt x="40" y="72"/>
                </a:cubicBezTo>
                <a:cubicBezTo>
                  <a:pt x="39" y="68"/>
                  <a:pt x="41" y="61"/>
                  <a:pt x="44" y="58"/>
                </a:cubicBezTo>
                <a:cubicBezTo>
                  <a:pt x="47" y="54"/>
                  <a:pt x="47" y="47"/>
                  <a:pt x="49" y="43"/>
                </a:cubicBezTo>
                <a:cubicBezTo>
                  <a:pt x="50" y="39"/>
                  <a:pt x="53" y="36"/>
                  <a:pt x="55" y="32"/>
                </a:cubicBezTo>
                <a:cubicBezTo>
                  <a:pt x="56" y="29"/>
                  <a:pt x="56" y="27"/>
                  <a:pt x="59" y="26"/>
                </a:cubicBezTo>
                <a:cubicBezTo>
                  <a:pt x="63" y="24"/>
                  <a:pt x="67" y="27"/>
                  <a:pt x="67" y="20"/>
                </a:cubicBezTo>
                <a:cubicBezTo>
                  <a:pt x="67" y="16"/>
                  <a:pt x="69" y="14"/>
                  <a:pt x="69" y="10"/>
                </a:cubicBezTo>
                <a:cubicBezTo>
                  <a:pt x="69" y="3"/>
                  <a:pt x="69" y="3"/>
                  <a:pt x="69" y="3"/>
                </a:cubicBezTo>
                <a:cubicBezTo>
                  <a:pt x="69" y="3"/>
                  <a:pt x="69" y="3"/>
                  <a:pt x="69" y="3"/>
                </a:cubicBezTo>
                <a:cubicBezTo>
                  <a:pt x="78" y="0"/>
                  <a:pt x="74" y="1"/>
                  <a:pt x="81" y="4"/>
                </a:cubicBezTo>
                <a:cubicBezTo>
                  <a:pt x="85" y="7"/>
                  <a:pt x="85" y="11"/>
                  <a:pt x="88" y="13"/>
                </a:cubicBezTo>
                <a:cubicBezTo>
                  <a:pt x="92" y="15"/>
                  <a:pt x="96" y="9"/>
                  <a:pt x="98" y="12"/>
                </a:cubicBezTo>
                <a:cubicBezTo>
                  <a:pt x="102" y="15"/>
                  <a:pt x="108" y="11"/>
                  <a:pt x="114" y="17"/>
                </a:cubicBezTo>
                <a:cubicBezTo>
                  <a:pt x="115" y="18"/>
                  <a:pt x="117" y="18"/>
                  <a:pt x="118" y="19"/>
                </a:cubicBezTo>
                <a:cubicBezTo>
                  <a:pt x="120" y="24"/>
                  <a:pt x="120" y="23"/>
                  <a:pt x="125" y="23"/>
                </a:cubicBezTo>
                <a:cubicBezTo>
                  <a:pt x="125" y="23"/>
                  <a:pt x="126" y="23"/>
                  <a:pt x="126" y="22"/>
                </a:cubicBezTo>
                <a:cubicBezTo>
                  <a:pt x="126" y="22"/>
                  <a:pt x="126" y="22"/>
                  <a:pt x="126" y="22"/>
                </a:cubicBezTo>
                <a:cubicBezTo>
                  <a:pt x="131" y="33"/>
                  <a:pt x="131" y="33"/>
                  <a:pt x="131" y="33"/>
                </a:cubicBezTo>
                <a:cubicBezTo>
                  <a:pt x="124" y="37"/>
                  <a:pt x="120" y="41"/>
                  <a:pt x="128" y="50"/>
                </a:cubicBezTo>
                <a:cubicBezTo>
                  <a:pt x="134" y="57"/>
                  <a:pt x="136" y="55"/>
                  <a:pt x="139" y="65"/>
                </a:cubicBezTo>
                <a:cubicBezTo>
                  <a:pt x="143" y="79"/>
                  <a:pt x="161" y="58"/>
                  <a:pt x="166" y="66"/>
                </a:cubicBezTo>
                <a:cubicBezTo>
                  <a:pt x="179" y="83"/>
                  <a:pt x="179" y="83"/>
                  <a:pt x="179" y="83"/>
                </a:cubicBezTo>
                <a:cubicBezTo>
                  <a:pt x="184" y="90"/>
                  <a:pt x="189" y="82"/>
                  <a:pt x="194" y="87"/>
                </a:cubicBezTo>
                <a:cubicBezTo>
                  <a:pt x="198" y="91"/>
                  <a:pt x="202" y="82"/>
                  <a:pt x="205" y="86"/>
                </a:cubicBezTo>
                <a:cubicBezTo>
                  <a:pt x="210" y="93"/>
                  <a:pt x="211" y="91"/>
                  <a:pt x="217" y="95"/>
                </a:cubicBezTo>
                <a:cubicBezTo>
                  <a:pt x="226" y="101"/>
                  <a:pt x="227" y="95"/>
                  <a:pt x="236" y="95"/>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0" name="Freeform 8"/>
          <p:cNvSpPr>
            <a:spLocks/>
          </p:cNvSpPr>
          <p:nvPr/>
        </p:nvSpPr>
        <p:spPr bwMode="auto">
          <a:xfrm>
            <a:off x="5035740" y="2875949"/>
            <a:ext cx="887851" cy="1168649"/>
          </a:xfrm>
          <a:custGeom>
            <a:avLst/>
            <a:gdLst/>
            <a:ahLst/>
            <a:cxnLst>
              <a:cxn ang="0">
                <a:pos x="230" y="471"/>
              </a:cxn>
              <a:cxn ang="0">
                <a:pos x="218" y="452"/>
              </a:cxn>
              <a:cxn ang="0">
                <a:pos x="192" y="436"/>
              </a:cxn>
              <a:cxn ang="0">
                <a:pos x="185" y="420"/>
              </a:cxn>
              <a:cxn ang="0">
                <a:pos x="172" y="412"/>
              </a:cxn>
              <a:cxn ang="0">
                <a:pos x="180" y="393"/>
              </a:cxn>
              <a:cxn ang="0">
                <a:pos x="164" y="358"/>
              </a:cxn>
              <a:cxn ang="0">
                <a:pos x="161" y="339"/>
              </a:cxn>
              <a:cxn ang="0">
                <a:pos x="149" y="320"/>
              </a:cxn>
              <a:cxn ang="0">
                <a:pos x="137" y="311"/>
              </a:cxn>
              <a:cxn ang="0">
                <a:pos x="101" y="296"/>
              </a:cxn>
              <a:cxn ang="0">
                <a:pos x="75" y="280"/>
              </a:cxn>
              <a:cxn ang="0">
                <a:pos x="64" y="262"/>
              </a:cxn>
              <a:cxn ang="0">
                <a:pos x="33" y="238"/>
              </a:cxn>
              <a:cxn ang="0">
                <a:pos x="11" y="222"/>
              </a:cxn>
              <a:cxn ang="0">
                <a:pos x="0" y="217"/>
              </a:cxn>
              <a:cxn ang="0">
                <a:pos x="5" y="196"/>
              </a:cxn>
              <a:cxn ang="0">
                <a:pos x="8" y="152"/>
              </a:cxn>
              <a:cxn ang="0">
                <a:pos x="20" y="140"/>
              </a:cxn>
              <a:cxn ang="0">
                <a:pos x="65" y="117"/>
              </a:cxn>
              <a:cxn ang="0">
                <a:pos x="91" y="110"/>
              </a:cxn>
              <a:cxn ang="0">
                <a:pos x="120" y="107"/>
              </a:cxn>
              <a:cxn ang="0">
                <a:pos x="151" y="95"/>
              </a:cxn>
              <a:cxn ang="0">
                <a:pos x="131" y="74"/>
              </a:cxn>
              <a:cxn ang="0">
                <a:pos x="145" y="60"/>
              </a:cxn>
              <a:cxn ang="0">
                <a:pos x="147" y="29"/>
              </a:cxn>
              <a:cxn ang="0">
                <a:pos x="161" y="4"/>
              </a:cxn>
              <a:cxn ang="0">
                <a:pos x="182" y="16"/>
              </a:cxn>
              <a:cxn ang="0">
                <a:pos x="199" y="19"/>
              </a:cxn>
              <a:cxn ang="0">
                <a:pos x="215" y="47"/>
              </a:cxn>
              <a:cxn ang="0">
                <a:pos x="220" y="74"/>
              </a:cxn>
              <a:cxn ang="0">
                <a:pos x="222" y="102"/>
              </a:cxn>
              <a:cxn ang="0">
                <a:pos x="243" y="121"/>
              </a:cxn>
              <a:cxn ang="0">
                <a:pos x="240" y="143"/>
              </a:cxn>
              <a:cxn ang="0">
                <a:pos x="259" y="150"/>
              </a:cxn>
              <a:cxn ang="0">
                <a:pos x="268" y="170"/>
              </a:cxn>
              <a:cxn ang="0">
                <a:pos x="284" y="166"/>
              </a:cxn>
              <a:cxn ang="0">
                <a:pos x="293" y="184"/>
              </a:cxn>
              <a:cxn ang="0">
                <a:pos x="311" y="185"/>
              </a:cxn>
              <a:cxn ang="0">
                <a:pos x="327" y="192"/>
              </a:cxn>
              <a:cxn ang="0">
                <a:pos x="350" y="218"/>
              </a:cxn>
              <a:cxn ang="0">
                <a:pos x="358" y="230"/>
              </a:cxn>
              <a:cxn ang="0">
                <a:pos x="354" y="230"/>
              </a:cxn>
              <a:cxn ang="0">
                <a:pos x="348" y="254"/>
              </a:cxn>
              <a:cxn ang="0">
                <a:pos x="350" y="284"/>
              </a:cxn>
              <a:cxn ang="0">
                <a:pos x="352" y="305"/>
              </a:cxn>
              <a:cxn ang="0">
                <a:pos x="328" y="300"/>
              </a:cxn>
              <a:cxn ang="0">
                <a:pos x="269" y="354"/>
              </a:cxn>
              <a:cxn ang="0">
                <a:pos x="245" y="375"/>
              </a:cxn>
              <a:cxn ang="0">
                <a:pos x="235" y="391"/>
              </a:cxn>
              <a:cxn ang="0">
                <a:pos x="239" y="424"/>
              </a:cxn>
              <a:cxn ang="0">
                <a:pos x="236" y="459"/>
              </a:cxn>
            </a:cxnLst>
            <a:rect l="0" t="0" r="r" b="b"/>
            <a:pathLst>
              <a:path w="358" h="471">
                <a:moveTo>
                  <a:pt x="236" y="471"/>
                </a:moveTo>
                <a:cubicBezTo>
                  <a:pt x="234" y="471"/>
                  <a:pt x="232" y="471"/>
                  <a:pt x="230" y="471"/>
                </a:cubicBezTo>
                <a:cubicBezTo>
                  <a:pt x="226" y="471"/>
                  <a:pt x="227" y="467"/>
                  <a:pt x="225" y="463"/>
                </a:cubicBezTo>
                <a:cubicBezTo>
                  <a:pt x="223" y="461"/>
                  <a:pt x="218" y="455"/>
                  <a:pt x="218" y="452"/>
                </a:cubicBezTo>
                <a:cubicBezTo>
                  <a:pt x="220" y="447"/>
                  <a:pt x="213" y="449"/>
                  <a:pt x="211" y="445"/>
                </a:cubicBezTo>
                <a:cubicBezTo>
                  <a:pt x="210" y="443"/>
                  <a:pt x="193" y="444"/>
                  <a:pt x="192" y="436"/>
                </a:cubicBezTo>
                <a:cubicBezTo>
                  <a:pt x="192" y="433"/>
                  <a:pt x="192" y="429"/>
                  <a:pt x="191" y="428"/>
                </a:cubicBezTo>
                <a:cubicBezTo>
                  <a:pt x="189" y="425"/>
                  <a:pt x="186" y="423"/>
                  <a:pt x="185" y="420"/>
                </a:cubicBezTo>
                <a:cubicBezTo>
                  <a:pt x="183" y="414"/>
                  <a:pt x="181" y="418"/>
                  <a:pt x="178" y="415"/>
                </a:cubicBezTo>
                <a:cubicBezTo>
                  <a:pt x="176" y="413"/>
                  <a:pt x="174" y="413"/>
                  <a:pt x="172" y="412"/>
                </a:cubicBezTo>
                <a:cubicBezTo>
                  <a:pt x="172" y="412"/>
                  <a:pt x="172" y="412"/>
                  <a:pt x="172" y="412"/>
                </a:cubicBezTo>
                <a:cubicBezTo>
                  <a:pt x="174" y="409"/>
                  <a:pt x="176" y="395"/>
                  <a:pt x="180" y="393"/>
                </a:cubicBezTo>
                <a:cubicBezTo>
                  <a:pt x="185" y="391"/>
                  <a:pt x="186" y="386"/>
                  <a:pt x="181" y="383"/>
                </a:cubicBezTo>
                <a:cubicBezTo>
                  <a:pt x="174" y="378"/>
                  <a:pt x="160" y="368"/>
                  <a:pt x="164" y="358"/>
                </a:cubicBezTo>
                <a:cubicBezTo>
                  <a:pt x="165" y="355"/>
                  <a:pt x="169" y="352"/>
                  <a:pt x="170" y="349"/>
                </a:cubicBezTo>
                <a:cubicBezTo>
                  <a:pt x="169" y="347"/>
                  <a:pt x="161" y="341"/>
                  <a:pt x="161" y="339"/>
                </a:cubicBezTo>
                <a:cubicBezTo>
                  <a:pt x="161" y="332"/>
                  <a:pt x="159" y="331"/>
                  <a:pt x="153" y="328"/>
                </a:cubicBezTo>
                <a:cubicBezTo>
                  <a:pt x="150" y="326"/>
                  <a:pt x="151" y="323"/>
                  <a:pt x="149" y="320"/>
                </a:cubicBezTo>
                <a:cubicBezTo>
                  <a:pt x="148" y="318"/>
                  <a:pt x="142" y="315"/>
                  <a:pt x="140" y="314"/>
                </a:cubicBezTo>
                <a:cubicBezTo>
                  <a:pt x="140" y="314"/>
                  <a:pt x="138" y="310"/>
                  <a:pt x="137" y="311"/>
                </a:cubicBezTo>
                <a:cubicBezTo>
                  <a:pt x="137" y="311"/>
                  <a:pt x="137" y="311"/>
                  <a:pt x="137" y="311"/>
                </a:cubicBezTo>
                <a:cubicBezTo>
                  <a:pt x="131" y="329"/>
                  <a:pt x="105" y="306"/>
                  <a:pt x="101" y="296"/>
                </a:cubicBezTo>
                <a:cubicBezTo>
                  <a:pt x="96" y="288"/>
                  <a:pt x="99" y="278"/>
                  <a:pt x="99" y="270"/>
                </a:cubicBezTo>
                <a:cubicBezTo>
                  <a:pt x="99" y="266"/>
                  <a:pt x="77" y="275"/>
                  <a:pt x="75" y="280"/>
                </a:cubicBezTo>
                <a:cubicBezTo>
                  <a:pt x="73" y="284"/>
                  <a:pt x="63" y="290"/>
                  <a:pt x="63" y="283"/>
                </a:cubicBezTo>
                <a:cubicBezTo>
                  <a:pt x="64" y="279"/>
                  <a:pt x="66" y="264"/>
                  <a:pt x="64" y="262"/>
                </a:cubicBezTo>
                <a:cubicBezTo>
                  <a:pt x="61" y="259"/>
                  <a:pt x="56" y="263"/>
                  <a:pt x="52" y="262"/>
                </a:cubicBezTo>
                <a:cubicBezTo>
                  <a:pt x="41" y="258"/>
                  <a:pt x="44" y="233"/>
                  <a:pt x="33" y="238"/>
                </a:cubicBezTo>
                <a:cubicBezTo>
                  <a:pt x="31" y="238"/>
                  <a:pt x="28" y="242"/>
                  <a:pt x="26" y="240"/>
                </a:cubicBezTo>
                <a:cubicBezTo>
                  <a:pt x="11" y="222"/>
                  <a:pt x="11" y="222"/>
                  <a:pt x="11" y="222"/>
                </a:cubicBezTo>
                <a:cubicBezTo>
                  <a:pt x="0" y="217"/>
                  <a:pt x="0" y="217"/>
                  <a:pt x="0" y="217"/>
                </a:cubicBezTo>
                <a:cubicBezTo>
                  <a:pt x="0" y="217"/>
                  <a:pt x="0" y="217"/>
                  <a:pt x="0" y="217"/>
                </a:cubicBezTo>
                <a:cubicBezTo>
                  <a:pt x="5" y="208"/>
                  <a:pt x="5" y="208"/>
                  <a:pt x="5" y="208"/>
                </a:cubicBezTo>
                <a:cubicBezTo>
                  <a:pt x="7" y="205"/>
                  <a:pt x="5" y="200"/>
                  <a:pt x="5" y="196"/>
                </a:cubicBezTo>
                <a:cubicBezTo>
                  <a:pt x="4" y="189"/>
                  <a:pt x="10" y="182"/>
                  <a:pt x="8" y="177"/>
                </a:cubicBezTo>
                <a:cubicBezTo>
                  <a:pt x="4" y="172"/>
                  <a:pt x="4" y="157"/>
                  <a:pt x="8" y="152"/>
                </a:cubicBezTo>
                <a:cubicBezTo>
                  <a:pt x="10" y="149"/>
                  <a:pt x="13" y="149"/>
                  <a:pt x="13" y="146"/>
                </a:cubicBezTo>
                <a:cubicBezTo>
                  <a:pt x="13" y="140"/>
                  <a:pt x="16" y="142"/>
                  <a:pt x="20" y="140"/>
                </a:cubicBezTo>
                <a:cubicBezTo>
                  <a:pt x="25" y="138"/>
                  <a:pt x="24" y="131"/>
                  <a:pt x="24" y="127"/>
                </a:cubicBezTo>
                <a:cubicBezTo>
                  <a:pt x="35" y="112"/>
                  <a:pt x="51" y="123"/>
                  <a:pt x="65" y="117"/>
                </a:cubicBezTo>
                <a:cubicBezTo>
                  <a:pt x="69" y="115"/>
                  <a:pt x="72" y="113"/>
                  <a:pt x="76" y="116"/>
                </a:cubicBezTo>
                <a:cubicBezTo>
                  <a:pt x="83" y="120"/>
                  <a:pt x="84" y="109"/>
                  <a:pt x="91" y="110"/>
                </a:cubicBezTo>
                <a:cubicBezTo>
                  <a:pt x="98" y="111"/>
                  <a:pt x="102" y="112"/>
                  <a:pt x="109" y="110"/>
                </a:cubicBezTo>
                <a:cubicBezTo>
                  <a:pt x="113" y="108"/>
                  <a:pt x="116" y="110"/>
                  <a:pt x="120" y="107"/>
                </a:cubicBezTo>
                <a:cubicBezTo>
                  <a:pt x="125" y="104"/>
                  <a:pt x="136" y="98"/>
                  <a:pt x="142" y="99"/>
                </a:cubicBezTo>
                <a:cubicBezTo>
                  <a:pt x="148" y="100"/>
                  <a:pt x="150" y="106"/>
                  <a:pt x="151" y="95"/>
                </a:cubicBezTo>
                <a:cubicBezTo>
                  <a:pt x="152" y="78"/>
                  <a:pt x="138" y="96"/>
                  <a:pt x="136" y="86"/>
                </a:cubicBezTo>
                <a:cubicBezTo>
                  <a:pt x="134" y="78"/>
                  <a:pt x="144" y="78"/>
                  <a:pt x="131" y="74"/>
                </a:cubicBezTo>
                <a:cubicBezTo>
                  <a:pt x="128" y="67"/>
                  <a:pt x="133" y="67"/>
                  <a:pt x="138" y="67"/>
                </a:cubicBezTo>
                <a:cubicBezTo>
                  <a:pt x="143" y="67"/>
                  <a:pt x="146" y="64"/>
                  <a:pt x="145" y="60"/>
                </a:cubicBezTo>
                <a:cubicBezTo>
                  <a:pt x="144" y="55"/>
                  <a:pt x="152" y="54"/>
                  <a:pt x="148" y="48"/>
                </a:cubicBezTo>
                <a:cubicBezTo>
                  <a:pt x="145" y="42"/>
                  <a:pt x="137" y="36"/>
                  <a:pt x="147" y="29"/>
                </a:cubicBezTo>
                <a:cubicBezTo>
                  <a:pt x="149" y="23"/>
                  <a:pt x="149" y="17"/>
                  <a:pt x="152" y="11"/>
                </a:cubicBezTo>
                <a:cubicBezTo>
                  <a:pt x="153" y="8"/>
                  <a:pt x="157" y="0"/>
                  <a:pt x="161" y="4"/>
                </a:cubicBezTo>
                <a:cubicBezTo>
                  <a:pt x="163" y="7"/>
                  <a:pt x="163" y="12"/>
                  <a:pt x="168" y="12"/>
                </a:cubicBezTo>
                <a:cubicBezTo>
                  <a:pt x="174" y="12"/>
                  <a:pt x="176" y="14"/>
                  <a:pt x="182" y="16"/>
                </a:cubicBezTo>
                <a:cubicBezTo>
                  <a:pt x="186" y="18"/>
                  <a:pt x="194" y="19"/>
                  <a:pt x="199" y="19"/>
                </a:cubicBezTo>
                <a:cubicBezTo>
                  <a:pt x="199" y="19"/>
                  <a:pt x="199" y="19"/>
                  <a:pt x="199" y="19"/>
                </a:cubicBezTo>
                <a:cubicBezTo>
                  <a:pt x="206" y="30"/>
                  <a:pt x="206" y="30"/>
                  <a:pt x="206" y="30"/>
                </a:cubicBezTo>
                <a:cubicBezTo>
                  <a:pt x="211" y="38"/>
                  <a:pt x="204" y="45"/>
                  <a:pt x="215" y="47"/>
                </a:cubicBezTo>
                <a:cubicBezTo>
                  <a:pt x="216" y="53"/>
                  <a:pt x="224" y="54"/>
                  <a:pt x="220" y="61"/>
                </a:cubicBezTo>
                <a:cubicBezTo>
                  <a:pt x="218" y="65"/>
                  <a:pt x="220" y="69"/>
                  <a:pt x="220" y="74"/>
                </a:cubicBezTo>
                <a:cubicBezTo>
                  <a:pt x="220" y="82"/>
                  <a:pt x="231" y="81"/>
                  <a:pt x="233" y="87"/>
                </a:cubicBezTo>
                <a:cubicBezTo>
                  <a:pt x="235" y="91"/>
                  <a:pt x="225" y="99"/>
                  <a:pt x="222" y="102"/>
                </a:cubicBezTo>
                <a:cubicBezTo>
                  <a:pt x="227" y="109"/>
                  <a:pt x="226" y="111"/>
                  <a:pt x="234" y="114"/>
                </a:cubicBezTo>
                <a:cubicBezTo>
                  <a:pt x="240" y="116"/>
                  <a:pt x="241" y="115"/>
                  <a:pt x="243" y="121"/>
                </a:cubicBezTo>
                <a:cubicBezTo>
                  <a:pt x="246" y="132"/>
                  <a:pt x="228" y="119"/>
                  <a:pt x="231" y="131"/>
                </a:cubicBezTo>
                <a:cubicBezTo>
                  <a:pt x="231" y="133"/>
                  <a:pt x="238" y="141"/>
                  <a:pt x="240" y="143"/>
                </a:cubicBezTo>
                <a:cubicBezTo>
                  <a:pt x="241" y="145"/>
                  <a:pt x="250" y="144"/>
                  <a:pt x="253" y="146"/>
                </a:cubicBezTo>
                <a:cubicBezTo>
                  <a:pt x="256" y="147"/>
                  <a:pt x="255" y="150"/>
                  <a:pt x="259" y="150"/>
                </a:cubicBezTo>
                <a:cubicBezTo>
                  <a:pt x="266" y="151"/>
                  <a:pt x="265" y="154"/>
                  <a:pt x="269" y="158"/>
                </a:cubicBezTo>
                <a:cubicBezTo>
                  <a:pt x="272" y="162"/>
                  <a:pt x="268" y="165"/>
                  <a:pt x="268" y="170"/>
                </a:cubicBezTo>
                <a:cubicBezTo>
                  <a:pt x="268" y="175"/>
                  <a:pt x="272" y="188"/>
                  <a:pt x="276" y="176"/>
                </a:cubicBezTo>
                <a:cubicBezTo>
                  <a:pt x="277" y="172"/>
                  <a:pt x="280" y="167"/>
                  <a:pt x="284" y="166"/>
                </a:cubicBezTo>
                <a:cubicBezTo>
                  <a:pt x="291" y="164"/>
                  <a:pt x="284" y="176"/>
                  <a:pt x="284" y="180"/>
                </a:cubicBezTo>
                <a:cubicBezTo>
                  <a:pt x="284" y="189"/>
                  <a:pt x="288" y="182"/>
                  <a:pt x="293" y="184"/>
                </a:cubicBezTo>
                <a:cubicBezTo>
                  <a:pt x="296" y="185"/>
                  <a:pt x="299" y="190"/>
                  <a:pt x="303" y="189"/>
                </a:cubicBezTo>
                <a:cubicBezTo>
                  <a:pt x="306" y="189"/>
                  <a:pt x="305" y="183"/>
                  <a:pt x="311" y="185"/>
                </a:cubicBezTo>
                <a:cubicBezTo>
                  <a:pt x="314" y="186"/>
                  <a:pt x="318" y="190"/>
                  <a:pt x="320" y="185"/>
                </a:cubicBezTo>
                <a:cubicBezTo>
                  <a:pt x="323" y="172"/>
                  <a:pt x="326" y="190"/>
                  <a:pt x="327" y="192"/>
                </a:cubicBezTo>
                <a:cubicBezTo>
                  <a:pt x="330" y="197"/>
                  <a:pt x="344" y="202"/>
                  <a:pt x="350" y="208"/>
                </a:cubicBezTo>
                <a:cubicBezTo>
                  <a:pt x="354" y="212"/>
                  <a:pt x="348" y="215"/>
                  <a:pt x="350" y="218"/>
                </a:cubicBezTo>
                <a:cubicBezTo>
                  <a:pt x="351" y="219"/>
                  <a:pt x="356" y="221"/>
                  <a:pt x="358" y="224"/>
                </a:cubicBezTo>
                <a:cubicBezTo>
                  <a:pt x="358" y="230"/>
                  <a:pt x="358" y="230"/>
                  <a:pt x="358" y="230"/>
                </a:cubicBezTo>
                <a:cubicBezTo>
                  <a:pt x="358" y="230"/>
                  <a:pt x="358" y="230"/>
                  <a:pt x="358" y="230"/>
                </a:cubicBezTo>
                <a:cubicBezTo>
                  <a:pt x="354" y="230"/>
                  <a:pt x="354" y="230"/>
                  <a:pt x="354" y="230"/>
                </a:cubicBezTo>
                <a:cubicBezTo>
                  <a:pt x="350" y="233"/>
                  <a:pt x="352" y="238"/>
                  <a:pt x="348" y="242"/>
                </a:cubicBezTo>
                <a:cubicBezTo>
                  <a:pt x="345" y="246"/>
                  <a:pt x="349" y="249"/>
                  <a:pt x="348" y="254"/>
                </a:cubicBezTo>
                <a:cubicBezTo>
                  <a:pt x="346" y="260"/>
                  <a:pt x="350" y="265"/>
                  <a:pt x="349" y="271"/>
                </a:cubicBezTo>
                <a:cubicBezTo>
                  <a:pt x="347" y="275"/>
                  <a:pt x="352" y="279"/>
                  <a:pt x="350" y="284"/>
                </a:cubicBezTo>
                <a:cubicBezTo>
                  <a:pt x="350" y="288"/>
                  <a:pt x="348" y="289"/>
                  <a:pt x="350" y="293"/>
                </a:cubicBezTo>
                <a:cubicBezTo>
                  <a:pt x="351" y="296"/>
                  <a:pt x="354" y="302"/>
                  <a:pt x="352" y="305"/>
                </a:cubicBezTo>
                <a:cubicBezTo>
                  <a:pt x="351" y="305"/>
                  <a:pt x="337" y="305"/>
                  <a:pt x="335" y="304"/>
                </a:cubicBezTo>
                <a:cubicBezTo>
                  <a:pt x="333" y="302"/>
                  <a:pt x="331" y="301"/>
                  <a:pt x="328" y="300"/>
                </a:cubicBezTo>
                <a:cubicBezTo>
                  <a:pt x="323" y="299"/>
                  <a:pt x="318" y="302"/>
                  <a:pt x="314" y="302"/>
                </a:cubicBezTo>
                <a:cubicBezTo>
                  <a:pt x="294" y="309"/>
                  <a:pt x="277" y="336"/>
                  <a:pt x="269" y="354"/>
                </a:cubicBezTo>
                <a:cubicBezTo>
                  <a:pt x="267" y="360"/>
                  <a:pt x="258" y="361"/>
                  <a:pt x="255" y="370"/>
                </a:cubicBezTo>
                <a:cubicBezTo>
                  <a:pt x="254" y="375"/>
                  <a:pt x="245" y="373"/>
                  <a:pt x="245" y="375"/>
                </a:cubicBezTo>
                <a:cubicBezTo>
                  <a:pt x="243" y="375"/>
                  <a:pt x="244" y="379"/>
                  <a:pt x="245" y="379"/>
                </a:cubicBezTo>
                <a:cubicBezTo>
                  <a:pt x="243" y="385"/>
                  <a:pt x="240" y="388"/>
                  <a:pt x="235" y="391"/>
                </a:cubicBezTo>
                <a:cubicBezTo>
                  <a:pt x="231" y="394"/>
                  <a:pt x="233" y="398"/>
                  <a:pt x="233" y="403"/>
                </a:cubicBezTo>
                <a:cubicBezTo>
                  <a:pt x="233" y="411"/>
                  <a:pt x="235" y="418"/>
                  <a:pt x="239" y="424"/>
                </a:cubicBezTo>
                <a:cubicBezTo>
                  <a:pt x="234" y="431"/>
                  <a:pt x="246" y="434"/>
                  <a:pt x="245" y="439"/>
                </a:cubicBezTo>
                <a:cubicBezTo>
                  <a:pt x="243" y="446"/>
                  <a:pt x="236" y="453"/>
                  <a:pt x="236" y="459"/>
                </a:cubicBezTo>
                <a:cubicBezTo>
                  <a:pt x="236" y="471"/>
                  <a:pt x="236" y="471"/>
                  <a:pt x="236" y="471"/>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1" name="Freeform 9"/>
          <p:cNvSpPr>
            <a:spLocks/>
          </p:cNvSpPr>
          <p:nvPr/>
        </p:nvSpPr>
        <p:spPr bwMode="auto">
          <a:xfrm>
            <a:off x="5065157" y="1268722"/>
            <a:ext cx="1042957" cy="1133883"/>
          </a:xfrm>
          <a:custGeom>
            <a:avLst/>
            <a:gdLst/>
            <a:ahLst/>
            <a:cxnLst>
              <a:cxn ang="0">
                <a:pos x="343" y="23"/>
              </a:cxn>
              <a:cxn ang="0">
                <a:pos x="343" y="37"/>
              </a:cxn>
              <a:cxn ang="0">
                <a:pos x="347" y="61"/>
              </a:cxn>
              <a:cxn ang="0">
                <a:pos x="328" y="99"/>
              </a:cxn>
              <a:cxn ang="0">
                <a:pos x="333" y="118"/>
              </a:cxn>
              <a:cxn ang="0">
                <a:pos x="336" y="133"/>
              </a:cxn>
              <a:cxn ang="0">
                <a:pos x="347" y="156"/>
              </a:cxn>
              <a:cxn ang="0">
                <a:pos x="363" y="166"/>
              </a:cxn>
              <a:cxn ang="0">
                <a:pos x="385" y="187"/>
              </a:cxn>
              <a:cxn ang="0">
                <a:pos x="407" y="214"/>
              </a:cxn>
              <a:cxn ang="0">
                <a:pos x="403" y="235"/>
              </a:cxn>
              <a:cxn ang="0">
                <a:pos x="406" y="248"/>
              </a:cxn>
              <a:cxn ang="0">
                <a:pos x="408" y="278"/>
              </a:cxn>
              <a:cxn ang="0">
                <a:pos x="403" y="303"/>
              </a:cxn>
              <a:cxn ang="0">
                <a:pos x="387" y="319"/>
              </a:cxn>
              <a:cxn ang="0">
                <a:pos x="375" y="367"/>
              </a:cxn>
              <a:cxn ang="0">
                <a:pos x="356" y="354"/>
              </a:cxn>
              <a:cxn ang="0">
                <a:pos x="324" y="351"/>
              </a:cxn>
              <a:cxn ang="0">
                <a:pos x="297" y="361"/>
              </a:cxn>
              <a:cxn ang="0">
                <a:pos x="286" y="366"/>
              </a:cxn>
              <a:cxn ang="0">
                <a:pos x="264" y="389"/>
              </a:cxn>
              <a:cxn ang="0">
                <a:pos x="261" y="400"/>
              </a:cxn>
              <a:cxn ang="0">
                <a:pos x="257" y="414"/>
              </a:cxn>
              <a:cxn ang="0">
                <a:pos x="266" y="435"/>
              </a:cxn>
              <a:cxn ang="0">
                <a:pos x="262" y="448"/>
              </a:cxn>
              <a:cxn ang="0">
                <a:pos x="253" y="457"/>
              </a:cxn>
              <a:cxn ang="0">
                <a:pos x="245" y="448"/>
              </a:cxn>
              <a:cxn ang="0">
                <a:pos x="227" y="435"/>
              </a:cxn>
              <a:cxn ang="0">
                <a:pos x="202" y="443"/>
              </a:cxn>
              <a:cxn ang="0">
                <a:pos x="165" y="416"/>
              </a:cxn>
              <a:cxn ang="0">
                <a:pos x="165" y="404"/>
              </a:cxn>
              <a:cxn ang="0">
                <a:pos x="160" y="400"/>
              </a:cxn>
              <a:cxn ang="0">
                <a:pos x="137" y="386"/>
              </a:cxn>
              <a:cxn ang="0">
                <a:pos x="119" y="379"/>
              </a:cxn>
              <a:cxn ang="0">
                <a:pos x="91" y="363"/>
              </a:cxn>
              <a:cxn ang="0">
                <a:pos x="81" y="366"/>
              </a:cxn>
              <a:cxn ang="0">
                <a:pos x="77" y="353"/>
              </a:cxn>
              <a:cxn ang="0">
                <a:pos x="68" y="332"/>
              </a:cxn>
              <a:cxn ang="0">
                <a:pos x="80" y="311"/>
              </a:cxn>
              <a:cxn ang="0">
                <a:pos x="76" y="297"/>
              </a:cxn>
              <a:cxn ang="0">
                <a:pos x="58" y="273"/>
              </a:cxn>
              <a:cxn ang="0">
                <a:pos x="49" y="248"/>
              </a:cxn>
              <a:cxn ang="0">
                <a:pos x="41" y="225"/>
              </a:cxn>
              <a:cxn ang="0">
                <a:pos x="26" y="213"/>
              </a:cxn>
              <a:cxn ang="0">
                <a:pos x="14" y="191"/>
              </a:cxn>
              <a:cxn ang="0">
                <a:pos x="7" y="188"/>
              </a:cxn>
              <a:cxn ang="0">
                <a:pos x="9" y="171"/>
              </a:cxn>
              <a:cxn ang="0">
                <a:pos x="14" y="148"/>
              </a:cxn>
              <a:cxn ang="0">
                <a:pos x="10" y="140"/>
              </a:cxn>
              <a:cxn ang="0">
                <a:pos x="2" y="133"/>
              </a:cxn>
              <a:cxn ang="0">
                <a:pos x="10" y="133"/>
              </a:cxn>
              <a:cxn ang="0">
                <a:pos x="6" y="117"/>
              </a:cxn>
              <a:cxn ang="0">
                <a:pos x="1" y="100"/>
              </a:cxn>
              <a:cxn ang="0">
                <a:pos x="48" y="100"/>
              </a:cxn>
              <a:cxn ang="0">
                <a:pos x="87" y="89"/>
              </a:cxn>
              <a:cxn ang="0">
                <a:pos x="117" y="47"/>
              </a:cxn>
              <a:cxn ang="0">
                <a:pos x="153" y="28"/>
              </a:cxn>
              <a:cxn ang="0">
                <a:pos x="190" y="28"/>
              </a:cxn>
              <a:cxn ang="0">
                <a:pos x="207" y="20"/>
              </a:cxn>
              <a:cxn ang="0">
                <a:pos x="228" y="25"/>
              </a:cxn>
              <a:cxn ang="0">
                <a:pos x="266" y="6"/>
              </a:cxn>
              <a:cxn ang="0">
                <a:pos x="324" y="14"/>
              </a:cxn>
            </a:cxnLst>
            <a:rect l="0" t="0" r="r" b="b"/>
            <a:pathLst>
              <a:path w="420" h="457">
                <a:moveTo>
                  <a:pt x="336" y="16"/>
                </a:moveTo>
                <a:cubicBezTo>
                  <a:pt x="343" y="23"/>
                  <a:pt x="343" y="23"/>
                  <a:pt x="343" y="23"/>
                </a:cubicBezTo>
                <a:cubicBezTo>
                  <a:pt x="345" y="23"/>
                  <a:pt x="355" y="23"/>
                  <a:pt x="350" y="28"/>
                </a:cubicBezTo>
                <a:cubicBezTo>
                  <a:pt x="348" y="31"/>
                  <a:pt x="343" y="32"/>
                  <a:pt x="343" y="37"/>
                </a:cubicBezTo>
                <a:cubicBezTo>
                  <a:pt x="343" y="42"/>
                  <a:pt x="345" y="41"/>
                  <a:pt x="342" y="46"/>
                </a:cubicBezTo>
                <a:cubicBezTo>
                  <a:pt x="341" y="48"/>
                  <a:pt x="346" y="59"/>
                  <a:pt x="347" y="61"/>
                </a:cubicBezTo>
                <a:cubicBezTo>
                  <a:pt x="350" y="68"/>
                  <a:pt x="341" y="83"/>
                  <a:pt x="339" y="89"/>
                </a:cubicBezTo>
                <a:cubicBezTo>
                  <a:pt x="336" y="97"/>
                  <a:pt x="335" y="99"/>
                  <a:pt x="328" y="99"/>
                </a:cubicBezTo>
                <a:cubicBezTo>
                  <a:pt x="321" y="99"/>
                  <a:pt x="333" y="106"/>
                  <a:pt x="333" y="107"/>
                </a:cubicBezTo>
                <a:cubicBezTo>
                  <a:pt x="338" y="111"/>
                  <a:pt x="338" y="114"/>
                  <a:pt x="333" y="118"/>
                </a:cubicBezTo>
                <a:cubicBezTo>
                  <a:pt x="330" y="120"/>
                  <a:pt x="333" y="123"/>
                  <a:pt x="331" y="128"/>
                </a:cubicBezTo>
                <a:cubicBezTo>
                  <a:pt x="326" y="135"/>
                  <a:pt x="333" y="130"/>
                  <a:pt x="336" y="133"/>
                </a:cubicBezTo>
                <a:cubicBezTo>
                  <a:pt x="339" y="134"/>
                  <a:pt x="337" y="138"/>
                  <a:pt x="341" y="140"/>
                </a:cubicBezTo>
                <a:cubicBezTo>
                  <a:pt x="345" y="143"/>
                  <a:pt x="341" y="151"/>
                  <a:pt x="347" y="156"/>
                </a:cubicBezTo>
                <a:cubicBezTo>
                  <a:pt x="350" y="159"/>
                  <a:pt x="351" y="162"/>
                  <a:pt x="353" y="164"/>
                </a:cubicBezTo>
                <a:cubicBezTo>
                  <a:pt x="356" y="167"/>
                  <a:pt x="358" y="160"/>
                  <a:pt x="363" y="166"/>
                </a:cubicBezTo>
                <a:cubicBezTo>
                  <a:pt x="367" y="170"/>
                  <a:pt x="379" y="159"/>
                  <a:pt x="376" y="171"/>
                </a:cubicBezTo>
                <a:cubicBezTo>
                  <a:pt x="374" y="179"/>
                  <a:pt x="381" y="182"/>
                  <a:pt x="385" y="187"/>
                </a:cubicBezTo>
                <a:cubicBezTo>
                  <a:pt x="388" y="192"/>
                  <a:pt x="391" y="191"/>
                  <a:pt x="392" y="197"/>
                </a:cubicBezTo>
                <a:cubicBezTo>
                  <a:pt x="394" y="206"/>
                  <a:pt x="402" y="206"/>
                  <a:pt x="407" y="214"/>
                </a:cubicBezTo>
                <a:cubicBezTo>
                  <a:pt x="409" y="217"/>
                  <a:pt x="417" y="226"/>
                  <a:pt x="412" y="229"/>
                </a:cubicBezTo>
                <a:cubicBezTo>
                  <a:pt x="411" y="230"/>
                  <a:pt x="403" y="235"/>
                  <a:pt x="403" y="235"/>
                </a:cubicBezTo>
                <a:cubicBezTo>
                  <a:pt x="398" y="236"/>
                  <a:pt x="395" y="233"/>
                  <a:pt x="395" y="240"/>
                </a:cubicBezTo>
                <a:cubicBezTo>
                  <a:pt x="395" y="250"/>
                  <a:pt x="398" y="248"/>
                  <a:pt x="406" y="248"/>
                </a:cubicBezTo>
                <a:cubicBezTo>
                  <a:pt x="412" y="248"/>
                  <a:pt x="417" y="252"/>
                  <a:pt x="420" y="257"/>
                </a:cubicBezTo>
                <a:cubicBezTo>
                  <a:pt x="420" y="267"/>
                  <a:pt x="420" y="276"/>
                  <a:pt x="408" y="278"/>
                </a:cubicBezTo>
                <a:cubicBezTo>
                  <a:pt x="405" y="278"/>
                  <a:pt x="399" y="277"/>
                  <a:pt x="402" y="282"/>
                </a:cubicBezTo>
                <a:cubicBezTo>
                  <a:pt x="407" y="290"/>
                  <a:pt x="399" y="297"/>
                  <a:pt x="403" y="303"/>
                </a:cubicBezTo>
                <a:cubicBezTo>
                  <a:pt x="406" y="306"/>
                  <a:pt x="411" y="313"/>
                  <a:pt x="405" y="316"/>
                </a:cubicBezTo>
                <a:cubicBezTo>
                  <a:pt x="400" y="319"/>
                  <a:pt x="385" y="307"/>
                  <a:pt x="387" y="319"/>
                </a:cubicBezTo>
                <a:cubicBezTo>
                  <a:pt x="388" y="328"/>
                  <a:pt x="382" y="331"/>
                  <a:pt x="382" y="340"/>
                </a:cubicBezTo>
                <a:cubicBezTo>
                  <a:pt x="386" y="353"/>
                  <a:pt x="377" y="356"/>
                  <a:pt x="375" y="367"/>
                </a:cubicBezTo>
                <a:cubicBezTo>
                  <a:pt x="369" y="368"/>
                  <a:pt x="371" y="358"/>
                  <a:pt x="366" y="356"/>
                </a:cubicBezTo>
                <a:cubicBezTo>
                  <a:pt x="363" y="356"/>
                  <a:pt x="356" y="359"/>
                  <a:pt x="356" y="354"/>
                </a:cubicBezTo>
                <a:cubicBezTo>
                  <a:pt x="355" y="344"/>
                  <a:pt x="351" y="345"/>
                  <a:pt x="344" y="345"/>
                </a:cubicBezTo>
                <a:cubicBezTo>
                  <a:pt x="337" y="344"/>
                  <a:pt x="331" y="348"/>
                  <a:pt x="324" y="351"/>
                </a:cubicBezTo>
                <a:cubicBezTo>
                  <a:pt x="305" y="359"/>
                  <a:pt x="305" y="359"/>
                  <a:pt x="305" y="359"/>
                </a:cubicBezTo>
                <a:cubicBezTo>
                  <a:pt x="302" y="360"/>
                  <a:pt x="301" y="355"/>
                  <a:pt x="297" y="361"/>
                </a:cubicBezTo>
                <a:cubicBezTo>
                  <a:pt x="295" y="365"/>
                  <a:pt x="300" y="366"/>
                  <a:pt x="299" y="371"/>
                </a:cubicBezTo>
                <a:cubicBezTo>
                  <a:pt x="292" y="372"/>
                  <a:pt x="289" y="365"/>
                  <a:pt x="286" y="366"/>
                </a:cubicBezTo>
                <a:cubicBezTo>
                  <a:pt x="282" y="367"/>
                  <a:pt x="289" y="384"/>
                  <a:pt x="288" y="388"/>
                </a:cubicBezTo>
                <a:cubicBezTo>
                  <a:pt x="283" y="399"/>
                  <a:pt x="272" y="386"/>
                  <a:pt x="264" y="389"/>
                </a:cubicBezTo>
                <a:cubicBezTo>
                  <a:pt x="263" y="389"/>
                  <a:pt x="251" y="385"/>
                  <a:pt x="255" y="391"/>
                </a:cubicBezTo>
                <a:cubicBezTo>
                  <a:pt x="257" y="394"/>
                  <a:pt x="261" y="397"/>
                  <a:pt x="261" y="400"/>
                </a:cubicBezTo>
                <a:cubicBezTo>
                  <a:pt x="261" y="404"/>
                  <a:pt x="260" y="405"/>
                  <a:pt x="257" y="408"/>
                </a:cubicBezTo>
                <a:cubicBezTo>
                  <a:pt x="254" y="411"/>
                  <a:pt x="256" y="411"/>
                  <a:pt x="257" y="414"/>
                </a:cubicBezTo>
                <a:cubicBezTo>
                  <a:pt x="261" y="418"/>
                  <a:pt x="256" y="421"/>
                  <a:pt x="262" y="425"/>
                </a:cubicBezTo>
                <a:cubicBezTo>
                  <a:pt x="263" y="427"/>
                  <a:pt x="271" y="435"/>
                  <a:pt x="266" y="435"/>
                </a:cubicBezTo>
                <a:cubicBezTo>
                  <a:pt x="263" y="436"/>
                  <a:pt x="259" y="434"/>
                  <a:pt x="257" y="438"/>
                </a:cubicBezTo>
                <a:cubicBezTo>
                  <a:pt x="256" y="443"/>
                  <a:pt x="264" y="444"/>
                  <a:pt x="262" y="448"/>
                </a:cubicBezTo>
                <a:cubicBezTo>
                  <a:pt x="261" y="451"/>
                  <a:pt x="255" y="452"/>
                  <a:pt x="252" y="454"/>
                </a:cubicBezTo>
                <a:cubicBezTo>
                  <a:pt x="253" y="457"/>
                  <a:pt x="253" y="457"/>
                  <a:pt x="253" y="457"/>
                </a:cubicBezTo>
                <a:cubicBezTo>
                  <a:pt x="253" y="457"/>
                  <a:pt x="253" y="457"/>
                  <a:pt x="253" y="457"/>
                </a:cubicBezTo>
                <a:cubicBezTo>
                  <a:pt x="247" y="457"/>
                  <a:pt x="244" y="452"/>
                  <a:pt x="245" y="448"/>
                </a:cubicBezTo>
                <a:cubicBezTo>
                  <a:pt x="245" y="442"/>
                  <a:pt x="237" y="444"/>
                  <a:pt x="233" y="442"/>
                </a:cubicBezTo>
                <a:cubicBezTo>
                  <a:pt x="231" y="440"/>
                  <a:pt x="230" y="436"/>
                  <a:pt x="227" y="435"/>
                </a:cubicBezTo>
                <a:cubicBezTo>
                  <a:pt x="226" y="431"/>
                  <a:pt x="219" y="442"/>
                  <a:pt x="217" y="443"/>
                </a:cubicBezTo>
                <a:cubicBezTo>
                  <a:pt x="212" y="445"/>
                  <a:pt x="207" y="441"/>
                  <a:pt x="202" y="443"/>
                </a:cubicBezTo>
                <a:cubicBezTo>
                  <a:pt x="183" y="448"/>
                  <a:pt x="194" y="433"/>
                  <a:pt x="179" y="428"/>
                </a:cubicBezTo>
                <a:cubicBezTo>
                  <a:pt x="168" y="425"/>
                  <a:pt x="169" y="426"/>
                  <a:pt x="165" y="416"/>
                </a:cubicBezTo>
                <a:cubicBezTo>
                  <a:pt x="165" y="409"/>
                  <a:pt x="165" y="409"/>
                  <a:pt x="165" y="409"/>
                </a:cubicBezTo>
                <a:cubicBezTo>
                  <a:pt x="165" y="408"/>
                  <a:pt x="165" y="404"/>
                  <a:pt x="165" y="404"/>
                </a:cubicBezTo>
                <a:cubicBezTo>
                  <a:pt x="165" y="404"/>
                  <a:pt x="165" y="404"/>
                  <a:pt x="165" y="404"/>
                </a:cubicBezTo>
                <a:cubicBezTo>
                  <a:pt x="161" y="402"/>
                  <a:pt x="162" y="407"/>
                  <a:pt x="160" y="400"/>
                </a:cubicBezTo>
                <a:cubicBezTo>
                  <a:pt x="159" y="395"/>
                  <a:pt x="160" y="392"/>
                  <a:pt x="155" y="389"/>
                </a:cubicBezTo>
                <a:cubicBezTo>
                  <a:pt x="149" y="383"/>
                  <a:pt x="144" y="397"/>
                  <a:pt x="137" y="386"/>
                </a:cubicBezTo>
                <a:cubicBezTo>
                  <a:pt x="133" y="381"/>
                  <a:pt x="136" y="379"/>
                  <a:pt x="134" y="375"/>
                </a:cubicBezTo>
                <a:cubicBezTo>
                  <a:pt x="133" y="371"/>
                  <a:pt x="120" y="376"/>
                  <a:pt x="119" y="379"/>
                </a:cubicBezTo>
                <a:cubicBezTo>
                  <a:pt x="115" y="387"/>
                  <a:pt x="103" y="376"/>
                  <a:pt x="99" y="373"/>
                </a:cubicBezTo>
                <a:cubicBezTo>
                  <a:pt x="95" y="370"/>
                  <a:pt x="96" y="366"/>
                  <a:pt x="91" y="363"/>
                </a:cubicBezTo>
                <a:cubicBezTo>
                  <a:pt x="81" y="366"/>
                  <a:pt x="81" y="366"/>
                  <a:pt x="81" y="366"/>
                </a:cubicBezTo>
                <a:cubicBezTo>
                  <a:pt x="81" y="366"/>
                  <a:pt x="81" y="366"/>
                  <a:pt x="81" y="366"/>
                </a:cubicBezTo>
                <a:cubicBezTo>
                  <a:pt x="81" y="363"/>
                  <a:pt x="80" y="361"/>
                  <a:pt x="79" y="359"/>
                </a:cubicBezTo>
                <a:cubicBezTo>
                  <a:pt x="78" y="356"/>
                  <a:pt x="75" y="357"/>
                  <a:pt x="77" y="353"/>
                </a:cubicBezTo>
                <a:cubicBezTo>
                  <a:pt x="80" y="347"/>
                  <a:pt x="77" y="344"/>
                  <a:pt x="73" y="343"/>
                </a:cubicBezTo>
                <a:cubicBezTo>
                  <a:pt x="68" y="341"/>
                  <a:pt x="69" y="336"/>
                  <a:pt x="68" y="332"/>
                </a:cubicBezTo>
                <a:cubicBezTo>
                  <a:pt x="59" y="332"/>
                  <a:pt x="58" y="318"/>
                  <a:pt x="63" y="313"/>
                </a:cubicBezTo>
                <a:cubicBezTo>
                  <a:pt x="68" y="307"/>
                  <a:pt x="74" y="316"/>
                  <a:pt x="80" y="311"/>
                </a:cubicBezTo>
                <a:cubicBezTo>
                  <a:pt x="83" y="310"/>
                  <a:pt x="92" y="309"/>
                  <a:pt x="90" y="305"/>
                </a:cubicBezTo>
                <a:cubicBezTo>
                  <a:pt x="88" y="301"/>
                  <a:pt x="79" y="299"/>
                  <a:pt x="76" y="297"/>
                </a:cubicBezTo>
                <a:cubicBezTo>
                  <a:pt x="71" y="295"/>
                  <a:pt x="66" y="288"/>
                  <a:pt x="64" y="283"/>
                </a:cubicBezTo>
                <a:cubicBezTo>
                  <a:pt x="62" y="280"/>
                  <a:pt x="60" y="274"/>
                  <a:pt x="58" y="273"/>
                </a:cubicBezTo>
                <a:cubicBezTo>
                  <a:pt x="55" y="269"/>
                  <a:pt x="54" y="272"/>
                  <a:pt x="53" y="266"/>
                </a:cubicBezTo>
                <a:cubicBezTo>
                  <a:pt x="52" y="262"/>
                  <a:pt x="55" y="248"/>
                  <a:pt x="49" y="248"/>
                </a:cubicBezTo>
                <a:cubicBezTo>
                  <a:pt x="45" y="248"/>
                  <a:pt x="43" y="239"/>
                  <a:pt x="41" y="236"/>
                </a:cubicBezTo>
                <a:cubicBezTo>
                  <a:pt x="39" y="233"/>
                  <a:pt x="45" y="229"/>
                  <a:pt x="41" y="225"/>
                </a:cubicBezTo>
                <a:cubicBezTo>
                  <a:pt x="39" y="224"/>
                  <a:pt x="36" y="224"/>
                  <a:pt x="35" y="222"/>
                </a:cubicBezTo>
                <a:cubicBezTo>
                  <a:pt x="32" y="218"/>
                  <a:pt x="30" y="214"/>
                  <a:pt x="26" y="213"/>
                </a:cubicBezTo>
                <a:cubicBezTo>
                  <a:pt x="19" y="211"/>
                  <a:pt x="22" y="206"/>
                  <a:pt x="20" y="200"/>
                </a:cubicBezTo>
                <a:cubicBezTo>
                  <a:pt x="20" y="198"/>
                  <a:pt x="17" y="192"/>
                  <a:pt x="14" y="191"/>
                </a:cubicBezTo>
                <a:cubicBezTo>
                  <a:pt x="13" y="191"/>
                  <a:pt x="12" y="190"/>
                  <a:pt x="10" y="190"/>
                </a:cubicBezTo>
                <a:cubicBezTo>
                  <a:pt x="8" y="190"/>
                  <a:pt x="8" y="189"/>
                  <a:pt x="7" y="188"/>
                </a:cubicBezTo>
                <a:cubicBezTo>
                  <a:pt x="7" y="186"/>
                  <a:pt x="7" y="183"/>
                  <a:pt x="6" y="181"/>
                </a:cubicBezTo>
                <a:cubicBezTo>
                  <a:pt x="5" y="176"/>
                  <a:pt x="9" y="177"/>
                  <a:pt x="9" y="171"/>
                </a:cubicBezTo>
                <a:cubicBezTo>
                  <a:pt x="8" y="168"/>
                  <a:pt x="15" y="166"/>
                  <a:pt x="12" y="162"/>
                </a:cubicBezTo>
                <a:cubicBezTo>
                  <a:pt x="18" y="154"/>
                  <a:pt x="14" y="156"/>
                  <a:pt x="14" y="148"/>
                </a:cubicBezTo>
                <a:cubicBezTo>
                  <a:pt x="13" y="148"/>
                  <a:pt x="13" y="148"/>
                  <a:pt x="13" y="148"/>
                </a:cubicBezTo>
                <a:cubicBezTo>
                  <a:pt x="8" y="146"/>
                  <a:pt x="6" y="146"/>
                  <a:pt x="10" y="140"/>
                </a:cubicBezTo>
                <a:cubicBezTo>
                  <a:pt x="14" y="135"/>
                  <a:pt x="4" y="136"/>
                  <a:pt x="1" y="137"/>
                </a:cubicBezTo>
                <a:cubicBezTo>
                  <a:pt x="2" y="133"/>
                  <a:pt x="2" y="133"/>
                  <a:pt x="2" y="133"/>
                </a:cubicBezTo>
                <a:cubicBezTo>
                  <a:pt x="2" y="133"/>
                  <a:pt x="2" y="133"/>
                  <a:pt x="2" y="133"/>
                </a:cubicBezTo>
                <a:cubicBezTo>
                  <a:pt x="4" y="132"/>
                  <a:pt x="7" y="133"/>
                  <a:pt x="10" y="133"/>
                </a:cubicBezTo>
                <a:cubicBezTo>
                  <a:pt x="11" y="133"/>
                  <a:pt x="12" y="131"/>
                  <a:pt x="12" y="130"/>
                </a:cubicBezTo>
                <a:cubicBezTo>
                  <a:pt x="11" y="127"/>
                  <a:pt x="1" y="121"/>
                  <a:pt x="6" y="117"/>
                </a:cubicBezTo>
                <a:cubicBezTo>
                  <a:pt x="6" y="117"/>
                  <a:pt x="6" y="116"/>
                  <a:pt x="6" y="116"/>
                </a:cubicBezTo>
                <a:cubicBezTo>
                  <a:pt x="10" y="115"/>
                  <a:pt x="1" y="102"/>
                  <a:pt x="1" y="100"/>
                </a:cubicBezTo>
                <a:cubicBezTo>
                  <a:pt x="0" y="96"/>
                  <a:pt x="32" y="87"/>
                  <a:pt x="30" y="91"/>
                </a:cubicBezTo>
                <a:cubicBezTo>
                  <a:pt x="28" y="101"/>
                  <a:pt x="54" y="89"/>
                  <a:pt x="48" y="100"/>
                </a:cubicBezTo>
                <a:cubicBezTo>
                  <a:pt x="42" y="111"/>
                  <a:pt x="52" y="107"/>
                  <a:pt x="60" y="109"/>
                </a:cubicBezTo>
                <a:cubicBezTo>
                  <a:pt x="74" y="114"/>
                  <a:pt x="79" y="98"/>
                  <a:pt x="87" y="89"/>
                </a:cubicBezTo>
                <a:cubicBezTo>
                  <a:pt x="96" y="78"/>
                  <a:pt x="111" y="78"/>
                  <a:pt x="119" y="67"/>
                </a:cubicBezTo>
                <a:cubicBezTo>
                  <a:pt x="118" y="62"/>
                  <a:pt x="116" y="51"/>
                  <a:pt x="117" y="47"/>
                </a:cubicBezTo>
                <a:cubicBezTo>
                  <a:pt x="124" y="45"/>
                  <a:pt x="122" y="34"/>
                  <a:pt x="129" y="30"/>
                </a:cubicBezTo>
                <a:cubicBezTo>
                  <a:pt x="137" y="26"/>
                  <a:pt x="145" y="28"/>
                  <a:pt x="153" y="28"/>
                </a:cubicBezTo>
                <a:cubicBezTo>
                  <a:pt x="159" y="28"/>
                  <a:pt x="166" y="26"/>
                  <a:pt x="172" y="23"/>
                </a:cubicBezTo>
                <a:cubicBezTo>
                  <a:pt x="175" y="22"/>
                  <a:pt x="188" y="26"/>
                  <a:pt x="190" y="28"/>
                </a:cubicBezTo>
                <a:cubicBezTo>
                  <a:pt x="192" y="31"/>
                  <a:pt x="198" y="28"/>
                  <a:pt x="199" y="26"/>
                </a:cubicBezTo>
                <a:cubicBezTo>
                  <a:pt x="200" y="25"/>
                  <a:pt x="206" y="17"/>
                  <a:pt x="207" y="20"/>
                </a:cubicBezTo>
                <a:cubicBezTo>
                  <a:pt x="211" y="21"/>
                  <a:pt x="205" y="25"/>
                  <a:pt x="215" y="23"/>
                </a:cubicBezTo>
                <a:cubicBezTo>
                  <a:pt x="222" y="18"/>
                  <a:pt x="222" y="27"/>
                  <a:pt x="228" y="25"/>
                </a:cubicBezTo>
                <a:cubicBezTo>
                  <a:pt x="235" y="23"/>
                  <a:pt x="245" y="10"/>
                  <a:pt x="254" y="10"/>
                </a:cubicBezTo>
                <a:cubicBezTo>
                  <a:pt x="259" y="10"/>
                  <a:pt x="261" y="8"/>
                  <a:pt x="266" y="6"/>
                </a:cubicBezTo>
                <a:cubicBezTo>
                  <a:pt x="278" y="0"/>
                  <a:pt x="292" y="18"/>
                  <a:pt x="306" y="18"/>
                </a:cubicBezTo>
                <a:cubicBezTo>
                  <a:pt x="315" y="18"/>
                  <a:pt x="318" y="15"/>
                  <a:pt x="324" y="14"/>
                </a:cubicBezTo>
                <a:cubicBezTo>
                  <a:pt x="326" y="14"/>
                  <a:pt x="331" y="15"/>
                  <a:pt x="336" y="16"/>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2" name="Freeform 10"/>
          <p:cNvSpPr>
            <a:spLocks/>
          </p:cNvSpPr>
          <p:nvPr/>
        </p:nvSpPr>
        <p:spPr bwMode="auto">
          <a:xfrm>
            <a:off x="4650648" y="2169946"/>
            <a:ext cx="1165973" cy="1259574"/>
          </a:xfrm>
          <a:custGeom>
            <a:avLst/>
            <a:gdLst/>
            <a:ahLst/>
            <a:cxnLst>
              <a:cxn ang="0">
                <a:pos x="435" y="99"/>
              </a:cxn>
              <a:cxn ang="0">
                <a:pos x="435" y="129"/>
              </a:cxn>
              <a:cxn ang="0">
                <a:pos x="460" y="170"/>
              </a:cxn>
              <a:cxn ang="0">
                <a:pos x="463" y="172"/>
              </a:cxn>
              <a:cxn ang="0">
                <a:pos x="466" y="193"/>
              </a:cxn>
              <a:cxn ang="0">
                <a:pos x="428" y="216"/>
              </a:cxn>
              <a:cxn ang="0">
                <a:pos x="416" y="222"/>
              </a:cxn>
              <a:cxn ang="0">
                <a:pos x="409" y="243"/>
              </a:cxn>
              <a:cxn ang="0">
                <a:pos x="403" y="251"/>
              </a:cxn>
              <a:cxn ang="0">
                <a:pos x="370" y="280"/>
              </a:cxn>
              <a:cxn ang="0">
                <a:pos x="354" y="303"/>
              </a:cxn>
              <a:cxn ang="0">
                <a:pos x="337" y="300"/>
              </a:cxn>
              <a:cxn ang="0">
                <a:pos x="316" y="288"/>
              </a:cxn>
              <a:cxn ang="0">
                <a:pos x="302" y="313"/>
              </a:cxn>
              <a:cxn ang="0">
                <a:pos x="300" y="344"/>
              </a:cxn>
              <a:cxn ang="0">
                <a:pos x="286" y="358"/>
              </a:cxn>
              <a:cxn ang="0">
                <a:pos x="306" y="379"/>
              </a:cxn>
              <a:cxn ang="0">
                <a:pos x="275" y="391"/>
              </a:cxn>
              <a:cxn ang="0">
                <a:pos x="246" y="394"/>
              </a:cxn>
              <a:cxn ang="0">
                <a:pos x="220" y="401"/>
              </a:cxn>
              <a:cxn ang="0">
                <a:pos x="175" y="424"/>
              </a:cxn>
              <a:cxn ang="0">
                <a:pos x="163" y="436"/>
              </a:cxn>
              <a:cxn ang="0">
                <a:pos x="160" y="480"/>
              </a:cxn>
              <a:cxn ang="0">
                <a:pos x="155" y="501"/>
              </a:cxn>
              <a:cxn ang="0">
                <a:pos x="136" y="501"/>
              </a:cxn>
              <a:cxn ang="0">
                <a:pos x="113" y="493"/>
              </a:cxn>
              <a:cxn ang="0">
                <a:pos x="85" y="472"/>
              </a:cxn>
              <a:cxn ang="0">
                <a:pos x="47" y="456"/>
              </a:cxn>
              <a:cxn ang="0">
                <a:pos x="45" y="428"/>
              </a:cxn>
              <a:cxn ang="0">
                <a:pos x="44" y="416"/>
              </a:cxn>
              <a:cxn ang="0">
                <a:pos x="44" y="407"/>
              </a:cxn>
              <a:cxn ang="0">
                <a:pos x="38" y="401"/>
              </a:cxn>
              <a:cxn ang="0">
                <a:pos x="19" y="386"/>
              </a:cxn>
              <a:cxn ang="0">
                <a:pos x="19" y="376"/>
              </a:cxn>
              <a:cxn ang="0">
                <a:pos x="20" y="351"/>
              </a:cxn>
              <a:cxn ang="0">
                <a:pos x="9" y="287"/>
              </a:cxn>
              <a:cxn ang="0">
                <a:pos x="54" y="226"/>
              </a:cxn>
              <a:cxn ang="0">
                <a:pos x="65" y="209"/>
              </a:cxn>
              <a:cxn ang="0">
                <a:pos x="100" y="163"/>
              </a:cxn>
              <a:cxn ang="0">
                <a:pos x="139" y="118"/>
              </a:cxn>
              <a:cxn ang="0">
                <a:pos x="169" y="92"/>
              </a:cxn>
              <a:cxn ang="0">
                <a:pos x="180" y="83"/>
              </a:cxn>
              <a:cxn ang="0">
                <a:pos x="227" y="62"/>
              </a:cxn>
              <a:cxn ang="0">
                <a:pos x="232" y="61"/>
              </a:cxn>
              <a:cxn ang="0">
                <a:pos x="239" y="53"/>
              </a:cxn>
              <a:cxn ang="0">
                <a:pos x="248" y="3"/>
              </a:cxn>
              <a:cxn ang="0">
                <a:pos x="258" y="0"/>
              </a:cxn>
              <a:cxn ang="0">
                <a:pos x="286" y="16"/>
              </a:cxn>
              <a:cxn ang="0">
                <a:pos x="304" y="23"/>
              </a:cxn>
              <a:cxn ang="0">
                <a:pos x="327" y="37"/>
              </a:cxn>
              <a:cxn ang="0">
                <a:pos x="332" y="41"/>
              </a:cxn>
              <a:cxn ang="0">
                <a:pos x="332" y="53"/>
              </a:cxn>
              <a:cxn ang="0">
                <a:pos x="369" y="80"/>
              </a:cxn>
              <a:cxn ang="0">
                <a:pos x="394" y="72"/>
              </a:cxn>
              <a:cxn ang="0">
                <a:pos x="412" y="85"/>
              </a:cxn>
            </a:cxnLst>
            <a:rect l="0" t="0" r="r" b="b"/>
            <a:pathLst>
              <a:path w="470" h="507">
                <a:moveTo>
                  <a:pt x="420" y="94"/>
                </a:moveTo>
                <a:cubicBezTo>
                  <a:pt x="424" y="93"/>
                  <a:pt x="433" y="94"/>
                  <a:pt x="435" y="99"/>
                </a:cubicBezTo>
                <a:cubicBezTo>
                  <a:pt x="438" y="105"/>
                  <a:pt x="430" y="108"/>
                  <a:pt x="434" y="117"/>
                </a:cubicBezTo>
                <a:cubicBezTo>
                  <a:pt x="437" y="123"/>
                  <a:pt x="435" y="123"/>
                  <a:pt x="435" y="129"/>
                </a:cubicBezTo>
                <a:cubicBezTo>
                  <a:pt x="434" y="138"/>
                  <a:pt x="439" y="146"/>
                  <a:pt x="444" y="154"/>
                </a:cubicBezTo>
                <a:cubicBezTo>
                  <a:pt x="448" y="160"/>
                  <a:pt x="457" y="164"/>
                  <a:pt x="460" y="170"/>
                </a:cubicBezTo>
                <a:cubicBezTo>
                  <a:pt x="460" y="170"/>
                  <a:pt x="460" y="170"/>
                  <a:pt x="460" y="170"/>
                </a:cubicBezTo>
                <a:cubicBezTo>
                  <a:pt x="463" y="172"/>
                  <a:pt x="463" y="172"/>
                  <a:pt x="463" y="172"/>
                </a:cubicBezTo>
                <a:cubicBezTo>
                  <a:pt x="468" y="175"/>
                  <a:pt x="470" y="176"/>
                  <a:pt x="470" y="182"/>
                </a:cubicBezTo>
                <a:cubicBezTo>
                  <a:pt x="469" y="184"/>
                  <a:pt x="466" y="192"/>
                  <a:pt x="466" y="193"/>
                </a:cubicBezTo>
                <a:cubicBezTo>
                  <a:pt x="468" y="211"/>
                  <a:pt x="458" y="204"/>
                  <a:pt x="449" y="214"/>
                </a:cubicBezTo>
                <a:cubicBezTo>
                  <a:pt x="441" y="222"/>
                  <a:pt x="436" y="213"/>
                  <a:pt x="428" y="216"/>
                </a:cubicBezTo>
                <a:cubicBezTo>
                  <a:pt x="424" y="218"/>
                  <a:pt x="424" y="221"/>
                  <a:pt x="419" y="218"/>
                </a:cubicBezTo>
                <a:cubicBezTo>
                  <a:pt x="416" y="220"/>
                  <a:pt x="417" y="217"/>
                  <a:pt x="416" y="222"/>
                </a:cubicBezTo>
                <a:cubicBezTo>
                  <a:pt x="416" y="229"/>
                  <a:pt x="415" y="232"/>
                  <a:pt x="419" y="237"/>
                </a:cubicBezTo>
                <a:cubicBezTo>
                  <a:pt x="424" y="242"/>
                  <a:pt x="411" y="243"/>
                  <a:pt x="409" y="243"/>
                </a:cubicBezTo>
                <a:cubicBezTo>
                  <a:pt x="409" y="241"/>
                  <a:pt x="406" y="243"/>
                  <a:pt x="405" y="244"/>
                </a:cubicBezTo>
                <a:cubicBezTo>
                  <a:pt x="404" y="246"/>
                  <a:pt x="404" y="249"/>
                  <a:pt x="403" y="251"/>
                </a:cubicBezTo>
                <a:cubicBezTo>
                  <a:pt x="402" y="255"/>
                  <a:pt x="402" y="260"/>
                  <a:pt x="399" y="264"/>
                </a:cubicBezTo>
                <a:cubicBezTo>
                  <a:pt x="394" y="273"/>
                  <a:pt x="379" y="274"/>
                  <a:pt x="370" y="280"/>
                </a:cubicBezTo>
                <a:cubicBezTo>
                  <a:pt x="365" y="283"/>
                  <a:pt x="355" y="282"/>
                  <a:pt x="354" y="287"/>
                </a:cubicBezTo>
                <a:cubicBezTo>
                  <a:pt x="354" y="303"/>
                  <a:pt x="354" y="303"/>
                  <a:pt x="354" y="303"/>
                </a:cubicBezTo>
                <a:cubicBezTo>
                  <a:pt x="354" y="303"/>
                  <a:pt x="354" y="303"/>
                  <a:pt x="354" y="303"/>
                </a:cubicBezTo>
                <a:cubicBezTo>
                  <a:pt x="349" y="303"/>
                  <a:pt x="341" y="302"/>
                  <a:pt x="337" y="300"/>
                </a:cubicBezTo>
                <a:cubicBezTo>
                  <a:pt x="331" y="298"/>
                  <a:pt x="329" y="296"/>
                  <a:pt x="323" y="296"/>
                </a:cubicBezTo>
                <a:cubicBezTo>
                  <a:pt x="318" y="296"/>
                  <a:pt x="318" y="291"/>
                  <a:pt x="316" y="288"/>
                </a:cubicBezTo>
                <a:cubicBezTo>
                  <a:pt x="312" y="284"/>
                  <a:pt x="308" y="292"/>
                  <a:pt x="307" y="295"/>
                </a:cubicBezTo>
                <a:cubicBezTo>
                  <a:pt x="304" y="301"/>
                  <a:pt x="304" y="307"/>
                  <a:pt x="302" y="313"/>
                </a:cubicBezTo>
                <a:cubicBezTo>
                  <a:pt x="292" y="320"/>
                  <a:pt x="300" y="326"/>
                  <a:pt x="303" y="332"/>
                </a:cubicBezTo>
                <a:cubicBezTo>
                  <a:pt x="307" y="338"/>
                  <a:pt x="299" y="339"/>
                  <a:pt x="300" y="344"/>
                </a:cubicBezTo>
                <a:cubicBezTo>
                  <a:pt x="301" y="348"/>
                  <a:pt x="298" y="351"/>
                  <a:pt x="293" y="351"/>
                </a:cubicBezTo>
                <a:cubicBezTo>
                  <a:pt x="288" y="351"/>
                  <a:pt x="283" y="351"/>
                  <a:pt x="286" y="358"/>
                </a:cubicBezTo>
                <a:cubicBezTo>
                  <a:pt x="299" y="362"/>
                  <a:pt x="289" y="362"/>
                  <a:pt x="291" y="370"/>
                </a:cubicBezTo>
                <a:cubicBezTo>
                  <a:pt x="293" y="380"/>
                  <a:pt x="307" y="362"/>
                  <a:pt x="306" y="379"/>
                </a:cubicBezTo>
                <a:cubicBezTo>
                  <a:pt x="305" y="390"/>
                  <a:pt x="303" y="384"/>
                  <a:pt x="297" y="383"/>
                </a:cubicBezTo>
                <a:cubicBezTo>
                  <a:pt x="291" y="382"/>
                  <a:pt x="280" y="388"/>
                  <a:pt x="275" y="391"/>
                </a:cubicBezTo>
                <a:cubicBezTo>
                  <a:pt x="271" y="394"/>
                  <a:pt x="268" y="392"/>
                  <a:pt x="264" y="394"/>
                </a:cubicBezTo>
                <a:cubicBezTo>
                  <a:pt x="257" y="396"/>
                  <a:pt x="253" y="395"/>
                  <a:pt x="246" y="394"/>
                </a:cubicBezTo>
                <a:cubicBezTo>
                  <a:pt x="239" y="393"/>
                  <a:pt x="238" y="404"/>
                  <a:pt x="231" y="400"/>
                </a:cubicBezTo>
                <a:cubicBezTo>
                  <a:pt x="227" y="397"/>
                  <a:pt x="224" y="399"/>
                  <a:pt x="220" y="401"/>
                </a:cubicBezTo>
                <a:cubicBezTo>
                  <a:pt x="206" y="407"/>
                  <a:pt x="190" y="396"/>
                  <a:pt x="179" y="411"/>
                </a:cubicBezTo>
                <a:cubicBezTo>
                  <a:pt x="179" y="415"/>
                  <a:pt x="180" y="422"/>
                  <a:pt x="175" y="424"/>
                </a:cubicBezTo>
                <a:cubicBezTo>
                  <a:pt x="171" y="426"/>
                  <a:pt x="168" y="424"/>
                  <a:pt x="168" y="430"/>
                </a:cubicBezTo>
                <a:cubicBezTo>
                  <a:pt x="168" y="433"/>
                  <a:pt x="165" y="433"/>
                  <a:pt x="163" y="436"/>
                </a:cubicBezTo>
                <a:cubicBezTo>
                  <a:pt x="159" y="441"/>
                  <a:pt x="159" y="456"/>
                  <a:pt x="163" y="461"/>
                </a:cubicBezTo>
                <a:cubicBezTo>
                  <a:pt x="165" y="466"/>
                  <a:pt x="159" y="473"/>
                  <a:pt x="160" y="480"/>
                </a:cubicBezTo>
                <a:cubicBezTo>
                  <a:pt x="160" y="484"/>
                  <a:pt x="162" y="489"/>
                  <a:pt x="160" y="492"/>
                </a:cubicBezTo>
                <a:cubicBezTo>
                  <a:pt x="155" y="501"/>
                  <a:pt x="155" y="501"/>
                  <a:pt x="155" y="501"/>
                </a:cubicBezTo>
                <a:cubicBezTo>
                  <a:pt x="155" y="501"/>
                  <a:pt x="155" y="501"/>
                  <a:pt x="155" y="501"/>
                </a:cubicBezTo>
                <a:cubicBezTo>
                  <a:pt x="146" y="501"/>
                  <a:pt x="145" y="507"/>
                  <a:pt x="136" y="501"/>
                </a:cubicBezTo>
                <a:cubicBezTo>
                  <a:pt x="130" y="497"/>
                  <a:pt x="129" y="499"/>
                  <a:pt x="124" y="492"/>
                </a:cubicBezTo>
                <a:cubicBezTo>
                  <a:pt x="121" y="488"/>
                  <a:pt x="117" y="497"/>
                  <a:pt x="113" y="493"/>
                </a:cubicBezTo>
                <a:cubicBezTo>
                  <a:pt x="108" y="488"/>
                  <a:pt x="103" y="496"/>
                  <a:pt x="98" y="489"/>
                </a:cubicBezTo>
                <a:cubicBezTo>
                  <a:pt x="85" y="472"/>
                  <a:pt x="85" y="472"/>
                  <a:pt x="85" y="472"/>
                </a:cubicBezTo>
                <a:cubicBezTo>
                  <a:pt x="80" y="464"/>
                  <a:pt x="62" y="485"/>
                  <a:pt x="58" y="471"/>
                </a:cubicBezTo>
                <a:cubicBezTo>
                  <a:pt x="55" y="461"/>
                  <a:pt x="53" y="463"/>
                  <a:pt x="47" y="456"/>
                </a:cubicBezTo>
                <a:cubicBezTo>
                  <a:pt x="39" y="447"/>
                  <a:pt x="43" y="443"/>
                  <a:pt x="50" y="439"/>
                </a:cubicBezTo>
                <a:cubicBezTo>
                  <a:pt x="45" y="428"/>
                  <a:pt x="45" y="428"/>
                  <a:pt x="45" y="428"/>
                </a:cubicBezTo>
                <a:cubicBezTo>
                  <a:pt x="45" y="428"/>
                  <a:pt x="45" y="428"/>
                  <a:pt x="45" y="428"/>
                </a:cubicBezTo>
                <a:cubicBezTo>
                  <a:pt x="46" y="426"/>
                  <a:pt x="42" y="420"/>
                  <a:pt x="44" y="416"/>
                </a:cubicBezTo>
                <a:cubicBezTo>
                  <a:pt x="44" y="415"/>
                  <a:pt x="43" y="414"/>
                  <a:pt x="42" y="413"/>
                </a:cubicBezTo>
                <a:cubicBezTo>
                  <a:pt x="42" y="412"/>
                  <a:pt x="46" y="410"/>
                  <a:pt x="44" y="407"/>
                </a:cubicBezTo>
                <a:cubicBezTo>
                  <a:pt x="43" y="405"/>
                  <a:pt x="40" y="405"/>
                  <a:pt x="40" y="404"/>
                </a:cubicBezTo>
                <a:cubicBezTo>
                  <a:pt x="39" y="405"/>
                  <a:pt x="39" y="400"/>
                  <a:pt x="38" y="401"/>
                </a:cubicBezTo>
                <a:cubicBezTo>
                  <a:pt x="31" y="402"/>
                  <a:pt x="29" y="390"/>
                  <a:pt x="26" y="392"/>
                </a:cubicBezTo>
                <a:cubicBezTo>
                  <a:pt x="19" y="395"/>
                  <a:pt x="22" y="383"/>
                  <a:pt x="19" y="386"/>
                </a:cubicBezTo>
                <a:cubicBezTo>
                  <a:pt x="15" y="391"/>
                  <a:pt x="16" y="385"/>
                  <a:pt x="17" y="382"/>
                </a:cubicBezTo>
                <a:cubicBezTo>
                  <a:pt x="17" y="381"/>
                  <a:pt x="22" y="377"/>
                  <a:pt x="19" y="376"/>
                </a:cubicBezTo>
                <a:cubicBezTo>
                  <a:pt x="13" y="372"/>
                  <a:pt x="18" y="370"/>
                  <a:pt x="20" y="367"/>
                </a:cubicBezTo>
                <a:cubicBezTo>
                  <a:pt x="22" y="364"/>
                  <a:pt x="20" y="355"/>
                  <a:pt x="20" y="351"/>
                </a:cubicBezTo>
                <a:cubicBezTo>
                  <a:pt x="22" y="344"/>
                  <a:pt x="14" y="304"/>
                  <a:pt x="11" y="301"/>
                </a:cubicBezTo>
                <a:cubicBezTo>
                  <a:pt x="0" y="295"/>
                  <a:pt x="6" y="295"/>
                  <a:pt x="9" y="287"/>
                </a:cubicBezTo>
                <a:cubicBezTo>
                  <a:pt x="13" y="277"/>
                  <a:pt x="18" y="271"/>
                  <a:pt x="25" y="263"/>
                </a:cubicBezTo>
                <a:cubicBezTo>
                  <a:pt x="32" y="250"/>
                  <a:pt x="44" y="236"/>
                  <a:pt x="54" y="226"/>
                </a:cubicBezTo>
                <a:cubicBezTo>
                  <a:pt x="57" y="223"/>
                  <a:pt x="58" y="218"/>
                  <a:pt x="59" y="215"/>
                </a:cubicBezTo>
                <a:cubicBezTo>
                  <a:pt x="61" y="212"/>
                  <a:pt x="64" y="212"/>
                  <a:pt x="65" y="209"/>
                </a:cubicBezTo>
                <a:cubicBezTo>
                  <a:pt x="71" y="198"/>
                  <a:pt x="81" y="187"/>
                  <a:pt x="89" y="177"/>
                </a:cubicBezTo>
                <a:cubicBezTo>
                  <a:pt x="92" y="174"/>
                  <a:pt x="100" y="167"/>
                  <a:pt x="100" y="163"/>
                </a:cubicBezTo>
                <a:cubicBezTo>
                  <a:pt x="96" y="162"/>
                  <a:pt x="110" y="153"/>
                  <a:pt x="110" y="149"/>
                </a:cubicBezTo>
                <a:cubicBezTo>
                  <a:pt x="110" y="145"/>
                  <a:pt x="135" y="124"/>
                  <a:pt x="139" y="118"/>
                </a:cubicBezTo>
                <a:cubicBezTo>
                  <a:pt x="143" y="113"/>
                  <a:pt x="149" y="110"/>
                  <a:pt x="155" y="107"/>
                </a:cubicBezTo>
                <a:cubicBezTo>
                  <a:pt x="161" y="103"/>
                  <a:pt x="162" y="96"/>
                  <a:pt x="169" y="92"/>
                </a:cubicBezTo>
                <a:cubicBezTo>
                  <a:pt x="173" y="90"/>
                  <a:pt x="172" y="84"/>
                  <a:pt x="179" y="84"/>
                </a:cubicBezTo>
                <a:cubicBezTo>
                  <a:pt x="179" y="83"/>
                  <a:pt x="180" y="83"/>
                  <a:pt x="180" y="83"/>
                </a:cubicBezTo>
                <a:cubicBezTo>
                  <a:pt x="181" y="83"/>
                  <a:pt x="181" y="72"/>
                  <a:pt x="186" y="70"/>
                </a:cubicBezTo>
                <a:cubicBezTo>
                  <a:pt x="193" y="67"/>
                  <a:pt x="219" y="57"/>
                  <a:pt x="227" y="62"/>
                </a:cubicBezTo>
                <a:cubicBezTo>
                  <a:pt x="232" y="61"/>
                  <a:pt x="232" y="61"/>
                  <a:pt x="232" y="61"/>
                </a:cubicBezTo>
                <a:cubicBezTo>
                  <a:pt x="232" y="61"/>
                  <a:pt x="232" y="61"/>
                  <a:pt x="232" y="61"/>
                </a:cubicBezTo>
                <a:cubicBezTo>
                  <a:pt x="232" y="61"/>
                  <a:pt x="232" y="61"/>
                  <a:pt x="232" y="61"/>
                </a:cubicBezTo>
                <a:cubicBezTo>
                  <a:pt x="232" y="54"/>
                  <a:pt x="237" y="57"/>
                  <a:pt x="239" y="53"/>
                </a:cubicBezTo>
                <a:cubicBezTo>
                  <a:pt x="246" y="41"/>
                  <a:pt x="248" y="23"/>
                  <a:pt x="248" y="9"/>
                </a:cubicBezTo>
                <a:cubicBezTo>
                  <a:pt x="248" y="7"/>
                  <a:pt x="248" y="5"/>
                  <a:pt x="248" y="3"/>
                </a:cubicBezTo>
                <a:cubicBezTo>
                  <a:pt x="248" y="3"/>
                  <a:pt x="248" y="3"/>
                  <a:pt x="248" y="3"/>
                </a:cubicBezTo>
                <a:cubicBezTo>
                  <a:pt x="258" y="0"/>
                  <a:pt x="258" y="0"/>
                  <a:pt x="258" y="0"/>
                </a:cubicBezTo>
                <a:cubicBezTo>
                  <a:pt x="263" y="3"/>
                  <a:pt x="262" y="7"/>
                  <a:pt x="266" y="10"/>
                </a:cubicBezTo>
                <a:cubicBezTo>
                  <a:pt x="270" y="13"/>
                  <a:pt x="282" y="24"/>
                  <a:pt x="286" y="16"/>
                </a:cubicBezTo>
                <a:cubicBezTo>
                  <a:pt x="287" y="13"/>
                  <a:pt x="300" y="8"/>
                  <a:pt x="301" y="12"/>
                </a:cubicBezTo>
                <a:cubicBezTo>
                  <a:pt x="303" y="16"/>
                  <a:pt x="300" y="18"/>
                  <a:pt x="304" y="23"/>
                </a:cubicBezTo>
                <a:cubicBezTo>
                  <a:pt x="311" y="34"/>
                  <a:pt x="316" y="20"/>
                  <a:pt x="322" y="26"/>
                </a:cubicBezTo>
                <a:cubicBezTo>
                  <a:pt x="327" y="29"/>
                  <a:pt x="326" y="32"/>
                  <a:pt x="327" y="37"/>
                </a:cubicBezTo>
                <a:cubicBezTo>
                  <a:pt x="329" y="44"/>
                  <a:pt x="328" y="39"/>
                  <a:pt x="332" y="41"/>
                </a:cubicBezTo>
                <a:cubicBezTo>
                  <a:pt x="332" y="41"/>
                  <a:pt x="332" y="41"/>
                  <a:pt x="332" y="41"/>
                </a:cubicBezTo>
                <a:cubicBezTo>
                  <a:pt x="332" y="41"/>
                  <a:pt x="332" y="45"/>
                  <a:pt x="332" y="46"/>
                </a:cubicBezTo>
                <a:cubicBezTo>
                  <a:pt x="332" y="53"/>
                  <a:pt x="332" y="53"/>
                  <a:pt x="332" y="53"/>
                </a:cubicBezTo>
                <a:cubicBezTo>
                  <a:pt x="336" y="63"/>
                  <a:pt x="335" y="62"/>
                  <a:pt x="346" y="65"/>
                </a:cubicBezTo>
                <a:cubicBezTo>
                  <a:pt x="361" y="70"/>
                  <a:pt x="350" y="85"/>
                  <a:pt x="369" y="80"/>
                </a:cubicBezTo>
                <a:cubicBezTo>
                  <a:pt x="374" y="78"/>
                  <a:pt x="379" y="82"/>
                  <a:pt x="384" y="80"/>
                </a:cubicBezTo>
                <a:cubicBezTo>
                  <a:pt x="386" y="79"/>
                  <a:pt x="393" y="68"/>
                  <a:pt x="394" y="72"/>
                </a:cubicBezTo>
                <a:cubicBezTo>
                  <a:pt x="397" y="73"/>
                  <a:pt x="398" y="77"/>
                  <a:pt x="400" y="79"/>
                </a:cubicBezTo>
                <a:cubicBezTo>
                  <a:pt x="404" y="81"/>
                  <a:pt x="412" y="79"/>
                  <a:pt x="412" y="85"/>
                </a:cubicBezTo>
                <a:cubicBezTo>
                  <a:pt x="411" y="89"/>
                  <a:pt x="414" y="94"/>
                  <a:pt x="420" y="94"/>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3" name="Freeform 11"/>
          <p:cNvSpPr>
            <a:spLocks/>
          </p:cNvSpPr>
          <p:nvPr/>
        </p:nvSpPr>
        <p:spPr bwMode="auto">
          <a:xfrm>
            <a:off x="6554713" y="1471965"/>
            <a:ext cx="1080397" cy="1393286"/>
          </a:xfrm>
          <a:custGeom>
            <a:avLst/>
            <a:gdLst/>
            <a:ahLst/>
            <a:cxnLst>
              <a:cxn ang="0">
                <a:pos x="376" y="107"/>
              </a:cxn>
              <a:cxn ang="0">
                <a:pos x="392" y="165"/>
              </a:cxn>
              <a:cxn ang="0">
                <a:pos x="384" y="190"/>
              </a:cxn>
              <a:cxn ang="0">
                <a:pos x="396" y="227"/>
              </a:cxn>
              <a:cxn ang="0">
                <a:pos x="410" y="256"/>
              </a:cxn>
              <a:cxn ang="0">
                <a:pos x="390" y="284"/>
              </a:cxn>
              <a:cxn ang="0">
                <a:pos x="395" y="334"/>
              </a:cxn>
              <a:cxn ang="0">
                <a:pos x="413" y="353"/>
              </a:cxn>
              <a:cxn ang="0">
                <a:pos x="424" y="398"/>
              </a:cxn>
              <a:cxn ang="0">
                <a:pos x="427" y="433"/>
              </a:cxn>
              <a:cxn ang="0">
                <a:pos x="420" y="480"/>
              </a:cxn>
              <a:cxn ang="0">
                <a:pos x="387" y="516"/>
              </a:cxn>
              <a:cxn ang="0">
                <a:pos x="393" y="542"/>
              </a:cxn>
              <a:cxn ang="0">
                <a:pos x="369" y="551"/>
              </a:cxn>
              <a:cxn ang="0">
                <a:pos x="350" y="558"/>
              </a:cxn>
              <a:cxn ang="0">
                <a:pos x="312" y="559"/>
              </a:cxn>
              <a:cxn ang="0">
                <a:pos x="308" y="520"/>
              </a:cxn>
              <a:cxn ang="0">
                <a:pos x="295" y="486"/>
              </a:cxn>
              <a:cxn ang="0">
                <a:pos x="239" y="510"/>
              </a:cxn>
              <a:cxn ang="0">
                <a:pos x="196" y="507"/>
              </a:cxn>
              <a:cxn ang="0">
                <a:pos x="140" y="509"/>
              </a:cxn>
              <a:cxn ang="0">
                <a:pos x="110" y="523"/>
              </a:cxn>
              <a:cxn ang="0">
                <a:pos x="87" y="502"/>
              </a:cxn>
              <a:cxn ang="0">
                <a:pos x="66" y="476"/>
              </a:cxn>
              <a:cxn ang="0">
                <a:pos x="79" y="448"/>
              </a:cxn>
              <a:cxn ang="0">
                <a:pos x="84" y="413"/>
              </a:cxn>
              <a:cxn ang="0">
                <a:pos x="55" y="386"/>
              </a:cxn>
              <a:cxn ang="0">
                <a:pos x="24" y="356"/>
              </a:cxn>
              <a:cxn ang="0">
                <a:pos x="6" y="303"/>
              </a:cxn>
              <a:cxn ang="0">
                <a:pos x="11" y="271"/>
              </a:cxn>
              <a:cxn ang="0">
                <a:pos x="10" y="209"/>
              </a:cxn>
              <a:cxn ang="0">
                <a:pos x="26" y="173"/>
              </a:cxn>
              <a:cxn ang="0">
                <a:pos x="49" y="116"/>
              </a:cxn>
              <a:cxn ang="0">
                <a:pos x="69" y="75"/>
              </a:cxn>
              <a:cxn ang="0">
                <a:pos x="80" y="54"/>
              </a:cxn>
              <a:cxn ang="0">
                <a:pos x="89" y="51"/>
              </a:cxn>
              <a:cxn ang="0">
                <a:pos x="115" y="40"/>
              </a:cxn>
              <a:cxn ang="0">
                <a:pos x="135" y="28"/>
              </a:cxn>
              <a:cxn ang="0">
                <a:pos x="182" y="4"/>
              </a:cxn>
              <a:cxn ang="0">
                <a:pos x="207" y="38"/>
              </a:cxn>
              <a:cxn ang="0">
                <a:pos x="251" y="32"/>
              </a:cxn>
              <a:cxn ang="0">
                <a:pos x="271" y="72"/>
              </a:cxn>
              <a:cxn ang="0">
                <a:pos x="309" y="31"/>
              </a:cxn>
              <a:cxn ang="0">
                <a:pos x="338" y="16"/>
              </a:cxn>
              <a:cxn ang="0">
                <a:pos x="358" y="63"/>
              </a:cxn>
              <a:cxn ang="0">
                <a:pos x="371" y="81"/>
              </a:cxn>
            </a:cxnLst>
            <a:rect l="0" t="0" r="r" b="b"/>
            <a:pathLst>
              <a:path w="436" h="561">
                <a:moveTo>
                  <a:pt x="371" y="81"/>
                </a:moveTo>
                <a:cubicBezTo>
                  <a:pt x="377" y="87"/>
                  <a:pt x="377" y="87"/>
                  <a:pt x="377" y="87"/>
                </a:cubicBezTo>
                <a:cubicBezTo>
                  <a:pt x="377" y="92"/>
                  <a:pt x="379" y="102"/>
                  <a:pt x="376" y="107"/>
                </a:cubicBezTo>
                <a:cubicBezTo>
                  <a:pt x="373" y="113"/>
                  <a:pt x="356" y="113"/>
                  <a:pt x="357" y="119"/>
                </a:cubicBezTo>
                <a:cubicBezTo>
                  <a:pt x="358" y="124"/>
                  <a:pt x="360" y="153"/>
                  <a:pt x="367" y="151"/>
                </a:cubicBezTo>
                <a:cubicBezTo>
                  <a:pt x="370" y="133"/>
                  <a:pt x="387" y="162"/>
                  <a:pt x="392" y="165"/>
                </a:cubicBezTo>
                <a:cubicBezTo>
                  <a:pt x="392" y="165"/>
                  <a:pt x="392" y="165"/>
                  <a:pt x="392" y="166"/>
                </a:cubicBezTo>
                <a:cubicBezTo>
                  <a:pt x="396" y="166"/>
                  <a:pt x="394" y="173"/>
                  <a:pt x="393" y="175"/>
                </a:cubicBezTo>
                <a:cubicBezTo>
                  <a:pt x="389" y="182"/>
                  <a:pt x="395" y="190"/>
                  <a:pt x="384" y="190"/>
                </a:cubicBezTo>
                <a:cubicBezTo>
                  <a:pt x="377" y="189"/>
                  <a:pt x="384" y="202"/>
                  <a:pt x="387" y="205"/>
                </a:cubicBezTo>
                <a:cubicBezTo>
                  <a:pt x="391" y="209"/>
                  <a:pt x="392" y="212"/>
                  <a:pt x="394" y="217"/>
                </a:cubicBezTo>
                <a:cubicBezTo>
                  <a:pt x="395" y="221"/>
                  <a:pt x="398" y="223"/>
                  <a:pt x="396" y="227"/>
                </a:cubicBezTo>
                <a:cubicBezTo>
                  <a:pt x="395" y="231"/>
                  <a:pt x="402" y="237"/>
                  <a:pt x="399" y="238"/>
                </a:cubicBezTo>
                <a:cubicBezTo>
                  <a:pt x="391" y="241"/>
                  <a:pt x="398" y="243"/>
                  <a:pt x="400" y="248"/>
                </a:cubicBezTo>
                <a:cubicBezTo>
                  <a:pt x="409" y="249"/>
                  <a:pt x="408" y="247"/>
                  <a:pt x="410" y="256"/>
                </a:cubicBezTo>
                <a:cubicBezTo>
                  <a:pt x="411" y="260"/>
                  <a:pt x="412" y="265"/>
                  <a:pt x="407" y="267"/>
                </a:cubicBezTo>
                <a:cubicBezTo>
                  <a:pt x="402" y="268"/>
                  <a:pt x="403" y="271"/>
                  <a:pt x="402" y="275"/>
                </a:cubicBezTo>
                <a:cubicBezTo>
                  <a:pt x="399" y="281"/>
                  <a:pt x="393" y="274"/>
                  <a:pt x="390" y="284"/>
                </a:cubicBezTo>
                <a:cubicBezTo>
                  <a:pt x="388" y="291"/>
                  <a:pt x="403" y="304"/>
                  <a:pt x="390" y="309"/>
                </a:cubicBezTo>
                <a:cubicBezTo>
                  <a:pt x="383" y="312"/>
                  <a:pt x="393" y="318"/>
                  <a:pt x="394" y="320"/>
                </a:cubicBezTo>
                <a:cubicBezTo>
                  <a:pt x="396" y="324"/>
                  <a:pt x="395" y="329"/>
                  <a:pt x="395" y="334"/>
                </a:cubicBezTo>
                <a:cubicBezTo>
                  <a:pt x="395" y="335"/>
                  <a:pt x="387" y="344"/>
                  <a:pt x="393" y="344"/>
                </a:cubicBezTo>
                <a:cubicBezTo>
                  <a:pt x="398" y="344"/>
                  <a:pt x="402" y="337"/>
                  <a:pt x="407" y="342"/>
                </a:cubicBezTo>
                <a:cubicBezTo>
                  <a:pt x="410" y="345"/>
                  <a:pt x="409" y="350"/>
                  <a:pt x="413" y="353"/>
                </a:cubicBezTo>
                <a:cubicBezTo>
                  <a:pt x="416" y="355"/>
                  <a:pt x="417" y="356"/>
                  <a:pt x="417" y="360"/>
                </a:cubicBezTo>
                <a:cubicBezTo>
                  <a:pt x="417" y="366"/>
                  <a:pt x="425" y="366"/>
                  <a:pt x="426" y="372"/>
                </a:cubicBezTo>
                <a:cubicBezTo>
                  <a:pt x="426" y="381"/>
                  <a:pt x="429" y="390"/>
                  <a:pt x="424" y="398"/>
                </a:cubicBezTo>
                <a:cubicBezTo>
                  <a:pt x="420" y="404"/>
                  <a:pt x="423" y="404"/>
                  <a:pt x="426" y="409"/>
                </a:cubicBezTo>
                <a:cubicBezTo>
                  <a:pt x="428" y="412"/>
                  <a:pt x="422" y="417"/>
                  <a:pt x="422" y="421"/>
                </a:cubicBezTo>
                <a:cubicBezTo>
                  <a:pt x="422" y="427"/>
                  <a:pt x="426" y="428"/>
                  <a:pt x="427" y="433"/>
                </a:cubicBezTo>
                <a:cubicBezTo>
                  <a:pt x="428" y="437"/>
                  <a:pt x="425" y="440"/>
                  <a:pt x="426" y="445"/>
                </a:cubicBezTo>
                <a:cubicBezTo>
                  <a:pt x="429" y="452"/>
                  <a:pt x="436" y="462"/>
                  <a:pt x="431" y="470"/>
                </a:cubicBezTo>
                <a:cubicBezTo>
                  <a:pt x="429" y="474"/>
                  <a:pt x="419" y="474"/>
                  <a:pt x="420" y="480"/>
                </a:cubicBezTo>
                <a:cubicBezTo>
                  <a:pt x="422" y="489"/>
                  <a:pt x="410" y="498"/>
                  <a:pt x="402" y="497"/>
                </a:cubicBezTo>
                <a:cubicBezTo>
                  <a:pt x="396" y="497"/>
                  <a:pt x="386" y="499"/>
                  <a:pt x="386" y="507"/>
                </a:cubicBezTo>
                <a:cubicBezTo>
                  <a:pt x="387" y="510"/>
                  <a:pt x="388" y="513"/>
                  <a:pt x="387" y="516"/>
                </a:cubicBezTo>
                <a:cubicBezTo>
                  <a:pt x="385" y="520"/>
                  <a:pt x="384" y="523"/>
                  <a:pt x="388" y="526"/>
                </a:cubicBezTo>
                <a:cubicBezTo>
                  <a:pt x="392" y="529"/>
                  <a:pt x="392" y="532"/>
                  <a:pt x="392" y="536"/>
                </a:cubicBezTo>
                <a:cubicBezTo>
                  <a:pt x="393" y="542"/>
                  <a:pt x="393" y="542"/>
                  <a:pt x="393" y="542"/>
                </a:cubicBezTo>
                <a:cubicBezTo>
                  <a:pt x="393" y="542"/>
                  <a:pt x="393" y="542"/>
                  <a:pt x="393" y="542"/>
                </a:cubicBezTo>
                <a:cubicBezTo>
                  <a:pt x="391" y="547"/>
                  <a:pt x="383" y="542"/>
                  <a:pt x="380" y="543"/>
                </a:cubicBezTo>
                <a:cubicBezTo>
                  <a:pt x="375" y="544"/>
                  <a:pt x="374" y="552"/>
                  <a:pt x="369" y="551"/>
                </a:cubicBezTo>
                <a:cubicBezTo>
                  <a:pt x="367" y="551"/>
                  <a:pt x="365" y="550"/>
                  <a:pt x="362" y="549"/>
                </a:cubicBezTo>
                <a:cubicBezTo>
                  <a:pt x="355" y="549"/>
                  <a:pt x="359" y="555"/>
                  <a:pt x="356" y="558"/>
                </a:cubicBezTo>
                <a:cubicBezTo>
                  <a:pt x="355" y="560"/>
                  <a:pt x="352" y="558"/>
                  <a:pt x="350" y="558"/>
                </a:cubicBezTo>
                <a:cubicBezTo>
                  <a:pt x="347" y="558"/>
                  <a:pt x="346" y="560"/>
                  <a:pt x="344" y="560"/>
                </a:cubicBezTo>
                <a:cubicBezTo>
                  <a:pt x="341" y="561"/>
                  <a:pt x="339" y="559"/>
                  <a:pt x="336" y="559"/>
                </a:cubicBezTo>
                <a:cubicBezTo>
                  <a:pt x="331" y="560"/>
                  <a:pt x="317" y="560"/>
                  <a:pt x="312" y="559"/>
                </a:cubicBezTo>
                <a:cubicBezTo>
                  <a:pt x="306" y="557"/>
                  <a:pt x="312" y="546"/>
                  <a:pt x="306" y="541"/>
                </a:cubicBezTo>
                <a:cubicBezTo>
                  <a:pt x="304" y="538"/>
                  <a:pt x="302" y="535"/>
                  <a:pt x="303" y="531"/>
                </a:cubicBezTo>
                <a:cubicBezTo>
                  <a:pt x="303" y="526"/>
                  <a:pt x="311" y="525"/>
                  <a:pt x="308" y="520"/>
                </a:cubicBezTo>
                <a:cubicBezTo>
                  <a:pt x="301" y="508"/>
                  <a:pt x="301" y="508"/>
                  <a:pt x="301" y="508"/>
                </a:cubicBezTo>
                <a:cubicBezTo>
                  <a:pt x="300" y="505"/>
                  <a:pt x="305" y="501"/>
                  <a:pt x="303" y="498"/>
                </a:cubicBezTo>
                <a:cubicBezTo>
                  <a:pt x="295" y="486"/>
                  <a:pt x="295" y="486"/>
                  <a:pt x="295" y="486"/>
                </a:cubicBezTo>
                <a:cubicBezTo>
                  <a:pt x="290" y="477"/>
                  <a:pt x="271" y="492"/>
                  <a:pt x="267" y="499"/>
                </a:cubicBezTo>
                <a:cubicBezTo>
                  <a:pt x="264" y="507"/>
                  <a:pt x="253" y="500"/>
                  <a:pt x="247" y="501"/>
                </a:cubicBezTo>
                <a:cubicBezTo>
                  <a:pt x="243" y="503"/>
                  <a:pt x="244" y="510"/>
                  <a:pt x="239" y="510"/>
                </a:cubicBezTo>
                <a:cubicBezTo>
                  <a:pt x="237" y="510"/>
                  <a:pt x="233" y="503"/>
                  <a:pt x="231" y="502"/>
                </a:cubicBezTo>
                <a:cubicBezTo>
                  <a:pt x="228" y="499"/>
                  <a:pt x="212" y="498"/>
                  <a:pt x="211" y="500"/>
                </a:cubicBezTo>
                <a:cubicBezTo>
                  <a:pt x="211" y="513"/>
                  <a:pt x="204" y="510"/>
                  <a:pt x="196" y="507"/>
                </a:cubicBezTo>
                <a:cubicBezTo>
                  <a:pt x="188" y="503"/>
                  <a:pt x="184" y="506"/>
                  <a:pt x="177" y="510"/>
                </a:cubicBezTo>
                <a:cubicBezTo>
                  <a:pt x="173" y="512"/>
                  <a:pt x="166" y="509"/>
                  <a:pt x="161" y="511"/>
                </a:cubicBezTo>
                <a:cubicBezTo>
                  <a:pt x="153" y="513"/>
                  <a:pt x="148" y="513"/>
                  <a:pt x="140" y="509"/>
                </a:cubicBezTo>
                <a:cubicBezTo>
                  <a:pt x="133" y="506"/>
                  <a:pt x="125" y="519"/>
                  <a:pt x="116" y="516"/>
                </a:cubicBezTo>
                <a:cubicBezTo>
                  <a:pt x="111" y="521"/>
                  <a:pt x="111" y="521"/>
                  <a:pt x="111" y="521"/>
                </a:cubicBezTo>
                <a:cubicBezTo>
                  <a:pt x="111" y="521"/>
                  <a:pt x="110" y="522"/>
                  <a:pt x="110" y="523"/>
                </a:cubicBezTo>
                <a:cubicBezTo>
                  <a:pt x="110" y="523"/>
                  <a:pt x="110" y="523"/>
                  <a:pt x="110" y="523"/>
                </a:cubicBezTo>
                <a:cubicBezTo>
                  <a:pt x="103" y="523"/>
                  <a:pt x="103" y="521"/>
                  <a:pt x="97" y="517"/>
                </a:cubicBezTo>
                <a:cubicBezTo>
                  <a:pt x="92" y="512"/>
                  <a:pt x="98" y="503"/>
                  <a:pt x="87" y="502"/>
                </a:cubicBezTo>
                <a:cubicBezTo>
                  <a:pt x="80" y="502"/>
                  <a:pt x="81" y="499"/>
                  <a:pt x="79" y="493"/>
                </a:cubicBezTo>
                <a:cubicBezTo>
                  <a:pt x="78" y="489"/>
                  <a:pt x="76" y="480"/>
                  <a:pt x="73" y="478"/>
                </a:cubicBezTo>
                <a:cubicBezTo>
                  <a:pt x="71" y="477"/>
                  <a:pt x="66" y="477"/>
                  <a:pt x="66" y="476"/>
                </a:cubicBezTo>
                <a:cubicBezTo>
                  <a:pt x="66" y="476"/>
                  <a:pt x="65" y="474"/>
                  <a:pt x="65" y="474"/>
                </a:cubicBezTo>
                <a:cubicBezTo>
                  <a:pt x="70" y="465"/>
                  <a:pt x="71" y="465"/>
                  <a:pt x="66" y="456"/>
                </a:cubicBezTo>
                <a:cubicBezTo>
                  <a:pt x="58" y="444"/>
                  <a:pt x="75" y="453"/>
                  <a:pt x="79" y="448"/>
                </a:cubicBezTo>
                <a:cubicBezTo>
                  <a:pt x="81" y="446"/>
                  <a:pt x="87" y="442"/>
                  <a:pt x="88" y="442"/>
                </a:cubicBezTo>
                <a:cubicBezTo>
                  <a:pt x="88" y="436"/>
                  <a:pt x="86" y="432"/>
                  <a:pt x="81" y="430"/>
                </a:cubicBezTo>
                <a:cubicBezTo>
                  <a:pt x="74" y="428"/>
                  <a:pt x="82" y="416"/>
                  <a:pt x="84" y="413"/>
                </a:cubicBezTo>
                <a:cubicBezTo>
                  <a:pt x="89" y="405"/>
                  <a:pt x="75" y="400"/>
                  <a:pt x="73" y="396"/>
                </a:cubicBezTo>
                <a:cubicBezTo>
                  <a:pt x="71" y="393"/>
                  <a:pt x="74" y="382"/>
                  <a:pt x="68" y="384"/>
                </a:cubicBezTo>
                <a:cubicBezTo>
                  <a:pt x="64" y="385"/>
                  <a:pt x="59" y="399"/>
                  <a:pt x="55" y="386"/>
                </a:cubicBezTo>
                <a:cubicBezTo>
                  <a:pt x="52" y="383"/>
                  <a:pt x="43" y="382"/>
                  <a:pt x="43" y="377"/>
                </a:cubicBezTo>
                <a:cubicBezTo>
                  <a:pt x="43" y="367"/>
                  <a:pt x="39" y="367"/>
                  <a:pt x="30" y="365"/>
                </a:cubicBezTo>
                <a:cubicBezTo>
                  <a:pt x="24" y="363"/>
                  <a:pt x="26" y="361"/>
                  <a:pt x="24" y="356"/>
                </a:cubicBezTo>
                <a:cubicBezTo>
                  <a:pt x="22" y="349"/>
                  <a:pt x="16" y="351"/>
                  <a:pt x="17" y="341"/>
                </a:cubicBezTo>
                <a:cubicBezTo>
                  <a:pt x="18" y="336"/>
                  <a:pt x="26" y="327"/>
                  <a:pt x="22" y="322"/>
                </a:cubicBezTo>
                <a:cubicBezTo>
                  <a:pt x="16" y="316"/>
                  <a:pt x="6" y="313"/>
                  <a:pt x="6" y="303"/>
                </a:cubicBezTo>
                <a:cubicBezTo>
                  <a:pt x="6" y="303"/>
                  <a:pt x="6" y="303"/>
                  <a:pt x="6" y="303"/>
                </a:cubicBezTo>
                <a:cubicBezTo>
                  <a:pt x="11" y="300"/>
                  <a:pt x="11" y="300"/>
                  <a:pt x="11" y="300"/>
                </a:cubicBezTo>
                <a:cubicBezTo>
                  <a:pt x="19" y="292"/>
                  <a:pt x="0" y="281"/>
                  <a:pt x="11" y="271"/>
                </a:cubicBezTo>
                <a:cubicBezTo>
                  <a:pt x="26" y="258"/>
                  <a:pt x="14" y="254"/>
                  <a:pt x="13" y="238"/>
                </a:cubicBezTo>
                <a:cubicBezTo>
                  <a:pt x="13" y="232"/>
                  <a:pt x="13" y="228"/>
                  <a:pt x="15" y="222"/>
                </a:cubicBezTo>
                <a:cubicBezTo>
                  <a:pt x="16" y="215"/>
                  <a:pt x="11" y="214"/>
                  <a:pt x="10" y="209"/>
                </a:cubicBezTo>
                <a:cubicBezTo>
                  <a:pt x="10" y="205"/>
                  <a:pt x="12" y="202"/>
                  <a:pt x="11" y="198"/>
                </a:cubicBezTo>
                <a:cubicBezTo>
                  <a:pt x="10" y="193"/>
                  <a:pt x="5" y="188"/>
                  <a:pt x="9" y="182"/>
                </a:cubicBezTo>
                <a:cubicBezTo>
                  <a:pt x="13" y="175"/>
                  <a:pt x="21" y="178"/>
                  <a:pt x="26" y="173"/>
                </a:cubicBezTo>
                <a:cubicBezTo>
                  <a:pt x="30" y="170"/>
                  <a:pt x="33" y="152"/>
                  <a:pt x="36" y="147"/>
                </a:cubicBezTo>
                <a:cubicBezTo>
                  <a:pt x="40" y="141"/>
                  <a:pt x="40" y="136"/>
                  <a:pt x="46" y="131"/>
                </a:cubicBezTo>
                <a:cubicBezTo>
                  <a:pt x="51" y="126"/>
                  <a:pt x="51" y="123"/>
                  <a:pt x="49" y="116"/>
                </a:cubicBezTo>
                <a:cubicBezTo>
                  <a:pt x="44" y="100"/>
                  <a:pt x="67" y="98"/>
                  <a:pt x="60" y="84"/>
                </a:cubicBezTo>
                <a:cubicBezTo>
                  <a:pt x="57" y="77"/>
                  <a:pt x="59" y="70"/>
                  <a:pt x="60" y="64"/>
                </a:cubicBezTo>
                <a:cubicBezTo>
                  <a:pt x="64" y="64"/>
                  <a:pt x="67" y="72"/>
                  <a:pt x="69" y="75"/>
                </a:cubicBezTo>
                <a:cubicBezTo>
                  <a:pt x="75" y="82"/>
                  <a:pt x="73" y="72"/>
                  <a:pt x="72" y="70"/>
                </a:cubicBezTo>
                <a:cubicBezTo>
                  <a:pt x="71" y="67"/>
                  <a:pt x="71" y="62"/>
                  <a:pt x="72" y="59"/>
                </a:cubicBezTo>
                <a:cubicBezTo>
                  <a:pt x="75" y="55"/>
                  <a:pt x="77" y="57"/>
                  <a:pt x="80" y="54"/>
                </a:cubicBezTo>
                <a:cubicBezTo>
                  <a:pt x="87" y="47"/>
                  <a:pt x="87" y="47"/>
                  <a:pt x="87" y="47"/>
                </a:cubicBezTo>
                <a:cubicBezTo>
                  <a:pt x="87" y="47"/>
                  <a:pt x="87" y="47"/>
                  <a:pt x="87" y="47"/>
                </a:cubicBezTo>
                <a:cubicBezTo>
                  <a:pt x="87" y="49"/>
                  <a:pt x="88" y="50"/>
                  <a:pt x="89" y="51"/>
                </a:cubicBezTo>
                <a:cubicBezTo>
                  <a:pt x="92" y="53"/>
                  <a:pt x="98" y="62"/>
                  <a:pt x="102" y="60"/>
                </a:cubicBezTo>
                <a:cubicBezTo>
                  <a:pt x="106" y="57"/>
                  <a:pt x="103" y="48"/>
                  <a:pt x="108" y="45"/>
                </a:cubicBezTo>
                <a:cubicBezTo>
                  <a:pt x="111" y="43"/>
                  <a:pt x="113" y="44"/>
                  <a:pt x="115" y="40"/>
                </a:cubicBezTo>
                <a:cubicBezTo>
                  <a:pt x="117" y="30"/>
                  <a:pt x="107" y="22"/>
                  <a:pt x="117" y="17"/>
                </a:cubicBezTo>
                <a:cubicBezTo>
                  <a:pt x="125" y="20"/>
                  <a:pt x="126" y="21"/>
                  <a:pt x="128" y="28"/>
                </a:cubicBezTo>
                <a:cubicBezTo>
                  <a:pt x="130" y="32"/>
                  <a:pt x="137" y="23"/>
                  <a:pt x="135" y="28"/>
                </a:cubicBezTo>
                <a:cubicBezTo>
                  <a:pt x="135" y="31"/>
                  <a:pt x="131" y="37"/>
                  <a:pt x="135" y="37"/>
                </a:cubicBezTo>
                <a:cubicBezTo>
                  <a:pt x="143" y="37"/>
                  <a:pt x="169" y="25"/>
                  <a:pt x="169" y="17"/>
                </a:cubicBezTo>
                <a:cubicBezTo>
                  <a:pt x="169" y="11"/>
                  <a:pt x="177" y="6"/>
                  <a:pt x="182" y="4"/>
                </a:cubicBezTo>
                <a:cubicBezTo>
                  <a:pt x="191" y="0"/>
                  <a:pt x="186" y="11"/>
                  <a:pt x="186" y="17"/>
                </a:cubicBezTo>
                <a:cubicBezTo>
                  <a:pt x="190" y="19"/>
                  <a:pt x="195" y="25"/>
                  <a:pt x="198" y="29"/>
                </a:cubicBezTo>
                <a:cubicBezTo>
                  <a:pt x="204" y="36"/>
                  <a:pt x="196" y="41"/>
                  <a:pt x="207" y="38"/>
                </a:cubicBezTo>
                <a:cubicBezTo>
                  <a:pt x="217" y="33"/>
                  <a:pt x="215" y="25"/>
                  <a:pt x="228" y="28"/>
                </a:cubicBezTo>
                <a:cubicBezTo>
                  <a:pt x="232" y="29"/>
                  <a:pt x="235" y="31"/>
                  <a:pt x="238" y="32"/>
                </a:cubicBezTo>
                <a:cubicBezTo>
                  <a:pt x="242" y="33"/>
                  <a:pt x="247" y="31"/>
                  <a:pt x="251" y="32"/>
                </a:cubicBezTo>
                <a:cubicBezTo>
                  <a:pt x="251" y="43"/>
                  <a:pt x="254" y="53"/>
                  <a:pt x="256" y="63"/>
                </a:cubicBezTo>
                <a:cubicBezTo>
                  <a:pt x="259" y="72"/>
                  <a:pt x="262" y="61"/>
                  <a:pt x="265" y="63"/>
                </a:cubicBezTo>
                <a:cubicBezTo>
                  <a:pt x="268" y="66"/>
                  <a:pt x="265" y="73"/>
                  <a:pt x="271" y="72"/>
                </a:cubicBezTo>
                <a:cubicBezTo>
                  <a:pt x="273" y="63"/>
                  <a:pt x="270" y="58"/>
                  <a:pt x="274" y="49"/>
                </a:cubicBezTo>
                <a:cubicBezTo>
                  <a:pt x="278" y="38"/>
                  <a:pt x="285" y="28"/>
                  <a:pt x="297" y="27"/>
                </a:cubicBezTo>
                <a:cubicBezTo>
                  <a:pt x="304" y="27"/>
                  <a:pt x="306" y="32"/>
                  <a:pt x="309" y="31"/>
                </a:cubicBezTo>
                <a:cubicBezTo>
                  <a:pt x="316" y="29"/>
                  <a:pt x="316" y="23"/>
                  <a:pt x="320" y="19"/>
                </a:cubicBezTo>
                <a:cubicBezTo>
                  <a:pt x="329" y="16"/>
                  <a:pt x="326" y="7"/>
                  <a:pt x="337" y="11"/>
                </a:cubicBezTo>
                <a:cubicBezTo>
                  <a:pt x="340" y="12"/>
                  <a:pt x="338" y="13"/>
                  <a:pt x="338" y="16"/>
                </a:cubicBezTo>
                <a:cubicBezTo>
                  <a:pt x="339" y="18"/>
                  <a:pt x="345" y="22"/>
                  <a:pt x="346" y="24"/>
                </a:cubicBezTo>
                <a:cubicBezTo>
                  <a:pt x="347" y="26"/>
                  <a:pt x="345" y="34"/>
                  <a:pt x="349" y="33"/>
                </a:cubicBezTo>
                <a:cubicBezTo>
                  <a:pt x="358" y="31"/>
                  <a:pt x="351" y="59"/>
                  <a:pt x="358" y="63"/>
                </a:cubicBezTo>
                <a:cubicBezTo>
                  <a:pt x="358" y="63"/>
                  <a:pt x="362" y="64"/>
                  <a:pt x="363" y="65"/>
                </a:cubicBezTo>
                <a:cubicBezTo>
                  <a:pt x="364" y="67"/>
                  <a:pt x="364" y="70"/>
                  <a:pt x="365" y="73"/>
                </a:cubicBezTo>
                <a:cubicBezTo>
                  <a:pt x="365" y="76"/>
                  <a:pt x="364" y="90"/>
                  <a:pt x="371" y="81"/>
                </a:cubicBezTo>
                <a:close/>
              </a:path>
            </a:pathLst>
          </a:custGeom>
          <a:solidFill>
            <a:srgbClr val="44D7FB"/>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4" name="Freeform 12"/>
          <p:cNvSpPr>
            <a:spLocks/>
          </p:cNvSpPr>
          <p:nvPr/>
        </p:nvSpPr>
        <p:spPr bwMode="auto">
          <a:xfrm>
            <a:off x="6121485" y="2199362"/>
            <a:ext cx="740768" cy="1393286"/>
          </a:xfrm>
          <a:custGeom>
            <a:avLst/>
            <a:gdLst/>
            <a:ahLst/>
            <a:cxnLst>
              <a:cxn ang="0">
                <a:pos x="16" y="119"/>
              </a:cxn>
              <a:cxn ang="0">
                <a:pos x="23" y="131"/>
              </a:cxn>
              <a:cxn ang="0">
                <a:pos x="11" y="136"/>
              </a:cxn>
              <a:cxn ang="0">
                <a:pos x="9" y="151"/>
              </a:cxn>
              <a:cxn ang="0">
                <a:pos x="5" y="175"/>
              </a:cxn>
              <a:cxn ang="0">
                <a:pos x="7" y="190"/>
              </a:cxn>
              <a:cxn ang="0">
                <a:pos x="16" y="216"/>
              </a:cxn>
              <a:cxn ang="0">
                <a:pos x="16" y="240"/>
              </a:cxn>
              <a:cxn ang="0">
                <a:pos x="18" y="254"/>
              </a:cxn>
              <a:cxn ang="0">
                <a:pos x="5" y="270"/>
              </a:cxn>
              <a:cxn ang="0">
                <a:pos x="10" y="296"/>
              </a:cxn>
              <a:cxn ang="0">
                <a:pos x="17" y="319"/>
              </a:cxn>
              <a:cxn ang="0">
                <a:pos x="16" y="355"/>
              </a:cxn>
              <a:cxn ang="0">
                <a:pos x="12" y="382"/>
              </a:cxn>
              <a:cxn ang="0">
                <a:pos x="11" y="410"/>
              </a:cxn>
              <a:cxn ang="0">
                <a:pos x="12" y="432"/>
              </a:cxn>
              <a:cxn ang="0">
                <a:pos x="14" y="449"/>
              </a:cxn>
              <a:cxn ang="0">
                <a:pos x="17" y="469"/>
              </a:cxn>
              <a:cxn ang="0">
                <a:pos x="21" y="502"/>
              </a:cxn>
              <a:cxn ang="0">
                <a:pos x="31" y="515"/>
              </a:cxn>
              <a:cxn ang="0">
                <a:pos x="36" y="531"/>
              </a:cxn>
              <a:cxn ang="0">
                <a:pos x="46" y="536"/>
              </a:cxn>
              <a:cxn ang="0">
                <a:pos x="65" y="544"/>
              </a:cxn>
              <a:cxn ang="0">
                <a:pos x="80" y="553"/>
              </a:cxn>
              <a:cxn ang="0">
                <a:pos x="96" y="545"/>
              </a:cxn>
              <a:cxn ang="0">
                <a:pos x="89" y="531"/>
              </a:cxn>
              <a:cxn ang="0">
                <a:pos x="101" y="528"/>
              </a:cxn>
              <a:cxn ang="0">
                <a:pos x="115" y="519"/>
              </a:cxn>
              <a:cxn ang="0">
                <a:pos x="133" y="530"/>
              </a:cxn>
              <a:cxn ang="0">
                <a:pos x="188" y="530"/>
              </a:cxn>
              <a:cxn ang="0">
                <a:pos x="206" y="516"/>
              </a:cxn>
              <a:cxn ang="0">
                <a:pos x="210" y="514"/>
              </a:cxn>
              <a:cxn ang="0">
                <a:pos x="214" y="482"/>
              </a:cxn>
              <a:cxn ang="0">
                <a:pos x="216" y="443"/>
              </a:cxn>
              <a:cxn ang="0">
                <a:pos x="215" y="421"/>
              </a:cxn>
              <a:cxn ang="0">
                <a:pos x="229" y="398"/>
              </a:cxn>
              <a:cxn ang="0">
                <a:pos x="265" y="384"/>
              </a:cxn>
              <a:cxn ang="0">
                <a:pos x="296" y="365"/>
              </a:cxn>
              <a:cxn ang="0">
                <a:pos x="292" y="340"/>
              </a:cxn>
              <a:cxn ang="0">
                <a:pos x="286" y="308"/>
              </a:cxn>
              <a:cxn ang="0">
                <a:pos x="276" y="291"/>
              </a:cxn>
              <a:cxn ang="0">
                <a:pos x="279" y="272"/>
              </a:cxn>
              <a:cxn ang="0">
                <a:pos x="280" y="247"/>
              </a:cxn>
              <a:cxn ang="0">
                <a:pos x="284" y="230"/>
              </a:cxn>
              <a:cxn ang="0">
                <a:pos x="271" y="224"/>
              </a:cxn>
              <a:cxn ang="0">
                <a:pos x="253" y="200"/>
              </a:cxn>
              <a:cxn ang="0">
                <a:pos x="240" y="183"/>
              </a:cxn>
              <a:cxn ang="0">
                <a:pos x="240" y="163"/>
              </a:cxn>
              <a:cxn ang="0">
                <a:pos x="262" y="149"/>
              </a:cxn>
              <a:cxn ang="0">
                <a:pos x="258" y="120"/>
              </a:cxn>
              <a:cxn ang="0">
                <a:pos x="242" y="91"/>
              </a:cxn>
              <a:cxn ang="0">
                <a:pos x="217" y="84"/>
              </a:cxn>
              <a:cxn ang="0">
                <a:pos x="198" y="63"/>
              </a:cxn>
              <a:cxn ang="0">
                <a:pos x="196" y="29"/>
              </a:cxn>
              <a:cxn ang="0">
                <a:pos x="180" y="10"/>
              </a:cxn>
              <a:cxn ang="0">
                <a:pos x="133" y="18"/>
              </a:cxn>
              <a:cxn ang="0">
                <a:pos x="98" y="46"/>
              </a:cxn>
              <a:cxn ang="0">
                <a:pos x="75" y="66"/>
              </a:cxn>
              <a:cxn ang="0">
                <a:pos x="41" y="93"/>
              </a:cxn>
              <a:cxn ang="0">
                <a:pos x="16" y="113"/>
              </a:cxn>
            </a:cxnLst>
            <a:rect l="0" t="0" r="r" b="b"/>
            <a:pathLst>
              <a:path w="298" h="561">
                <a:moveTo>
                  <a:pt x="16" y="113"/>
                </a:moveTo>
                <a:cubicBezTo>
                  <a:pt x="16" y="119"/>
                  <a:pt x="16" y="119"/>
                  <a:pt x="16" y="119"/>
                </a:cubicBezTo>
                <a:cubicBezTo>
                  <a:pt x="17" y="122"/>
                  <a:pt x="17" y="124"/>
                  <a:pt x="19" y="126"/>
                </a:cubicBezTo>
                <a:cubicBezTo>
                  <a:pt x="21" y="128"/>
                  <a:pt x="23" y="128"/>
                  <a:pt x="23" y="131"/>
                </a:cubicBezTo>
                <a:cubicBezTo>
                  <a:pt x="23" y="131"/>
                  <a:pt x="23" y="132"/>
                  <a:pt x="23" y="132"/>
                </a:cubicBezTo>
                <a:cubicBezTo>
                  <a:pt x="21" y="132"/>
                  <a:pt x="11" y="134"/>
                  <a:pt x="11" y="136"/>
                </a:cubicBezTo>
                <a:cubicBezTo>
                  <a:pt x="12" y="139"/>
                  <a:pt x="16" y="142"/>
                  <a:pt x="14" y="146"/>
                </a:cubicBezTo>
                <a:cubicBezTo>
                  <a:pt x="13" y="149"/>
                  <a:pt x="9" y="149"/>
                  <a:pt x="9" y="151"/>
                </a:cubicBezTo>
                <a:cubicBezTo>
                  <a:pt x="9" y="157"/>
                  <a:pt x="17" y="158"/>
                  <a:pt x="8" y="163"/>
                </a:cubicBezTo>
                <a:cubicBezTo>
                  <a:pt x="1" y="166"/>
                  <a:pt x="2" y="168"/>
                  <a:pt x="5" y="175"/>
                </a:cubicBezTo>
                <a:cubicBezTo>
                  <a:pt x="5" y="180"/>
                  <a:pt x="0" y="181"/>
                  <a:pt x="1" y="184"/>
                </a:cubicBezTo>
                <a:cubicBezTo>
                  <a:pt x="1" y="188"/>
                  <a:pt x="5" y="188"/>
                  <a:pt x="7" y="190"/>
                </a:cubicBezTo>
                <a:cubicBezTo>
                  <a:pt x="11" y="193"/>
                  <a:pt x="7" y="197"/>
                  <a:pt x="10" y="201"/>
                </a:cubicBezTo>
                <a:cubicBezTo>
                  <a:pt x="13" y="205"/>
                  <a:pt x="13" y="213"/>
                  <a:pt x="16" y="216"/>
                </a:cubicBezTo>
                <a:cubicBezTo>
                  <a:pt x="15" y="219"/>
                  <a:pt x="21" y="221"/>
                  <a:pt x="17" y="226"/>
                </a:cubicBezTo>
                <a:cubicBezTo>
                  <a:pt x="14" y="232"/>
                  <a:pt x="8" y="236"/>
                  <a:pt x="16" y="240"/>
                </a:cubicBezTo>
                <a:cubicBezTo>
                  <a:pt x="22" y="242"/>
                  <a:pt x="27" y="250"/>
                  <a:pt x="20" y="253"/>
                </a:cubicBezTo>
                <a:cubicBezTo>
                  <a:pt x="19" y="253"/>
                  <a:pt x="19" y="254"/>
                  <a:pt x="18" y="254"/>
                </a:cubicBezTo>
                <a:cubicBezTo>
                  <a:pt x="17" y="257"/>
                  <a:pt x="17" y="258"/>
                  <a:pt x="17" y="261"/>
                </a:cubicBezTo>
                <a:cubicBezTo>
                  <a:pt x="7" y="263"/>
                  <a:pt x="8" y="260"/>
                  <a:pt x="5" y="270"/>
                </a:cubicBezTo>
                <a:cubicBezTo>
                  <a:pt x="4" y="274"/>
                  <a:pt x="0" y="280"/>
                  <a:pt x="1" y="284"/>
                </a:cubicBezTo>
                <a:cubicBezTo>
                  <a:pt x="3" y="288"/>
                  <a:pt x="8" y="291"/>
                  <a:pt x="10" y="296"/>
                </a:cubicBezTo>
                <a:cubicBezTo>
                  <a:pt x="10" y="299"/>
                  <a:pt x="10" y="303"/>
                  <a:pt x="10" y="306"/>
                </a:cubicBezTo>
                <a:cubicBezTo>
                  <a:pt x="11" y="310"/>
                  <a:pt x="16" y="314"/>
                  <a:pt x="17" y="319"/>
                </a:cubicBezTo>
                <a:cubicBezTo>
                  <a:pt x="19" y="325"/>
                  <a:pt x="17" y="329"/>
                  <a:pt x="18" y="334"/>
                </a:cubicBezTo>
                <a:cubicBezTo>
                  <a:pt x="21" y="340"/>
                  <a:pt x="26" y="355"/>
                  <a:pt x="16" y="355"/>
                </a:cubicBezTo>
                <a:cubicBezTo>
                  <a:pt x="12" y="355"/>
                  <a:pt x="11" y="365"/>
                  <a:pt x="10" y="368"/>
                </a:cubicBezTo>
                <a:cubicBezTo>
                  <a:pt x="10" y="373"/>
                  <a:pt x="13" y="377"/>
                  <a:pt x="12" y="382"/>
                </a:cubicBezTo>
                <a:cubicBezTo>
                  <a:pt x="11" y="387"/>
                  <a:pt x="11" y="390"/>
                  <a:pt x="12" y="395"/>
                </a:cubicBezTo>
                <a:cubicBezTo>
                  <a:pt x="13" y="400"/>
                  <a:pt x="6" y="405"/>
                  <a:pt x="11" y="410"/>
                </a:cubicBezTo>
                <a:cubicBezTo>
                  <a:pt x="16" y="415"/>
                  <a:pt x="16" y="418"/>
                  <a:pt x="11" y="423"/>
                </a:cubicBezTo>
                <a:cubicBezTo>
                  <a:pt x="7" y="427"/>
                  <a:pt x="11" y="429"/>
                  <a:pt x="12" y="432"/>
                </a:cubicBezTo>
                <a:cubicBezTo>
                  <a:pt x="13" y="434"/>
                  <a:pt x="11" y="439"/>
                  <a:pt x="11" y="442"/>
                </a:cubicBezTo>
                <a:cubicBezTo>
                  <a:pt x="12" y="444"/>
                  <a:pt x="14" y="446"/>
                  <a:pt x="14" y="449"/>
                </a:cubicBezTo>
                <a:cubicBezTo>
                  <a:pt x="15" y="452"/>
                  <a:pt x="14" y="455"/>
                  <a:pt x="14" y="458"/>
                </a:cubicBezTo>
                <a:cubicBezTo>
                  <a:pt x="14" y="463"/>
                  <a:pt x="20" y="464"/>
                  <a:pt x="17" y="469"/>
                </a:cubicBezTo>
                <a:cubicBezTo>
                  <a:pt x="11" y="477"/>
                  <a:pt x="19" y="478"/>
                  <a:pt x="19" y="486"/>
                </a:cubicBezTo>
                <a:cubicBezTo>
                  <a:pt x="19" y="494"/>
                  <a:pt x="11" y="498"/>
                  <a:pt x="21" y="502"/>
                </a:cubicBezTo>
                <a:cubicBezTo>
                  <a:pt x="28" y="503"/>
                  <a:pt x="23" y="510"/>
                  <a:pt x="28" y="510"/>
                </a:cubicBezTo>
                <a:cubicBezTo>
                  <a:pt x="32" y="510"/>
                  <a:pt x="32" y="512"/>
                  <a:pt x="31" y="515"/>
                </a:cubicBezTo>
                <a:cubicBezTo>
                  <a:pt x="29" y="523"/>
                  <a:pt x="37" y="519"/>
                  <a:pt x="38" y="523"/>
                </a:cubicBezTo>
                <a:cubicBezTo>
                  <a:pt x="38" y="526"/>
                  <a:pt x="36" y="528"/>
                  <a:pt x="36" y="531"/>
                </a:cubicBezTo>
                <a:cubicBezTo>
                  <a:pt x="36" y="535"/>
                  <a:pt x="38" y="533"/>
                  <a:pt x="41" y="533"/>
                </a:cubicBezTo>
                <a:cubicBezTo>
                  <a:pt x="46" y="536"/>
                  <a:pt x="46" y="536"/>
                  <a:pt x="46" y="536"/>
                </a:cubicBezTo>
                <a:cubicBezTo>
                  <a:pt x="46" y="536"/>
                  <a:pt x="46" y="536"/>
                  <a:pt x="46" y="536"/>
                </a:cubicBezTo>
                <a:cubicBezTo>
                  <a:pt x="56" y="537"/>
                  <a:pt x="60" y="534"/>
                  <a:pt x="65" y="544"/>
                </a:cubicBezTo>
                <a:cubicBezTo>
                  <a:pt x="67" y="549"/>
                  <a:pt x="73" y="561"/>
                  <a:pt x="79" y="560"/>
                </a:cubicBezTo>
                <a:cubicBezTo>
                  <a:pt x="80" y="557"/>
                  <a:pt x="82" y="557"/>
                  <a:pt x="80" y="553"/>
                </a:cubicBezTo>
                <a:cubicBezTo>
                  <a:pt x="77" y="544"/>
                  <a:pt x="84" y="546"/>
                  <a:pt x="89" y="549"/>
                </a:cubicBezTo>
                <a:cubicBezTo>
                  <a:pt x="93" y="553"/>
                  <a:pt x="100" y="551"/>
                  <a:pt x="96" y="545"/>
                </a:cubicBezTo>
                <a:cubicBezTo>
                  <a:pt x="93" y="539"/>
                  <a:pt x="90" y="540"/>
                  <a:pt x="86" y="537"/>
                </a:cubicBezTo>
                <a:cubicBezTo>
                  <a:pt x="82" y="533"/>
                  <a:pt x="83" y="528"/>
                  <a:pt x="89" y="531"/>
                </a:cubicBezTo>
                <a:cubicBezTo>
                  <a:pt x="92" y="532"/>
                  <a:pt x="104" y="546"/>
                  <a:pt x="104" y="537"/>
                </a:cubicBezTo>
                <a:cubicBezTo>
                  <a:pt x="104" y="534"/>
                  <a:pt x="100" y="531"/>
                  <a:pt x="101" y="528"/>
                </a:cubicBezTo>
                <a:cubicBezTo>
                  <a:pt x="103" y="519"/>
                  <a:pt x="107" y="530"/>
                  <a:pt x="107" y="532"/>
                </a:cubicBezTo>
                <a:cubicBezTo>
                  <a:pt x="110" y="543"/>
                  <a:pt x="112" y="518"/>
                  <a:pt x="115" y="519"/>
                </a:cubicBezTo>
                <a:cubicBezTo>
                  <a:pt x="121" y="521"/>
                  <a:pt x="116" y="532"/>
                  <a:pt x="124" y="535"/>
                </a:cubicBezTo>
                <a:cubicBezTo>
                  <a:pt x="128" y="533"/>
                  <a:pt x="130" y="535"/>
                  <a:pt x="133" y="530"/>
                </a:cubicBezTo>
                <a:cubicBezTo>
                  <a:pt x="143" y="517"/>
                  <a:pt x="163" y="540"/>
                  <a:pt x="169" y="531"/>
                </a:cubicBezTo>
                <a:cubicBezTo>
                  <a:pt x="175" y="522"/>
                  <a:pt x="181" y="532"/>
                  <a:pt x="188" y="530"/>
                </a:cubicBezTo>
                <a:cubicBezTo>
                  <a:pt x="192" y="529"/>
                  <a:pt x="185" y="521"/>
                  <a:pt x="189" y="517"/>
                </a:cubicBezTo>
                <a:cubicBezTo>
                  <a:pt x="197" y="519"/>
                  <a:pt x="200" y="525"/>
                  <a:pt x="206" y="516"/>
                </a:cubicBezTo>
                <a:cubicBezTo>
                  <a:pt x="210" y="514"/>
                  <a:pt x="210" y="514"/>
                  <a:pt x="210" y="514"/>
                </a:cubicBezTo>
                <a:cubicBezTo>
                  <a:pt x="210" y="514"/>
                  <a:pt x="210" y="514"/>
                  <a:pt x="210" y="514"/>
                </a:cubicBezTo>
                <a:cubicBezTo>
                  <a:pt x="214" y="501"/>
                  <a:pt x="214" y="501"/>
                  <a:pt x="214" y="501"/>
                </a:cubicBezTo>
                <a:cubicBezTo>
                  <a:pt x="220" y="493"/>
                  <a:pt x="213" y="490"/>
                  <a:pt x="214" y="482"/>
                </a:cubicBezTo>
                <a:cubicBezTo>
                  <a:pt x="214" y="477"/>
                  <a:pt x="219" y="473"/>
                  <a:pt x="219" y="466"/>
                </a:cubicBezTo>
                <a:cubicBezTo>
                  <a:pt x="219" y="461"/>
                  <a:pt x="220" y="447"/>
                  <a:pt x="216" y="443"/>
                </a:cubicBezTo>
                <a:cubicBezTo>
                  <a:pt x="213" y="440"/>
                  <a:pt x="213" y="437"/>
                  <a:pt x="215" y="434"/>
                </a:cubicBezTo>
                <a:cubicBezTo>
                  <a:pt x="217" y="429"/>
                  <a:pt x="215" y="425"/>
                  <a:pt x="215" y="421"/>
                </a:cubicBezTo>
                <a:cubicBezTo>
                  <a:pt x="216" y="414"/>
                  <a:pt x="216" y="414"/>
                  <a:pt x="219" y="406"/>
                </a:cubicBezTo>
                <a:cubicBezTo>
                  <a:pt x="221" y="401"/>
                  <a:pt x="230" y="402"/>
                  <a:pt x="229" y="398"/>
                </a:cubicBezTo>
                <a:cubicBezTo>
                  <a:pt x="226" y="389"/>
                  <a:pt x="242" y="387"/>
                  <a:pt x="246" y="381"/>
                </a:cubicBezTo>
                <a:cubicBezTo>
                  <a:pt x="251" y="373"/>
                  <a:pt x="259" y="383"/>
                  <a:pt x="265" y="384"/>
                </a:cubicBezTo>
                <a:cubicBezTo>
                  <a:pt x="274" y="384"/>
                  <a:pt x="272" y="375"/>
                  <a:pt x="277" y="375"/>
                </a:cubicBezTo>
                <a:cubicBezTo>
                  <a:pt x="285" y="375"/>
                  <a:pt x="298" y="374"/>
                  <a:pt x="296" y="365"/>
                </a:cubicBezTo>
                <a:cubicBezTo>
                  <a:pt x="295" y="360"/>
                  <a:pt x="291" y="359"/>
                  <a:pt x="293" y="354"/>
                </a:cubicBezTo>
                <a:cubicBezTo>
                  <a:pt x="294" y="351"/>
                  <a:pt x="292" y="344"/>
                  <a:pt x="292" y="340"/>
                </a:cubicBezTo>
                <a:cubicBezTo>
                  <a:pt x="292" y="335"/>
                  <a:pt x="291" y="333"/>
                  <a:pt x="288" y="329"/>
                </a:cubicBezTo>
                <a:cubicBezTo>
                  <a:pt x="283" y="324"/>
                  <a:pt x="293" y="314"/>
                  <a:pt x="286" y="308"/>
                </a:cubicBezTo>
                <a:cubicBezTo>
                  <a:pt x="283" y="305"/>
                  <a:pt x="278" y="306"/>
                  <a:pt x="274" y="300"/>
                </a:cubicBezTo>
                <a:cubicBezTo>
                  <a:pt x="272" y="297"/>
                  <a:pt x="279" y="293"/>
                  <a:pt x="276" y="291"/>
                </a:cubicBezTo>
                <a:cubicBezTo>
                  <a:pt x="264" y="283"/>
                  <a:pt x="280" y="283"/>
                  <a:pt x="282" y="279"/>
                </a:cubicBezTo>
                <a:cubicBezTo>
                  <a:pt x="283" y="275"/>
                  <a:pt x="280" y="274"/>
                  <a:pt x="279" y="272"/>
                </a:cubicBezTo>
                <a:cubicBezTo>
                  <a:pt x="277" y="269"/>
                  <a:pt x="281" y="263"/>
                  <a:pt x="283" y="260"/>
                </a:cubicBezTo>
                <a:cubicBezTo>
                  <a:pt x="282" y="255"/>
                  <a:pt x="283" y="251"/>
                  <a:pt x="280" y="247"/>
                </a:cubicBezTo>
                <a:cubicBezTo>
                  <a:pt x="276" y="243"/>
                  <a:pt x="281" y="238"/>
                  <a:pt x="284" y="234"/>
                </a:cubicBezTo>
                <a:cubicBezTo>
                  <a:pt x="284" y="230"/>
                  <a:pt x="284" y="230"/>
                  <a:pt x="284" y="230"/>
                </a:cubicBezTo>
                <a:cubicBezTo>
                  <a:pt x="284" y="230"/>
                  <a:pt x="284" y="230"/>
                  <a:pt x="284" y="230"/>
                </a:cubicBezTo>
                <a:cubicBezTo>
                  <a:pt x="277" y="230"/>
                  <a:pt x="277" y="228"/>
                  <a:pt x="271" y="224"/>
                </a:cubicBezTo>
                <a:cubicBezTo>
                  <a:pt x="266" y="219"/>
                  <a:pt x="272" y="210"/>
                  <a:pt x="261" y="209"/>
                </a:cubicBezTo>
                <a:cubicBezTo>
                  <a:pt x="254" y="209"/>
                  <a:pt x="255" y="206"/>
                  <a:pt x="253" y="200"/>
                </a:cubicBezTo>
                <a:cubicBezTo>
                  <a:pt x="252" y="196"/>
                  <a:pt x="250" y="187"/>
                  <a:pt x="247" y="185"/>
                </a:cubicBezTo>
                <a:cubicBezTo>
                  <a:pt x="245" y="184"/>
                  <a:pt x="240" y="184"/>
                  <a:pt x="240" y="183"/>
                </a:cubicBezTo>
                <a:cubicBezTo>
                  <a:pt x="240" y="183"/>
                  <a:pt x="239" y="181"/>
                  <a:pt x="239" y="181"/>
                </a:cubicBezTo>
                <a:cubicBezTo>
                  <a:pt x="244" y="172"/>
                  <a:pt x="245" y="172"/>
                  <a:pt x="240" y="163"/>
                </a:cubicBezTo>
                <a:cubicBezTo>
                  <a:pt x="232" y="151"/>
                  <a:pt x="249" y="160"/>
                  <a:pt x="253" y="155"/>
                </a:cubicBezTo>
                <a:cubicBezTo>
                  <a:pt x="255" y="153"/>
                  <a:pt x="261" y="149"/>
                  <a:pt x="262" y="149"/>
                </a:cubicBezTo>
                <a:cubicBezTo>
                  <a:pt x="262" y="143"/>
                  <a:pt x="260" y="139"/>
                  <a:pt x="255" y="137"/>
                </a:cubicBezTo>
                <a:cubicBezTo>
                  <a:pt x="248" y="135"/>
                  <a:pt x="256" y="123"/>
                  <a:pt x="258" y="120"/>
                </a:cubicBezTo>
                <a:cubicBezTo>
                  <a:pt x="263" y="112"/>
                  <a:pt x="249" y="107"/>
                  <a:pt x="247" y="103"/>
                </a:cubicBezTo>
                <a:cubicBezTo>
                  <a:pt x="245" y="100"/>
                  <a:pt x="248" y="89"/>
                  <a:pt x="242" y="91"/>
                </a:cubicBezTo>
                <a:cubicBezTo>
                  <a:pt x="238" y="92"/>
                  <a:pt x="233" y="106"/>
                  <a:pt x="229" y="93"/>
                </a:cubicBezTo>
                <a:cubicBezTo>
                  <a:pt x="226" y="90"/>
                  <a:pt x="217" y="89"/>
                  <a:pt x="217" y="84"/>
                </a:cubicBezTo>
                <a:cubicBezTo>
                  <a:pt x="217" y="74"/>
                  <a:pt x="213" y="74"/>
                  <a:pt x="204" y="72"/>
                </a:cubicBezTo>
                <a:cubicBezTo>
                  <a:pt x="198" y="70"/>
                  <a:pt x="200" y="68"/>
                  <a:pt x="198" y="63"/>
                </a:cubicBezTo>
                <a:cubicBezTo>
                  <a:pt x="196" y="56"/>
                  <a:pt x="190" y="58"/>
                  <a:pt x="191" y="48"/>
                </a:cubicBezTo>
                <a:cubicBezTo>
                  <a:pt x="192" y="43"/>
                  <a:pt x="200" y="34"/>
                  <a:pt x="196" y="29"/>
                </a:cubicBezTo>
                <a:cubicBezTo>
                  <a:pt x="190" y="23"/>
                  <a:pt x="180" y="20"/>
                  <a:pt x="180" y="10"/>
                </a:cubicBezTo>
                <a:cubicBezTo>
                  <a:pt x="180" y="10"/>
                  <a:pt x="180" y="10"/>
                  <a:pt x="180" y="10"/>
                </a:cubicBezTo>
                <a:cubicBezTo>
                  <a:pt x="172" y="10"/>
                  <a:pt x="165" y="0"/>
                  <a:pt x="161" y="8"/>
                </a:cubicBezTo>
                <a:cubicBezTo>
                  <a:pt x="157" y="15"/>
                  <a:pt x="140" y="22"/>
                  <a:pt x="133" y="18"/>
                </a:cubicBezTo>
                <a:cubicBezTo>
                  <a:pt x="130" y="17"/>
                  <a:pt x="117" y="22"/>
                  <a:pt x="116" y="24"/>
                </a:cubicBezTo>
                <a:cubicBezTo>
                  <a:pt x="110" y="31"/>
                  <a:pt x="101" y="37"/>
                  <a:pt x="98" y="46"/>
                </a:cubicBezTo>
                <a:cubicBezTo>
                  <a:pt x="97" y="52"/>
                  <a:pt x="92" y="53"/>
                  <a:pt x="89" y="58"/>
                </a:cubicBezTo>
                <a:cubicBezTo>
                  <a:pt x="86" y="63"/>
                  <a:pt x="78" y="61"/>
                  <a:pt x="75" y="66"/>
                </a:cubicBezTo>
                <a:cubicBezTo>
                  <a:pt x="69" y="74"/>
                  <a:pt x="66" y="93"/>
                  <a:pt x="54" y="91"/>
                </a:cubicBezTo>
                <a:cubicBezTo>
                  <a:pt x="49" y="90"/>
                  <a:pt x="46" y="90"/>
                  <a:pt x="41" y="93"/>
                </a:cubicBezTo>
                <a:cubicBezTo>
                  <a:pt x="37" y="95"/>
                  <a:pt x="28" y="105"/>
                  <a:pt x="28" y="109"/>
                </a:cubicBezTo>
                <a:cubicBezTo>
                  <a:pt x="16" y="113"/>
                  <a:pt x="16" y="113"/>
                  <a:pt x="16" y="113"/>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5" name="Freeform 13"/>
          <p:cNvSpPr>
            <a:spLocks/>
          </p:cNvSpPr>
          <p:nvPr/>
        </p:nvSpPr>
        <p:spPr bwMode="auto">
          <a:xfrm>
            <a:off x="5688257" y="1295465"/>
            <a:ext cx="1115163" cy="1297013"/>
          </a:xfrm>
          <a:custGeom>
            <a:avLst/>
            <a:gdLst/>
            <a:ahLst/>
            <a:cxnLst>
              <a:cxn ang="0">
                <a:pos x="216" y="457"/>
              </a:cxn>
              <a:cxn ang="0">
                <a:pos x="264" y="422"/>
              </a:cxn>
              <a:cxn ang="0">
                <a:pos x="308" y="382"/>
              </a:cxn>
              <a:cxn ang="0">
                <a:pos x="355" y="374"/>
              </a:cxn>
              <a:cxn ang="0">
                <a:pos x="362" y="309"/>
              </a:cxn>
              <a:cxn ang="0">
                <a:pos x="360" y="269"/>
              </a:cxn>
              <a:cxn ang="0">
                <a:pos x="385" y="218"/>
              </a:cxn>
              <a:cxn ang="0">
                <a:pos x="409" y="155"/>
              </a:cxn>
              <a:cxn ang="0">
                <a:pos x="421" y="141"/>
              </a:cxn>
              <a:cxn ang="0">
                <a:pos x="436" y="118"/>
              </a:cxn>
              <a:cxn ang="0">
                <a:pos x="421" y="90"/>
              </a:cxn>
              <a:cxn ang="0">
                <a:pos x="403" y="93"/>
              </a:cxn>
              <a:cxn ang="0">
                <a:pos x="356" y="77"/>
              </a:cxn>
              <a:cxn ang="0">
                <a:pos x="313" y="57"/>
              </a:cxn>
              <a:cxn ang="0">
                <a:pos x="288" y="53"/>
              </a:cxn>
              <a:cxn ang="0">
                <a:pos x="245" y="39"/>
              </a:cxn>
              <a:cxn ang="0">
                <a:pos x="220" y="32"/>
              </a:cxn>
              <a:cxn ang="0">
                <a:pos x="199" y="22"/>
              </a:cxn>
              <a:cxn ang="0">
                <a:pos x="141" y="8"/>
              </a:cxn>
              <a:cxn ang="0">
                <a:pos x="114" y="0"/>
              </a:cxn>
              <a:cxn ang="0">
                <a:pos x="85" y="5"/>
              </a:cxn>
              <a:cxn ang="0">
                <a:pos x="99" y="17"/>
              </a:cxn>
              <a:cxn ang="0">
                <a:pos x="96" y="50"/>
              </a:cxn>
              <a:cxn ang="0">
                <a:pos x="82" y="96"/>
              </a:cxn>
              <a:cxn ang="0">
                <a:pos x="85" y="122"/>
              </a:cxn>
              <a:cxn ang="0">
                <a:pos x="102" y="153"/>
              </a:cxn>
              <a:cxn ang="0">
                <a:pos x="134" y="176"/>
              </a:cxn>
              <a:cxn ang="0">
                <a:pos x="161" y="218"/>
              </a:cxn>
              <a:cxn ang="0">
                <a:pos x="155" y="237"/>
              </a:cxn>
              <a:cxn ang="0">
                <a:pos x="151" y="271"/>
              </a:cxn>
              <a:cxn ang="0">
                <a:pos x="136" y="308"/>
              </a:cxn>
              <a:cxn ang="0">
                <a:pos x="115" y="345"/>
              </a:cxn>
              <a:cxn ang="0">
                <a:pos x="73" y="340"/>
              </a:cxn>
              <a:cxn ang="0">
                <a:pos x="48" y="360"/>
              </a:cxn>
              <a:cxn ang="0">
                <a:pos x="13" y="378"/>
              </a:cxn>
              <a:cxn ang="0">
                <a:pos x="6" y="397"/>
              </a:cxn>
              <a:cxn ang="0">
                <a:pos x="15" y="424"/>
              </a:cxn>
              <a:cxn ang="0">
                <a:pos x="1" y="443"/>
              </a:cxn>
              <a:cxn ang="0">
                <a:pos x="17" y="451"/>
              </a:cxn>
              <a:cxn ang="0">
                <a:pos x="26" y="506"/>
              </a:cxn>
              <a:cxn ang="0">
                <a:pos x="47" y="512"/>
              </a:cxn>
              <a:cxn ang="0">
                <a:pos x="60" y="489"/>
              </a:cxn>
              <a:cxn ang="0">
                <a:pos x="90" y="482"/>
              </a:cxn>
              <a:cxn ang="0">
                <a:pos x="147" y="457"/>
              </a:cxn>
              <a:cxn ang="0">
                <a:pos x="188" y="454"/>
              </a:cxn>
            </a:cxnLst>
            <a:rect l="0" t="0" r="r" b="b"/>
            <a:pathLst>
              <a:path w="450" h="522">
                <a:moveTo>
                  <a:pt x="191" y="477"/>
                </a:moveTo>
                <a:cubicBezTo>
                  <a:pt x="203" y="473"/>
                  <a:pt x="203" y="473"/>
                  <a:pt x="203" y="473"/>
                </a:cubicBezTo>
                <a:cubicBezTo>
                  <a:pt x="203" y="469"/>
                  <a:pt x="212" y="459"/>
                  <a:pt x="216" y="457"/>
                </a:cubicBezTo>
                <a:cubicBezTo>
                  <a:pt x="221" y="454"/>
                  <a:pt x="224" y="454"/>
                  <a:pt x="229" y="455"/>
                </a:cubicBezTo>
                <a:cubicBezTo>
                  <a:pt x="241" y="457"/>
                  <a:pt x="244" y="438"/>
                  <a:pt x="250" y="430"/>
                </a:cubicBezTo>
                <a:cubicBezTo>
                  <a:pt x="253" y="425"/>
                  <a:pt x="261" y="427"/>
                  <a:pt x="264" y="422"/>
                </a:cubicBezTo>
                <a:cubicBezTo>
                  <a:pt x="267" y="417"/>
                  <a:pt x="272" y="416"/>
                  <a:pt x="273" y="410"/>
                </a:cubicBezTo>
                <a:cubicBezTo>
                  <a:pt x="276" y="401"/>
                  <a:pt x="285" y="395"/>
                  <a:pt x="291" y="388"/>
                </a:cubicBezTo>
                <a:cubicBezTo>
                  <a:pt x="292" y="386"/>
                  <a:pt x="305" y="381"/>
                  <a:pt x="308" y="382"/>
                </a:cubicBezTo>
                <a:cubicBezTo>
                  <a:pt x="315" y="386"/>
                  <a:pt x="332" y="379"/>
                  <a:pt x="336" y="372"/>
                </a:cubicBezTo>
                <a:cubicBezTo>
                  <a:pt x="340" y="364"/>
                  <a:pt x="347" y="374"/>
                  <a:pt x="355" y="374"/>
                </a:cubicBezTo>
                <a:cubicBezTo>
                  <a:pt x="355" y="374"/>
                  <a:pt x="355" y="374"/>
                  <a:pt x="355" y="374"/>
                </a:cubicBezTo>
                <a:cubicBezTo>
                  <a:pt x="360" y="371"/>
                  <a:pt x="360" y="371"/>
                  <a:pt x="360" y="371"/>
                </a:cubicBezTo>
                <a:cubicBezTo>
                  <a:pt x="368" y="363"/>
                  <a:pt x="349" y="352"/>
                  <a:pt x="360" y="342"/>
                </a:cubicBezTo>
                <a:cubicBezTo>
                  <a:pt x="375" y="329"/>
                  <a:pt x="363" y="325"/>
                  <a:pt x="362" y="309"/>
                </a:cubicBezTo>
                <a:cubicBezTo>
                  <a:pt x="362" y="303"/>
                  <a:pt x="362" y="299"/>
                  <a:pt x="364" y="293"/>
                </a:cubicBezTo>
                <a:cubicBezTo>
                  <a:pt x="365" y="286"/>
                  <a:pt x="360" y="285"/>
                  <a:pt x="359" y="280"/>
                </a:cubicBezTo>
                <a:cubicBezTo>
                  <a:pt x="359" y="276"/>
                  <a:pt x="361" y="273"/>
                  <a:pt x="360" y="269"/>
                </a:cubicBezTo>
                <a:cubicBezTo>
                  <a:pt x="359" y="264"/>
                  <a:pt x="354" y="259"/>
                  <a:pt x="358" y="253"/>
                </a:cubicBezTo>
                <a:cubicBezTo>
                  <a:pt x="362" y="246"/>
                  <a:pt x="370" y="249"/>
                  <a:pt x="375" y="244"/>
                </a:cubicBezTo>
                <a:cubicBezTo>
                  <a:pt x="379" y="241"/>
                  <a:pt x="382" y="223"/>
                  <a:pt x="385" y="218"/>
                </a:cubicBezTo>
                <a:cubicBezTo>
                  <a:pt x="389" y="212"/>
                  <a:pt x="389" y="207"/>
                  <a:pt x="395" y="202"/>
                </a:cubicBezTo>
                <a:cubicBezTo>
                  <a:pt x="400" y="197"/>
                  <a:pt x="400" y="194"/>
                  <a:pt x="398" y="187"/>
                </a:cubicBezTo>
                <a:cubicBezTo>
                  <a:pt x="393" y="171"/>
                  <a:pt x="416" y="169"/>
                  <a:pt x="409" y="155"/>
                </a:cubicBezTo>
                <a:cubicBezTo>
                  <a:pt x="406" y="148"/>
                  <a:pt x="408" y="141"/>
                  <a:pt x="409" y="135"/>
                </a:cubicBezTo>
                <a:cubicBezTo>
                  <a:pt x="413" y="135"/>
                  <a:pt x="416" y="143"/>
                  <a:pt x="418" y="146"/>
                </a:cubicBezTo>
                <a:cubicBezTo>
                  <a:pt x="424" y="153"/>
                  <a:pt x="422" y="143"/>
                  <a:pt x="421" y="141"/>
                </a:cubicBezTo>
                <a:cubicBezTo>
                  <a:pt x="420" y="138"/>
                  <a:pt x="420" y="133"/>
                  <a:pt x="421" y="130"/>
                </a:cubicBezTo>
                <a:cubicBezTo>
                  <a:pt x="424" y="126"/>
                  <a:pt x="426" y="128"/>
                  <a:pt x="429" y="125"/>
                </a:cubicBezTo>
                <a:cubicBezTo>
                  <a:pt x="436" y="118"/>
                  <a:pt x="436" y="118"/>
                  <a:pt x="436" y="118"/>
                </a:cubicBezTo>
                <a:cubicBezTo>
                  <a:pt x="436" y="118"/>
                  <a:pt x="436" y="118"/>
                  <a:pt x="436" y="118"/>
                </a:cubicBezTo>
                <a:cubicBezTo>
                  <a:pt x="435" y="113"/>
                  <a:pt x="442" y="107"/>
                  <a:pt x="444" y="103"/>
                </a:cubicBezTo>
                <a:cubicBezTo>
                  <a:pt x="450" y="87"/>
                  <a:pt x="426" y="95"/>
                  <a:pt x="421" y="90"/>
                </a:cubicBezTo>
                <a:cubicBezTo>
                  <a:pt x="419" y="87"/>
                  <a:pt x="409" y="87"/>
                  <a:pt x="409" y="87"/>
                </a:cubicBezTo>
                <a:cubicBezTo>
                  <a:pt x="407" y="90"/>
                  <a:pt x="410" y="94"/>
                  <a:pt x="409" y="97"/>
                </a:cubicBezTo>
                <a:cubicBezTo>
                  <a:pt x="407" y="100"/>
                  <a:pt x="403" y="94"/>
                  <a:pt x="403" y="93"/>
                </a:cubicBezTo>
                <a:cubicBezTo>
                  <a:pt x="400" y="88"/>
                  <a:pt x="384" y="92"/>
                  <a:pt x="380" y="94"/>
                </a:cubicBezTo>
                <a:cubicBezTo>
                  <a:pt x="377" y="95"/>
                  <a:pt x="368" y="95"/>
                  <a:pt x="364" y="94"/>
                </a:cubicBezTo>
                <a:cubicBezTo>
                  <a:pt x="364" y="82"/>
                  <a:pt x="372" y="79"/>
                  <a:pt x="356" y="77"/>
                </a:cubicBezTo>
                <a:cubicBezTo>
                  <a:pt x="356" y="48"/>
                  <a:pt x="356" y="48"/>
                  <a:pt x="356" y="48"/>
                </a:cubicBezTo>
                <a:cubicBezTo>
                  <a:pt x="322" y="49"/>
                  <a:pt x="322" y="49"/>
                  <a:pt x="322" y="49"/>
                </a:cubicBezTo>
                <a:cubicBezTo>
                  <a:pt x="318" y="49"/>
                  <a:pt x="317" y="57"/>
                  <a:pt x="313" y="57"/>
                </a:cubicBezTo>
                <a:cubicBezTo>
                  <a:pt x="310" y="57"/>
                  <a:pt x="309" y="54"/>
                  <a:pt x="304" y="54"/>
                </a:cubicBezTo>
                <a:cubicBezTo>
                  <a:pt x="301" y="55"/>
                  <a:pt x="300" y="51"/>
                  <a:pt x="297" y="51"/>
                </a:cubicBezTo>
                <a:cubicBezTo>
                  <a:pt x="294" y="50"/>
                  <a:pt x="291" y="55"/>
                  <a:pt x="288" y="53"/>
                </a:cubicBezTo>
                <a:cubicBezTo>
                  <a:pt x="286" y="51"/>
                  <a:pt x="281" y="46"/>
                  <a:pt x="280" y="43"/>
                </a:cubicBezTo>
                <a:cubicBezTo>
                  <a:pt x="279" y="36"/>
                  <a:pt x="272" y="35"/>
                  <a:pt x="265" y="35"/>
                </a:cubicBezTo>
                <a:cubicBezTo>
                  <a:pt x="258" y="35"/>
                  <a:pt x="248" y="32"/>
                  <a:pt x="245" y="39"/>
                </a:cubicBezTo>
                <a:cubicBezTo>
                  <a:pt x="243" y="41"/>
                  <a:pt x="235" y="41"/>
                  <a:pt x="233" y="41"/>
                </a:cubicBezTo>
                <a:cubicBezTo>
                  <a:pt x="232" y="41"/>
                  <a:pt x="232" y="41"/>
                  <a:pt x="232" y="41"/>
                </a:cubicBezTo>
                <a:cubicBezTo>
                  <a:pt x="232" y="37"/>
                  <a:pt x="224" y="33"/>
                  <a:pt x="220" y="32"/>
                </a:cubicBezTo>
                <a:cubicBezTo>
                  <a:pt x="218" y="30"/>
                  <a:pt x="219" y="24"/>
                  <a:pt x="219" y="21"/>
                </a:cubicBezTo>
                <a:cubicBezTo>
                  <a:pt x="216" y="21"/>
                  <a:pt x="212" y="24"/>
                  <a:pt x="209" y="24"/>
                </a:cubicBezTo>
                <a:cubicBezTo>
                  <a:pt x="204" y="24"/>
                  <a:pt x="202" y="22"/>
                  <a:pt x="199" y="22"/>
                </a:cubicBezTo>
                <a:cubicBezTo>
                  <a:pt x="190" y="21"/>
                  <a:pt x="180" y="29"/>
                  <a:pt x="175" y="17"/>
                </a:cubicBezTo>
                <a:cubicBezTo>
                  <a:pt x="171" y="9"/>
                  <a:pt x="164" y="12"/>
                  <a:pt x="162" y="8"/>
                </a:cubicBezTo>
                <a:cubicBezTo>
                  <a:pt x="157" y="2"/>
                  <a:pt x="147" y="6"/>
                  <a:pt x="141" y="8"/>
                </a:cubicBezTo>
                <a:cubicBezTo>
                  <a:pt x="138" y="10"/>
                  <a:pt x="132" y="7"/>
                  <a:pt x="129" y="6"/>
                </a:cubicBezTo>
                <a:cubicBezTo>
                  <a:pt x="122" y="4"/>
                  <a:pt x="123" y="2"/>
                  <a:pt x="119" y="1"/>
                </a:cubicBezTo>
                <a:cubicBezTo>
                  <a:pt x="118" y="1"/>
                  <a:pt x="114" y="0"/>
                  <a:pt x="114" y="0"/>
                </a:cubicBezTo>
                <a:cubicBezTo>
                  <a:pt x="114" y="2"/>
                  <a:pt x="116" y="5"/>
                  <a:pt x="115" y="7"/>
                </a:cubicBezTo>
                <a:cubicBezTo>
                  <a:pt x="113" y="9"/>
                  <a:pt x="97" y="8"/>
                  <a:pt x="95" y="8"/>
                </a:cubicBezTo>
                <a:cubicBezTo>
                  <a:pt x="93" y="7"/>
                  <a:pt x="89" y="6"/>
                  <a:pt x="85" y="5"/>
                </a:cubicBezTo>
                <a:cubicBezTo>
                  <a:pt x="85" y="5"/>
                  <a:pt x="85" y="5"/>
                  <a:pt x="85" y="5"/>
                </a:cubicBezTo>
                <a:cubicBezTo>
                  <a:pt x="92" y="12"/>
                  <a:pt x="92" y="12"/>
                  <a:pt x="92" y="12"/>
                </a:cubicBezTo>
                <a:cubicBezTo>
                  <a:pt x="94" y="12"/>
                  <a:pt x="104" y="12"/>
                  <a:pt x="99" y="17"/>
                </a:cubicBezTo>
                <a:cubicBezTo>
                  <a:pt x="97" y="20"/>
                  <a:pt x="92" y="21"/>
                  <a:pt x="92" y="26"/>
                </a:cubicBezTo>
                <a:cubicBezTo>
                  <a:pt x="92" y="31"/>
                  <a:pt x="94" y="30"/>
                  <a:pt x="91" y="35"/>
                </a:cubicBezTo>
                <a:cubicBezTo>
                  <a:pt x="90" y="37"/>
                  <a:pt x="95" y="48"/>
                  <a:pt x="96" y="50"/>
                </a:cubicBezTo>
                <a:cubicBezTo>
                  <a:pt x="99" y="57"/>
                  <a:pt x="90" y="72"/>
                  <a:pt x="88" y="78"/>
                </a:cubicBezTo>
                <a:cubicBezTo>
                  <a:pt x="85" y="86"/>
                  <a:pt x="84" y="88"/>
                  <a:pt x="77" y="88"/>
                </a:cubicBezTo>
                <a:cubicBezTo>
                  <a:pt x="70" y="88"/>
                  <a:pt x="82" y="95"/>
                  <a:pt x="82" y="96"/>
                </a:cubicBezTo>
                <a:cubicBezTo>
                  <a:pt x="87" y="100"/>
                  <a:pt x="87" y="103"/>
                  <a:pt x="82" y="107"/>
                </a:cubicBezTo>
                <a:cubicBezTo>
                  <a:pt x="79" y="109"/>
                  <a:pt x="82" y="112"/>
                  <a:pt x="80" y="117"/>
                </a:cubicBezTo>
                <a:cubicBezTo>
                  <a:pt x="75" y="124"/>
                  <a:pt x="82" y="119"/>
                  <a:pt x="85" y="122"/>
                </a:cubicBezTo>
                <a:cubicBezTo>
                  <a:pt x="88" y="123"/>
                  <a:pt x="86" y="127"/>
                  <a:pt x="90" y="129"/>
                </a:cubicBezTo>
                <a:cubicBezTo>
                  <a:pt x="94" y="132"/>
                  <a:pt x="90" y="140"/>
                  <a:pt x="96" y="145"/>
                </a:cubicBezTo>
                <a:cubicBezTo>
                  <a:pt x="99" y="148"/>
                  <a:pt x="100" y="151"/>
                  <a:pt x="102" y="153"/>
                </a:cubicBezTo>
                <a:cubicBezTo>
                  <a:pt x="105" y="156"/>
                  <a:pt x="107" y="149"/>
                  <a:pt x="112" y="155"/>
                </a:cubicBezTo>
                <a:cubicBezTo>
                  <a:pt x="116" y="159"/>
                  <a:pt x="128" y="148"/>
                  <a:pt x="125" y="160"/>
                </a:cubicBezTo>
                <a:cubicBezTo>
                  <a:pt x="123" y="168"/>
                  <a:pt x="130" y="171"/>
                  <a:pt x="134" y="176"/>
                </a:cubicBezTo>
                <a:cubicBezTo>
                  <a:pt x="137" y="181"/>
                  <a:pt x="140" y="180"/>
                  <a:pt x="141" y="186"/>
                </a:cubicBezTo>
                <a:cubicBezTo>
                  <a:pt x="143" y="195"/>
                  <a:pt x="151" y="195"/>
                  <a:pt x="156" y="203"/>
                </a:cubicBezTo>
                <a:cubicBezTo>
                  <a:pt x="158" y="206"/>
                  <a:pt x="166" y="215"/>
                  <a:pt x="161" y="218"/>
                </a:cubicBezTo>
                <a:cubicBezTo>
                  <a:pt x="160" y="219"/>
                  <a:pt x="152" y="224"/>
                  <a:pt x="152" y="224"/>
                </a:cubicBezTo>
                <a:cubicBezTo>
                  <a:pt x="147" y="225"/>
                  <a:pt x="144" y="222"/>
                  <a:pt x="144" y="229"/>
                </a:cubicBezTo>
                <a:cubicBezTo>
                  <a:pt x="144" y="239"/>
                  <a:pt x="147" y="237"/>
                  <a:pt x="155" y="237"/>
                </a:cubicBezTo>
                <a:cubicBezTo>
                  <a:pt x="161" y="237"/>
                  <a:pt x="166" y="241"/>
                  <a:pt x="169" y="246"/>
                </a:cubicBezTo>
                <a:cubicBezTo>
                  <a:pt x="169" y="256"/>
                  <a:pt x="169" y="265"/>
                  <a:pt x="157" y="267"/>
                </a:cubicBezTo>
                <a:cubicBezTo>
                  <a:pt x="154" y="267"/>
                  <a:pt x="148" y="266"/>
                  <a:pt x="151" y="271"/>
                </a:cubicBezTo>
                <a:cubicBezTo>
                  <a:pt x="156" y="279"/>
                  <a:pt x="148" y="286"/>
                  <a:pt x="152" y="292"/>
                </a:cubicBezTo>
                <a:cubicBezTo>
                  <a:pt x="155" y="295"/>
                  <a:pt x="160" y="302"/>
                  <a:pt x="154" y="305"/>
                </a:cubicBezTo>
                <a:cubicBezTo>
                  <a:pt x="149" y="308"/>
                  <a:pt x="134" y="296"/>
                  <a:pt x="136" y="308"/>
                </a:cubicBezTo>
                <a:cubicBezTo>
                  <a:pt x="137" y="317"/>
                  <a:pt x="131" y="320"/>
                  <a:pt x="131" y="329"/>
                </a:cubicBezTo>
                <a:cubicBezTo>
                  <a:pt x="135" y="342"/>
                  <a:pt x="126" y="345"/>
                  <a:pt x="124" y="356"/>
                </a:cubicBezTo>
                <a:cubicBezTo>
                  <a:pt x="118" y="357"/>
                  <a:pt x="120" y="347"/>
                  <a:pt x="115" y="345"/>
                </a:cubicBezTo>
                <a:cubicBezTo>
                  <a:pt x="112" y="345"/>
                  <a:pt x="105" y="348"/>
                  <a:pt x="105" y="343"/>
                </a:cubicBezTo>
                <a:cubicBezTo>
                  <a:pt x="104" y="333"/>
                  <a:pt x="100" y="334"/>
                  <a:pt x="93" y="334"/>
                </a:cubicBezTo>
                <a:cubicBezTo>
                  <a:pt x="86" y="333"/>
                  <a:pt x="80" y="337"/>
                  <a:pt x="73" y="340"/>
                </a:cubicBezTo>
                <a:cubicBezTo>
                  <a:pt x="54" y="348"/>
                  <a:pt x="54" y="348"/>
                  <a:pt x="54" y="348"/>
                </a:cubicBezTo>
                <a:cubicBezTo>
                  <a:pt x="51" y="349"/>
                  <a:pt x="50" y="344"/>
                  <a:pt x="46" y="350"/>
                </a:cubicBezTo>
                <a:cubicBezTo>
                  <a:pt x="44" y="354"/>
                  <a:pt x="49" y="355"/>
                  <a:pt x="48" y="360"/>
                </a:cubicBezTo>
                <a:cubicBezTo>
                  <a:pt x="41" y="361"/>
                  <a:pt x="38" y="354"/>
                  <a:pt x="35" y="355"/>
                </a:cubicBezTo>
                <a:cubicBezTo>
                  <a:pt x="31" y="356"/>
                  <a:pt x="38" y="373"/>
                  <a:pt x="37" y="377"/>
                </a:cubicBezTo>
                <a:cubicBezTo>
                  <a:pt x="32" y="388"/>
                  <a:pt x="21" y="375"/>
                  <a:pt x="13" y="378"/>
                </a:cubicBezTo>
                <a:cubicBezTo>
                  <a:pt x="12" y="378"/>
                  <a:pt x="0" y="374"/>
                  <a:pt x="4" y="380"/>
                </a:cubicBezTo>
                <a:cubicBezTo>
                  <a:pt x="6" y="383"/>
                  <a:pt x="10" y="386"/>
                  <a:pt x="10" y="389"/>
                </a:cubicBezTo>
                <a:cubicBezTo>
                  <a:pt x="10" y="393"/>
                  <a:pt x="9" y="394"/>
                  <a:pt x="6" y="397"/>
                </a:cubicBezTo>
                <a:cubicBezTo>
                  <a:pt x="3" y="400"/>
                  <a:pt x="5" y="400"/>
                  <a:pt x="6" y="403"/>
                </a:cubicBezTo>
                <a:cubicBezTo>
                  <a:pt x="10" y="407"/>
                  <a:pt x="5" y="410"/>
                  <a:pt x="11" y="414"/>
                </a:cubicBezTo>
                <a:cubicBezTo>
                  <a:pt x="12" y="416"/>
                  <a:pt x="20" y="424"/>
                  <a:pt x="15" y="424"/>
                </a:cubicBezTo>
                <a:cubicBezTo>
                  <a:pt x="12" y="425"/>
                  <a:pt x="8" y="423"/>
                  <a:pt x="6" y="427"/>
                </a:cubicBezTo>
                <a:cubicBezTo>
                  <a:pt x="5" y="432"/>
                  <a:pt x="13" y="433"/>
                  <a:pt x="11" y="437"/>
                </a:cubicBezTo>
                <a:cubicBezTo>
                  <a:pt x="10" y="440"/>
                  <a:pt x="4" y="441"/>
                  <a:pt x="1" y="443"/>
                </a:cubicBezTo>
                <a:cubicBezTo>
                  <a:pt x="2" y="446"/>
                  <a:pt x="2" y="446"/>
                  <a:pt x="2" y="446"/>
                </a:cubicBezTo>
                <a:cubicBezTo>
                  <a:pt x="2" y="446"/>
                  <a:pt x="2" y="446"/>
                  <a:pt x="2" y="446"/>
                </a:cubicBezTo>
                <a:cubicBezTo>
                  <a:pt x="6" y="445"/>
                  <a:pt x="15" y="446"/>
                  <a:pt x="17" y="451"/>
                </a:cubicBezTo>
                <a:cubicBezTo>
                  <a:pt x="20" y="457"/>
                  <a:pt x="12" y="460"/>
                  <a:pt x="16" y="469"/>
                </a:cubicBezTo>
                <a:cubicBezTo>
                  <a:pt x="19" y="475"/>
                  <a:pt x="17" y="475"/>
                  <a:pt x="17" y="481"/>
                </a:cubicBezTo>
                <a:cubicBezTo>
                  <a:pt x="16" y="490"/>
                  <a:pt x="21" y="498"/>
                  <a:pt x="26" y="506"/>
                </a:cubicBezTo>
                <a:cubicBezTo>
                  <a:pt x="30" y="512"/>
                  <a:pt x="39" y="516"/>
                  <a:pt x="42" y="522"/>
                </a:cubicBezTo>
                <a:cubicBezTo>
                  <a:pt x="42" y="522"/>
                  <a:pt x="42" y="522"/>
                  <a:pt x="42" y="522"/>
                </a:cubicBezTo>
                <a:cubicBezTo>
                  <a:pt x="45" y="519"/>
                  <a:pt x="44" y="515"/>
                  <a:pt x="47" y="512"/>
                </a:cubicBezTo>
                <a:cubicBezTo>
                  <a:pt x="50" y="509"/>
                  <a:pt x="54" y="512"/>
                  <a:pt x="57" y="509"/>
                </a:cubicBezTo>
                <a:cubicBezTo>
                  <a:pt x="60" y="506"/>
                  <a:pt x="58" y="503"/>
                  <a:pt x="62" y="501"/>
                </a:cubicBezTo>
                <a:cubicBezTo>
                  <a:pt x="72" y="495"/>
                  <a:pt x="61" y="494"/>
                  <a:pt x="60" y="489"/>
                </a:cubicBezTo>
                <a:cubicBezTo>
                  <a:pt x="59" y="484"/>
                  <a:pt x="64" y="478"/>
                  <a:pt x="69" y="479"/>
                </a:cubicBezTo>
                <a:cubicBezTo>
                  <a:pt x="72" y="480"/>
                  <a:pt x="75" y="484"/>
                  <a:pt x="78" y="480"/>
                </a:cubicBezTo>
                <a:cubicBezTo>
                  <a:pt x="82" y="474"/>
                  <a:pt x="85" y="483"/>
                  <a:pt x="90" y="482"/>
                </a:cubicBezTo>
                <a:cubicBezTo>
                  <a:pt x="94" y="481"/>
                  <a:pt x="98" y="476"/>
                  <a:pt x="104" y="475"/>
                </a:cubicBezTo>
                <a:cubicBezTo>
                  <a:pt x="106" y="472"/>
                  <a:pt x="121" y="473"/>
                  <a:pt x="126" y="473"/>
                </a:cubicBezTo>
                <a:cubicBezTo>
                  <a:pt x="131" y="473"/>
                  <a:pt x="137" y="448"/>
                  <a:pt x="147" y="457"/>
                </a:cubicBezTo>
                <a:cubicBezTo>
                  <a:pt x="157" y="467"/>
                  <a:pt x="154" y="452"/>
                  <a:pt x="164" y="457"/>
                </a:cubicBezTo>
                <a:cubicBezTo>
                  <a:pt x="167" y="459"/>
                  <a:pt x="175" y="461"/>
                  <a:pt x="178" y="460"/>
                </a:cubicBezTo>
                <a:cubicBezTo>
                  <a:pt x="181" y="458"/>
                  <a:pt x="184" y="452"/>
                  <a:pt x="188" y="454"/>
                </a:cubicBezTo>
                <a:cubicBezTo>
                  <a:pt x="194" y="457"/>
                  <a:pt x="187" y="461"/>
                  <a:pt x="185" y="464"/>
                </a:cubicBezTo>
                <a:cubicBezTo>
                  <a:pt x="181" y="471"/>
                  <a:pt x="187" y="473"/>
                  <a:pt x="191" y="477"/>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6" name="Freeform 14"/>
          <p:cNvSpPr>
            <a:spLocks/>
          </p:cNvSpPr>
          <p:nvPr/>
        </p:nvSpPr>
        <p:spPr bwMode="auto">
          <a:xfrm>
            <a:off x="6995965" y="3729034"/>
            <a:ext cx="1297012" cy="1858606"/>
          </a:xfrm>
          <a:custGeom>
            <a:avLst/>
            <a:gdLst/>
            <a:ahLst/>
            <a:cxnLst>
              <a:cxn ang="0">
                <a:pos x="321" y="21"/>
              </a:cxn>
              <a:cxn ang="0">
                <a:pos x="360" y="32"/>
              </a:cxn>
              <a:cxn ang="0">
                <a:pos x="346" y="65"/>
              </a:cxn>
              <a:cxn ang="0">
                <a:pos x="400" y="151"/>
              </a:cxn>
              <a:cxn ang="0">
                <a:pos x="433" y="161"/>
              </a:cxn>
              <a:cxn ang="0">
                <a:pos x="447" y="203"/>
              </a:cxn>
              <a:cxn ang="0">
                <a:pos x="479" y="249"/>
              </a:cxn>
              <a:cxn ang="0">
                <a:pos x="519" y="277"/>
              </a:cxn>
              <a:cxn ang="0">
                <a:pos x="488" y="338"/>
              </a:cxn>
              <a:cxn ang="0">
                <a:pos x="501" y="402"/>
              </a:cxn>
              <a:cxn ang="0">
                <a:pos x="435" y="418"/>
              </a:cxn>
              <a:cxn ang="0">
                <a:pos x="420" y="471"/>
              </a:cxn>
              <a:cxn ang="0">
                <a:pos x="384" y="532"/>
              </a:cxn>
              <a:cxn ang="0">
                <a:pos x="358" y="480"/>
              </a:cxn>
              <a:cxn ang="0">
                <a:pos x="347" y="476"/>
              </a:cxn>
              <a:cxn ang="0">
                <a:pos x="320" y="470"/>
              </a:cxn>
              <a:cxn ang="0">
                <a:pos x="365" y="549"/>
              </a:cxn>
              <a:cxn ang="0">
                <a:pos x="325" y="597"/>
              </a:cxn>
              <a:cxn ang="0">
                <a:pos x="297" y="595"/>
              </a:cxn>
              <a:cxn ang="0">
                <a:pos x="271" y="618"/>
              </a:cxn>
              <a:cxn ang="0">
                <a:pos x="249" y="615"/>
              </a:cxn>
              <a:cxn ang="0">
                <a:pos x="235" y="637"/>
              </a:cxn>
              <a:cxn ang="0">
                <a:pos x="261" y="699"/>
              </a:cxn>
              <a:cxn ang="0">
                <a:pos x="248" y="747"/>
              </a:cxn>
              <a:cxn ang="0">
                <a:pos x="236" y="705"/>
              </a:cxn>
              <a:cxn ang="0">
                <a:pos x="130" y="716"/>
              </a:cxn>
              <a:cxn ang="0">
                <a:pos x="69" y="736"/>
              </a:cxn>
              <a:cxn ang="0">
                <a:pos x="0" y="684"/>
              </a:cxn>
              <a:cxn ang="0">
                <a:pos x="50" y="675"/>
              </a:cxn>
              <a:cxn ang="0">
                <a:pos x="52" y="618"/>
              </a:cxn>
              <a:cxn ang="0">
                <a:pos x="83" y="598"/>
              </a:cxn>
              <a:cxn ang="0">
                <a:pos x="128" y="553"/>
              </a:cxn>
              <a:cxn ang="0">
                <a:pos x="126" y="491"/>
              </a:cxn>
              <a:cxn ang="0">
                <a:pos x="137" y="442"/>
              </a:cxn>
              <a:cxn ang="0">
                <a:pos x="138" y="431"/>
              </a:cxn>
              <a:cxn ang="0">
                <a:pos x="173" y="430"/>
              </a:cxn>
              <a:cxn ang="0">
                <a:pos x="175" y="461"/>
              </a:cxn>
              <a:cxn ang="0">
                <a:pos x="199" y="448"/>
              </a:cxn>
              <a:cxn ang="0">
                <a:pos x="223" y="452"/>
              </a:cxn>
              <a:cxn ang="0">
                <a:pos x="247" y="465"/>
              </a:cxn>
              <a:cxn ang="0">
                <a:pos x="257" y="446"/>
              </a:cxn>
              <a:cxn ang="0">
                <a:pos x="265" y="451"/>
              </a:cxn>
              <a:cxn ang="0">
                <a:pos x="291" y="457"/>
              </a:cxn>
              <a:cxn ang="0">
                <a:pos x="317" y="460"/>
              </a:cxn>
              <a:cxn ang="0">
                <a:pos x="299" y="431"/>
              </a:cxn>
              <a:cxn ang="0">
                <a:pos x="291" y="411"/>
              </a:cxn>
              <a:cxn ang="0">
                <a:pos x="285" y="350"/>
              </a:cxn>
              <a:cxn ang="0">
                <a:pos x="238" y="320"/>
              </a:cxn>
              <a:cxn ang="0">
                <a:pos x="238" y="298"/>
              </a:cxn>
              <a:cxn ang="0">
                <a:pos x="222" y="289"/>
              </a:cxn>
              <a:cxn ang="0">
                <a:pos x="226" y="247"/>
              </a:cxn>
              <a:cxn ang="0">
                <a:pos x="205" y="236"/>
              </a:cxn>
              <a:cxn ang="0">
                <a:pos x="199" y="215"/>
              </a:cxn>
              <a:cxn ang="0">
                <a:pos x="173" y="193"/>
              </a:cxn>
              <a:cxn ang="0">
                <a:pos x="164" y="180"/>
              </a:cxn>
              <a:cxn ang="0">
                <a:pos x="165" y="161"/>
              </a:cxn>
              <a:cxn ang="0">
                <a:pos x="171" y="139"/>
              </a:cxn>
              <a:cxn ang="0">
                <a:pos x="167" y="86"/>
              </a:cxn>
              <a:cxn ang="0">
                <a:pos x="147" y="66"/>
              </a:cxn>
              <a:cxn ang="0">
                <a:pos x="108" y="38"/>
              </a:cxn>
              <a:cxn ang="0">
                <a:pos x="157" y="18"/>
              </a:cxn>
              <a:cxn ang="0">
                <a:pos x="225" y="34"/>
              </a:cxn>
              <a:cxn ang="0">
                <a:pos x="257" y="9"/>
              </a:cxn>
            </a:cxnLst>
            <a:rect l="0" t="0" r="r" b="b"/>
            <a:pathLst>
              <a:path w="523" h="749">
                <a:moveTo>
                  <a:pt x="265" y="5"/>
                </a:moveTo>
                <a:cubicBezTo>
                  <a:pt x="272" y="3"/>
                  <a:pt x="281" y="14"/>
                  <a:pt x="285" y="7"/>
                </a:cubicBezTo>
                <a:cubicBezTo>
                  <a:pt x="287" y="2"/>
                  <a:pt x="295" y="0"/>
                  <a:pt x="300" y="2"/>
                </a:cubicBezTo>
                <a:cubicBezTo>
                  <a:pt x="304" y="4"/>
                  <a:pt x="302" y="9"/>
                  <a:pt x="305" y="13"/>
                </a:cubicBezTo>
                <a:cubicBezTo>
                  <a:pt x="309" y="17"/>
                  <a:pt x="315" y="23"/>
                  <a:pt x="321" y="21"/>
                </a:cubicBezTo>
                <a:cubicBezTo>
                  <a:pt x="325" y="21"/>
                  <a:pt x="328" y="20"/>
                  <a:pt x="332" y="20"/>
                </a:cubicBezTo>
                <a:cubicBezTo>
                  <a:pt x="335" y="20"/>
                  <a:pt x="337" y="22"/>
                  <a:pt x="340" y="22"/>
                </a:cubicBezTo>
                <a:cubicBezTo>
                  <a:pt x="354" y="23"/>
                  <a:pt x="354" y="23"/>
                  <a:pt x="354" y="23"/>
                </a:cubicBezTo>
                <a:cubicBezTo>
                  <a:pt x="354" y="23"/>
                  <a:pt x="354" y="23"/>
                  <a:pt x="354" y="23"/>
                </a:cubicBezTo>
                <a:cubicBezTo>
                  <a:pt x="352" y="27"/>
                  <a:pt x="358" y="30"/>
                  <a:pt x="360" y="32"/>
                </a:cubicBezTo>
                <a:cubicBezTo>
                  <a:pt x="357" y="36"/>
                  <a:pt x="344" y="33"/>
                  <a:pt x="342" y="39"/>
                </a:cubicBezTo>
                <a:cubicBezTo>
                  <a:pt x="340" y="39"/>
                  <a:pt x="339" y="40"/>
                  <a:pt x="338" y="42"/>
                </a:cubicBezTo>
                <a:cubicBezTo>
                  <a:pt x="340" y="44"/>
                  <a:pt x="345" y="46"/>
                  <a:pt x="345" y="49"/>
                </a:cubicBezTo>
                <a:cubicBezTo>
                  <a:pt x="345" y="55"/>
                  <a:pt x="342" y="53"/>
                  <a:pt x="341" y="56"/>
                </a:cubicBezTo>
                <a:cubicBezTo>
                  <a:pt x="340" y="58"/>
                  <a:pt x="345" y="62"/>
                  <a:pt x="346" y="65"/>
                </a:cubicBezTo>
                <a:cubicBezTo>
                  <a:pt x="347" y="70"/>
                  <a:pt x="352" y="70"/>
                  <a:pt x="352" y="75"/>
                </a:cubicBezTo>
                <a:cubicBezTo>
                  <a:pt x="354" y="96"/>
                  <a:pt x="364" y="117"/>
                  <a:pt x="370" y="138"/>
                </a:cubicBezTo>
                <a:cubicBezTo>
                  <a:pt x="370" y="140"/>
                  <a:pt x="372" y="151"/>
                  <a:pt x="375" y="150"/>
                </a:cubicBezTo>
                <a:cubicBezTo>
                  <a:pt x="379" y="148"/>
                  <a:pt x="381" y="149"/>
                  <a:pt x="382" y="154"/>
                </a:cubicBezTo>
                <a:cubicBezTo>
                  <a:pt x="383" y="157"/>
                  <a:pt x="397" y="152"/>
                  <a:pt x="400" y="151"/>
                </a:cubicBezTo>
                <a:cubicBezTo>
                  <a:pt x="402" y="150"/>
                  <a:pt x="413" y="150"/>
                  <a:pt x="413" y="151"/>
                </a:cubicBezTo>
                <a:cubicBezTo>
                  <a:pt x="413" y="151"/>
                  <a:pt x="415" y="161"/>
                  <a:pt x="421" y="158"/>
                </a:cubicBezTo>
                <a:cubicBezTo>
                  <a:pt x="425" y="155"/>
                  <a:pt x="418" y="148"/>
                  <a:pt x="430" y="148"/>
                </a:cubicBezTo>
                <a:cubicBezTo>
                  <a:pt x="433" y="146"/>
                  <a:pt x="433" y="147"/>
                  <a:pt x="435" y="148"/>
                </a:cubicBezTo>
                <a:cubicBezTo>
                  <a:pt x="432" y="151"/>
                  <a:pt x="433" y="157"/>
                  <a:pt x="433" y="161"/>
                </a:cubicBezTo>
                <a:cubicBezTo>
                  <a:pt x="429" y="161"/>
                  <a:pt x="428" y="169"/>
                  <a:pt x="431" y="171"/>
                </a:cubicBezTo>
                <a:cubicBezTo>
                  <a:pt x="434" y="173"/>
                  <a:pt x="437" y="168"/>
                  <a:pt x="440" y="172"/>
                </a:cubicBezTo>
                <a:cubicBezTo>
                  <a:pt x="443" y="177"/>
                  <a:pt x="448" y="170"/>
                  <a:pt x="450" y="178"/>
                </a:cubicBezTo>
                <a:cubicBezTo>
                  <a:pt x="451" y="183"/>
                  <a:pt x="445" y="182"/>
                  <a:pt x="448" y="190"/>
                </a:cubicBezTo>
                <a:cubicBezTo>
                  <a:pt x="446" y="190"/>
                  <a:pt x="444" y="203"/>
                  <a:pt x="447" y="203"/>
                </a:cubicBezTo>
                <a:cubicBezTo>
                  <a:pt x="461" y="203"/>
                  <a:pt x="448" y="210"/>
                  <a:pt x="451" y="217"/>
                </a:cubicBezTo>
                <a:cubicBezTo>
                  <a:pt x="451" y="219"/>
                  <a:pt x="458" y="222"/>
                  <a:pt x="454" y="223"/>
                </a:cubicBezTo>
                <a:cubicBezTo>
                  <a:pt x="449" y="225"/>
                  <a:pt x="449" y="226"/>
                  <a:pt x="452" y="230"/>
                </a:cubicBezTo>
                <a:cubicBezTo>
                  <a:pt x="459" y="252"/>
                  <a:pt x="459" y="252"/>
                  <a:pt x="459" y="252"/>
                </a:cubicBezTo>
                <a:cubicBezTo>
                  <a:pt x="465" y="254"/>
                  <a:pt x="473" y="251"/>
                  <a:pt x="479" y="249"/>
                </a:cubicBezTo>
                <a:cubicBezTo>
                  <a:pt x="487" y="246"/>
                  <a:pt x="501" y="237"/>
                  <a:pt x="500" y="251"/>
                </a:cubicBezTo>
                <a:cubicBezTo>
                  <a:pt x="500" y="256"/>
                  <a:pt x="495" y="253"/>
                  <a:pt x="497" y="260"/>
                </a:cubicBezTo>
                <a:cubicBezTo>
                  <a:pt x="498" y="263"/>
                  <a:pt x="491" y="261"/>
                  <a:pt x="490" y="265"/>
                </a:cubicBezTo>
                <a:cubicBezTo>
                  <a:pt x="492" y="269"/>
                  <a:pt x="494" y="275"/>
                  <a:pt x="502" y="270"/>
                </a:cubicBezTo>
                <a:cubicBezTo>
                  <a:pt x="512" y="264"/>
                  <a:pt x="517" y="262"/>
                  <a:pt x="519" y="277"/>
                </a:cubicBezTo>
                <a:cubicBezTo>
                  <a:pt x="520" y="283"/>
                  <a:pt x="523" y="294"/>
                  <a:pt x="521" y="299"/>
                </a:cubicBezTo>
                <a:cubicBezTo>
                  <a:pt x="519" y="305"/>
                  <a:pt x="510" y="298"/>
                  <a:pt x="511" y="306"/>
                </a:cubicBezTo>
                <a:cubicBezTo>
                  <a:pt x="514" y="321"/>
                  <a:pt x="474" y="305"/>
                  <a:pt x="474" y="321"/>
                </a:cubicBezTo>
                <a:cubicBezTo>
                  <a:pt x="476" y="324"/>
                  <a:pt x="478" y="327"/>
                  <a:pt x="480" y="330"/>
                </a:cubicBezTo>
                <a:cubicBezTo>
                  <a:pt x="482" y="334"/>
                  <a:pt x="485" y="335"/>
                  <a:pt x="488" y="338"/>
                </a:cubicBezTo>
                <a:cubicBezTo>
                  <a:pt x="490" y="341"/>
                  <a:pt x="489" y="344"/>
                  <a:pt x="493" y="346"/>
                </a:cubicBezTo>
                <a:cubicBezTo>
                  <a:pt x="499" y="350"/>
                  <a:pt x="496" y="354"/>
                  <a:pt x="497" y="360"/>
                </a:cubicBezTo>
                <a:cubicBezTo>
                  <a:pt x="498" y="366"/>
                  <a:pt x="501" y="364"/>
                  <a:pt x="498" y="370"/>
                </a:cubicBezTo>
                <a:cubicBezTo>
                  <a:pt x="495" y="378"/>
                  <a:pt x="504" y="379"/>
                  <a:pt x="502" y="386"/>
                </a:cubicBezTo>
                <a:cubicBezTo>
                  <a:pt x="501" y="391"/>
                  <a:pt x="503" y="398"/>
                  <a:pt x="501" y="402"/>
                </a:cubicBezTo>
                <a:cubicBezTo>
                  <a:pt x="501" y="402"/>
                  <a:pt x="501" y="402"/>
                  <a:pt x="501" y="402"/>
                </a:cubicBezTo>
                <a:cubicBezTo>
                  <a:pt x="500" y="401"/>
                  <a:pt x="498" y="401"/>
                  <a:pt x="496" y="402"/>
                </a:cubicBezTo>
                <a:cubicBezTo>
                  <a:pt x="490" y="404"/>
                  <a:pt x="479" y="408"/>
                  <a:pt x="473" y="408"/>
                </a:cubicBezTo>
                <a:cubicBezTo>
                  <a:pt x="466" y="409"/>
                  <a:pt x="462" y="411"/>
                  <a:pt x="456" y="413"/>
                </a:cubicBezTo>
                <a:cubicBezTo>
                  <a:pt x="450" y="415"/>
                  <a:pt x="441" y="421"/>
                  <a:pt x="435" y="418"/>
                </a:cubicBezTo>
                <a:cubicBezTo>
                  <a:pt x="432" y="416"/>
                  <a:pt x="429" y="423"/>
                  <a:pt x="427" y="424"/>
                </a:cubicBezTo>
                <a:cubicBezTo>
                  <a:pt x="425" y="426"/>
                  <a:pt x="423" y="433"/>
                  <a:pt x="427" y="433"/>
                </a:cubicBezTo>
                <a:cubicBezTo>
                  <a:pt x="428" y="435"/>
                  <a:pt x="431" y="437"/>
                  <a:pt x="432" y="441"/>
                </a:cubicBezTo>
                <a:cubicBezTo>
                  <a:pt x="432" y="445"/>
                  <a:pt x="431" y="448"/>
                  <a:pt x="431" y="453"/>
                </a:cubicBezTo>
                <a:cubicBezTo>
                  <a:pt x="431" y="462"/>
                  <a:pt x="424" y="463"/>
                  <a:pt x="420" y="471"/>
                </a:cubicBezTo>
                <a:cubicBezTo>
                  <a:pt x="417" y="480"/>
                  <a:pt x="416" y="473"/>
                  <a:pt x="412" y="471"/>
                </a:cubicBezTo>
                <a:cubicBezTo>
                  <a:pt x="407" y="469"/>
                  <a:pt x="411" y="473"/>
                  <a:pt x="411" y="475"/>
                </a:cubicBezTo>
                <a:cubicBezTo>
                  <a:pt x="413" y="478"/>
                  <a:pt x="415" y="478"/>
                  <a:pt x="414" y="482"/>
                </a:cubicBezTo>
                <a:cubicBezTo>
                  <a:pt x="412" y="492"/>
                  <a:pt x="402" y="498"/>
                  <a:pt x="400" y="507"/>
                </a:cubicBezTo>
                <a:cubicBezTo>
                  <a:pt x="399" y="510"/>
                  <a:pt x="385" y="532"/>
                  <a:pt x="384" y="532"/>
                </a:cubicBezTo>
                <a:cubicBezTo>
                  <a:pt x="383" y="528"/>
                  <a:pt x="388" y="524"/>
                  <a:pt x="387" y="521"/>
                </a:cubicBezTo>
                <a:cubicBezTo>
                  <a:pt x="386" y="516"/>
                  <a:pt x="378" y="511"/>
                  <a:pt x="375" y="508"/>
                </a:cubicBezTo>
                <a:cubicBezTo>
                  <a:pt x="371" y="504"/>
                  <a:pt x="376" y="500"/>
                  <a:pt x="375" y="495"/>
                </a:cubicBezTo>
                <a:cubicBezTo>
                  <a:pt x="374" y="492"/>
                  <a:pt x="371" y="491"/>
                  <a:pt x="369" y="488"/>
                </a:cubicBezTo>
                <a:cubicBezTo>
                  <a:pt x="364" y="485"/>
                  <a:pt x="359" y="489"/>
                  <a:pt x="358" y="480"/>
                </a:cubicBezTo>
                <a:cubicBezTo>
                  <a:pt x="357" y="474"/>
                  <a:pt x="357" y="468"/>
                  <a:pt x="355" y="463"/>
                </a:cubicBezTo>
                <a:cubicBezTo>
                  <a:pt x="355" y="463"/>
                  <a:pt x="355" y="464"/>
                  <a:pt x="354" y="464"/>
                </a:cubicBezTo>
                <a:cubicBezTo>
                  <a:pt x="354" y="466"/>
                  <a:pt x="353" y="468"/>
                  <a:pt x="352" y="469"/>
                </a:cubicBezTo>
                <a:cubicBezTo>
                  <a:pt x="352" y="472"/>
                  <a:pt x="353" y="473"/>
                  <a:pt x="353" y="475"/>
                </a:cubicBezTo>
                <a:cubicBezTo>
                  <a:pt x="353" y="481"/>
                  <a:pt x="348" y="479"/>
                  <a:pt x="347" y="476"/>
                </a:cubicBezTo>
                <a:cubicBezTo>
                  <a:pt x="345" y="472"/>
                  <a:pt x="347" y="471"/>
                  <a:pt x="343" y="469"/>
                </a:cubicBezTo>
                <a:cubicBezTo>
                  <a:pt x="338" y="466"/>
                  <a:pt x="344" y="462"/>
                  <a:pt x="341" y="459"/>
                </a:cubicBezTo>
                <a:cubicBezTo>
                  <a:pt x="339" y="456"/>
                  <a:pt x="330" y="459"/>
                  <a:pt x="327" y="459"/>
                </a:cubicBezTo>
                <a:cubicBezTo>
                  <a:pt x="326" y="459"/>
                  <a:pt x="324" y="461"/>
                  <a:pt x="324" y="463"/>
                </a:cubicBezTo>
                <a:cubicBezTo>
                  <a:pt x="322" y="465"/>
                  <a:pt x="322" y="468"/>
                  <a:pt x="320" y="470"/>
                </a:cubicBezTo>
                <a:cubicBezTo>
                  <a:pt x="325" y="485"/>
                  <a:pt x="335" y="494"/>
                  <a:pt x="349" y="499"/>
                </a:cubicBezTo>
                <a:cubicBezTo>
                  <a:pt x="354" y="500"/>
                  <a:pt x="354" y="505"/>
                  <a:pt x="360" y="505"/>
                </a:cubicBezTo>
                <a:cubicBezTo>
                  <a:pt x="368" y="505"/>
                  <a:pt x="363" y="518"/>
                  <a:pt x="367" y="521"/>
                </a:cubicBezTo>
                <a:cubicBezTo>
                  <a:pt x="372" y="525"/>
                  <a:pt x="377" y="539"/>
                  <a:pt x="370" y="543"/>
                </a:cubicBezTo>
                <a:cubicBezTo>
                  <a:pt x="367" y="545"/>
                  <a:pt x="366" y="546"/>
                  <a:pt x="365" y="549"/>
                </a:cubicBezTo>
                <a:cubicBezTo>
                  <a:pt x="364" y="552"/>
                  <a:pt x="361" y="550"/>
                  <a:pt x="360" y="551"/>
                </a:cubicBezTo>
                <a:cubicBezTo>
                  <a:pt x="351" y="563"/>
                  <a:pt x="351" y="563"/>
                  <a:pt x="351" y="563"/>
                </a:cubicBezTo>
                <a:cubicBezTo>
                  <a:pt x="349" y="566"/>
                  <a:pt x="356" y="567"/>
                  <a:pt x="352" y="570"/>
                </a:cubicBezTo>
                <a:cubicBezTo>
                  <a:pt x="348" y="574"/>
                  <a:pt x="346" y="579"/>
                  <a:pt x="341" y="583"/>
                </a:cubicBezTo>
                <a:cubicBezTo>
                  <a:pt x="337" y="586"/>
                  <a:pt x="329" y="597"/>
                  <a:pt x="325" y="597"/>
                </a:cubicBezTo>
                <a:cubicBezTo>
                  <a:pt x="324" y="595"/>
                  <a:pt x="322" y="569"/>
                  <a:pt x="321" y="581"/>
                </a:cubicBezTo>
                <a:cubicBezTo>
                  <a:pt x="321" y="584"/>
                  <a:pt x="311" y="609"/>
                  <a:pt x="310" y="599"/>
                </a:cubicBezTo>
                <a:cubicBezTo>
                  <a:pt x="309" y="592"/>
                  <a:pt x="303" y="593"/>
                  <a:pt x="302" y="586"/>
                </a:cubicBezTo>
                <a:cubicBezTo>
                  <a:pt x="299" y="571"/>
                  <a:pt x="294" y="586"/>
                  <a:pt x="298" y="591"/>
                </a:cubicBezTo>
                <a:cubicBezTo>
                  <a:pt x="297" y="592"/>
                  <a:pt x="297" y="594"/>
                  <a:pt x="297" y="595"/>
                </a:cubicBezTo>
                <a:cubicBezTo>
                  <a:pt x="297" y="599"/>
                  <a:pt x="297" y="607"/>
                  <a:pt x="294" y="609"/>
                </a:cubicBezTo>
                <a:cubicBezTo>
                  <a:pt x="293" y="607"/>
                  <a:pt x="290" y="596"/>
                  <a:pt x="289" y="600"/>
                </a:cubicBezTo>
                <a:cubicBezTo>
                  <a:pt x="287" y="606"/>
                  <a:pt x="289" y="610"/>
                  <a:pt x="290" y="616"/>
                </a:cubicBezTo>
                <a:cubicBezTo>
                  <a:pt x="291" y="619"/>
                  <a:pt x="284" y="613"/>
                  <a:pt x="283" y="613"/>
                </a:cubicBezTo>
                <a:cubicBezTo>
                  <a:pt x="282" y="612"/>
                  <a:pt x="272" y="616"/>
                  <a:pt x="271" y="618"/>
                </a:cubicBezTo>
                <a:cubicBezTo>
                  <a:pt x="266" y="625"/>
                  <a:pt x="274" y="629"/>
                  <a:pt x="275" y="635"/>
                </a:cubicBezTo>
                <a:cubicBezTo>
                  <a:pt x="275" y="640"/>
                  <a:pt x="269" y="639"/>
                  <a:pt x="267" y="640"/>
                </a:cubicBezTo>
                <a:cubicBezTo>
                  <a:pt x="263" y="643"/>
                  <a:pt x="261" y="648"/>
                  <a:pt x="255" y="642"/>
                </a:cubicBezTo>
                <a:cubicBezTo>
                  <a:pt x="254" y="636"/>
                  <a:pt x="254" y="631"/>
                  <a:pt x="249" y="628"/>
                </a:cubicBezTo>
                <a:cubicBezTo>
                  <a:pt x="247" y="627"/>
                  <a:pt x="250" y="618"/>
                  <a:pt x="249" y="615"/>
                </a:cubicBezTo>
                <a:cubicBezTo>
                  <a:pt x="248" y="612"/>
                  <a:pt x="249" y="610"/>
                  <a:pt x="249" y="606"/>
                </a:cubicBezTo>
                <a:cubicBezTo>
                  <a:pt x="249" y="601"/>
                  <a:pt x="248" y="600"/>
                  <a:pt x="243" y="600"/>
                </a:cubicBezTo>
                <a:cubicBezTo>
                  <a:pt x="242" y="603"/>
                  <a:pt x="239" y="607"/>
                  <a:pt x="240" y="611"/>
                </a:cubicBezTo>
                <a:cubicBezTo>
                  <a:pt x="236" y="616"/>
                  <a:pt x="242" y="623"/>
                  <a:pt x="240" y="624"/>
                </a:cubicBezTo>
                <a:cubicBezTo>
                  <a:pt x="235" y="629"/>
                  <a:pt x="235" y="630"/>
                  <a:pt x="235" y="637"/>
                </a:cubicBezTo>
                <a:cubicBezTo>
                  <a:pt x="235" y="643"/>
                  <a:pt x="232" y="664"/>
                  <a:pt x="240" y="666"/>
                </a:cubicBezTo>
                <a:cubicBezTo>
                  <a:pt x="243" y="667"/>
                  <a:pt x="247" y="658"/>
                  <a:pt x="250" y="656"/>
                </a:cubicBezTo>
                <a:cubicBezTo>
                  <a:pt x="252" y="663"/>
                  <a:pt x="230" y="671"/>
                  <a:pt x="240" y="683"/>
                </a:cubicBezTo>
                <a:cubicBezTo>
                  <a:pt x="245" y="689"/>
                  <a:pt x="261" y="670"/>
                  <a:pt x="260" y="684"/>
                </a:cubicBezTo>
                <a:cubicBezTo>
                  <a:pt x="260" y="689"/>
                  <a:pt x="261" y="694"/>
                  <a:pt x="261" y="699"/>
                </a:cubicBezTo>
                <a:cubicBezTo>
                  <a:pt x="261" y="704"/>
                  <a:pt x="260" y="707"/>
                  <a:pt x="261" y="712"/>
                </a:cubicBezTo>
                <a:cubicBezTo>
                  <a:pt x="264" y="720"/>
                  <a:pt x="257" y="726"/>
                  <a:pt x="259" y="735"/>
                </a:cubicBezTo>
                <a:cubicBezTo>
                  <a:pt x="260" y="737"/>
                  <a:pt x="258" y="749"/>
                  <a:pt x="255" y="746"/>
                </a:cubicBezTo>
                <a:cubicBezTo>
                  <a:pt x="252" y="744"/>
                  <a:pt x="251" y="743"/>
                  <a:pt x="249" y="746"/>
                </a:cubicBezTo>
                <a:cubicBezTo>
                  <a:pt x="248" y="746"/>
                  <a:pt x="248" y="747"/>
                  <a:pt x="248" y="747"/>
                </a:cubicBezTo>
                <a:cubicBezTo>
                  <a:pt x="248" y="747"/>
                  <a:pt x="248" y="747"/>
                  <a:pt x="248" y="747"/>
                </a:cubicBezTo>
                <a:cubicBezTo>
                  <a:pt x="247" y="745"/>
                  <a:pt x="246" y="743"/>
                  <a:pt x="245" y="742"/>
                </a:cubicBezTo>
                <a:cubicBezTo>
                  <a:pt x="242" y="736"/>
                  <a:pt x="245" y="735"/>
                  <a:pt x="246" y="730"/>
                </a:cubicBezTo>
                <a:cubicBezTo>
                  <a:pt x="247" y="726"/>
                  <a:pt x="243" y="719"/>
                  <a:pt x="242" y="715"/>
                </a:cubicBezTo>
                <a:cubicBezTo>
                  <a:pt x="241" y="711"/>
                  <a:pt x="238" y="708"/>
                  <a:pt x="236" y="705"/>
                </a:cubicBezTo>
                <a:cubicBezTo>
                  <a:pt x="230" y="697"/>
                  <a:pt x="211" y="687"/>
                  <a:pt x="202" y="689"/>
                </a:cubicBezTo>
                <a:cubicBezTo>
                  <a:pt x="197" y="690"/>
                  <a:pt x="193" y="690"/>
                  <a:pt x="189" y="688"/>
                </a:cubicBezTo>
                <a:cubicBezTo>
                  <a:pt x="185" y="685"/>
                  <a:pt x="183" y="693"/>
                  <a:pt x="176" y="691"/>
                </a:cubicBezTo>
                <a:cubicBezTo>
                  <a:pt x="170" y="688"/>
                  <a:pt x="164" y="699"/>
                  <a:pt x="158" y="701"/>
                </a:cubicBezTo>
                <a:cubicBezTo>
                  <a:pt x="148" y="704"/>
                  <a:pt x="140" y="712"/>
                  <a:pt x="130" y="716"/>
                </a:cubicBezTo>
                <a:cubicBezTo>
                  <a:pt x="123" y="719"/>
                  <a:pt x="130" y="732"/>
                  <a:pt x="117" y="724"/>
                </a:cubicBezTo>
                <a:cubicBezTo>
                  <a:pt x="114" y="722"/>
                  <a:pt x="97" y="710"/>
                  <a:pt x="98" y="718"/>
                </a:cubicBezTo>
                <a:cubicBezTo>
                  <a:pt x="101" y="730"/>
                  <a:pt x="92" y="721"/>
                  <a:pt x="92" y="726"/>
                </a:cubicBezTo>
                <a:cubicBezTo>
                  <a:pt x="92" y="731"/>
                  <a:pt x="104" y="739"/>
                  <a:pt x="91" y="740"/>
                </a:cubicBezTo>
                <a:cubicBezTo>
                  <a:pt x="81" y="741"/>
                  <a:pt x="79" y="738"/>
                  <a:pt x="69" y="736"/>
                </a:cubicBezTo>
                <a:cubicBezTo>
                  <a:pt x="53" y="732"/>
                  <a:pt x="41" y="730"/>
                  <a:pt x="26" y="720"/>
                </a:cubicBezTo>
                <a:cubicBezTo>
                  <a:pt x="20" y="715"/>
                  <a:pt x="16" y="712"/>
                  <a:pt x="14" y="704"/>
                </a:cubicBezTo>
                <a:cubicBezTo>
                  <a:pt x="14" y="702"/>
                  <a:pt x="10" y="688"/>
                  <a:pt x="8" y="687"/>
                </a:cubicBezTo>
                <a:cubicBezTo>
                  <a:pt x="7" y="686"/>
                  <a:pt x="3" y="684"/>
                  <a:pt x="0" y="684"/>
                </a:cubicBezTo>
                <a:cubicBezTo>
                  <a:pt x="0" y="684"/>
                  <a:pt x="0" y="684"/>
                  <a:pt x="0" y="684"/>
                </a:cubicBezTo>
                <a:cubicBezTo>
                  <a:pt x="4" y="676"/>
                  <a:pt x="4" y="676"/>
                  <a:pt x="4" y="676"/>
                </a:cubicBezTo>
                <a:cubicBezTo>
                  <a:pt x="14" y="664"/>
                  <a:pt x="14" y="664"/>
                  <a:pt x="14" y="664"/>
                </a:cubicBezTo>
                <a:cubicBezTo>
                  <a:pt x="36" y="670"/>
                  <a:pt x="36" y="670"/>
                  <a:pt x="36" y="670"/>
                </a:cubicBezTo>
                <a:cubicBezTo>
                  <a:pt x="35" y="677"/>
                  <a:pt x="35" y="677"/>
                  <a:pt x="35" y="677"/>
                </a:cubicBezTo>
                <a:cubicBezTo>
                  <a:pt x="50" y="675"/>
                  <a:pt x="50" y="675"/>
                  <a:pt x="50" y="675"/>
                </a:cubicBezTo>
                <a:cubicBezTo>
                  <a:pt x="47" y="657"/>
                  <a:pt x="47" y="657"/>
                  <a:pt x="47" y="657"/>
                </a:cubicBezTo>
                <a:cubicBezTo>
                  <a:pt x="56" y="655"/>
                  <a:pt x="56" y="655"/>
                  <a:pt x="56" y="655"/>
                </a:cubicBezTo>
                <a:cubicBezTo>
                  <a:pt x="50" y="635"/>
                  <a:pt x="50" y="635"/>
                  <a:pt x="50" y="635"/>
                </a:cubicBezTo>
                <a:cubicBezTo>
                  <a:pt x="45" y="634"/>
                  <a:pt x="45" y="634"/>
                  <a:pt x="45" y="634"/>
                </a:cubicBezTo>
                <a:cubicBezTo>
                  <a:pt x="52" y="618"/>
                  <a:pt x="52" y="618"/>
                  <a:pt x="52" y="618"/>
                </a:cubicBezTo>
                <a:cubicBezTo>
                  <a:pt x="61" y="617"/>
                  <a:pt x="61" y="617"/>
                  <a:pt x="61" y="617"/>
                </a:cubicBezTo>
                <a:cubicBezTo>
                  <a:pt x="62" y="610"/>
                  <a:pt x="62" y="610"/>
                  <a:pt x="62" y="610"/>
                </a:cubicBezTo>
                <a:cubicBezTo>
                  <a:pt x="68" y="610"/>
                  <a:pt x="68" y="610"/>
                  <a:pt x="68" y="610"/>
                </a:cubicBezTo>
                <a:cubicBezTo>
                  <a:pt x="83" y="608"/>
                  <a:pt x="83" y="608"/>
                  <a:pt x="83" y="608"/>
                </a:cubicBezTo>
                <a:cubicBezTo>
                  <a:pt x="83" y="598"/>
                  <a:pt x="83" y="598"/>
                  <a:pt x="83" y="598"/>
                </a:cubicBezTo>
                <a:cubicBezTo>
                  <a:pt x="96" y="595"/>
                  <a:pt x="96" y="595"/>
                  <a:pt x="96" y="595"/>
                </a:cubicBezTo>
                <a:cubicBezTo>
                  <a:pt x="92" y="564"/>
                  <a:pt x="92" y="564"/>
                  <a:pt x="92" y="564"/>
                </a:cubicBezTo>
                <a:cubicBezTo>
                  <a:pt x="95" y="564"/>
                  <a:pt x="95" y="564"/>
                  <a:pt x="95" y="564"/>
                </a:cubicBezTo>
                <a:cubicBezTo>
                  <a:pt x="95" y="561"/>
                  <a:pt x="95" y="561"/>
                  <a:pt x="95" y="561"/>
                </a:cubicBezTo>
                <a:cubicBezTo>
                  <a:pt x="128" y="553"/>
                  <a:pt x="128" y="553"/>
                  <a:pt x="128" y="553"/>
                </a:cubicBezTo>
                <a:cubicBezTo>
                  <a:pt x="133" y="542"/>
                  <a:pt x="133" y="542"/>
                  <a:pt x="133" y="542"/>
                </a:cubicBezTo>
                <a:cubicBezTo>
                  <a:pt x="123" y="532"/>
                  <a:pt x="123" y="532"/>
                  <a:pt x="123" y="532"/>
                </a:cubicBezTo>
                <a:cubicBezTo>
                  <a:pt x="135" y="517"/>
                  <a:pt x="135" y="517"/>
                  <a:pt x="135" y="517"/>
                </a:cubicBezTo>
                <a:cubicBezTo>
                  <a:pt x="143" y="506"/>
                  <a:pt x="143" y="506"/>
                  <a:pt x="143" y="506"/>
                </a:cubicBezTo>
                <a:cubicBezTo>
                  <a:pt x="126" y="491"/>
                  <a:pt x="126" y="491"/>
                  <a:pt x="126" y="491"/>
                </a:cubicBezTo>
                <a:cubicBezTo>
                  <a:pt x="126" y="487"/>
                  <a:pt x="126" y="487"/>
                  <a:pt x="126" y="487"/>
                </a:cubicBezTo>
                <a:cubicBezTo>
                  <a:pt x="132" y="472"/>
                  <a:pt x="132" y="472"/>
                  <a:pt x="132" y="472"/>
                </a:cubicBezTo>
                <a:cubicBezTo>
                  <a:pt x="123" y="447"/>
                  <a:pt x="123" y="447"/>
                  <a:pt x="123" y="447"/>
                </a:cubicBezTo>
                <a:cubicBezTo>
                  <a:pt x="122" y="442"/>
                  <a:pt x="122" y="442"/>
                  <a:pt x="122" y="442"/>
                </a:cubicBezTo>
                <a:cubicBezTo>
                  <a:pt x="137" y="442"/>
                  <a:pt x="137" y="442"/>
                  <a:pt x="137" y="442"/>
                </a:cubicBezTo>
                <a:cubicBezTo>
                  <a:pt x="137" y="437"/>
                  <a:pt x="137" y="437"/>
                  <a:pt x="137" y="437"/>
                </a:cubicBezTo>
                <a:cubicBezTo>
                  <a:pt x="130" y="437"/>
                  <a:pt x="130" y="437"/>
                  <a:pt x="130" y="437"/>
                </a:cubicBezTo>
                <a:cubicBezTo>
                  <a:pt x="131" y="435"/>
                  <a:pt x="131" y="435"/>
                  <a:pt x="131" y="435"/>
                </a:cubicBezTo>
                <a:cubicBezTo>
                  <a:pt x="138" y="435"/>
                  <a:pt x="138" y="435"/>
                  <a:pt x="138" y="435"/>
                </a:cubicBezTo>
                <a:cubicBezTo>
                  <a:pt x="138" y="431"/>
                  <a:pt x="138" y="431"/>
                  <a:pt x="138" y="431"/>
                </a:cubicBezTo>
                <a:cubicBezTo>
                  <a:pt x="144" y="429"/>
                  <a:pt x="144" y="429"/>
                  <a:pt x="144" y="429"/>
                </a:cubicBezTo>
                <a:cubicBezTo>
                  <a:pt x="160" y="428"/>
                  <a:pt x="160" y="428"/>
                  <a:pt x="160" y="428"/>
                </a:cubicBezTo>
                <a:cubicBezTo>
                  <a:pt x="160" y="418"/>
                  <a:pt x="160" y="418"/>
                  <a:pt x="160" y="418"/>
                </a:cubicBezTo>
                <a:cubicBezTo>
                  <a:pt x="173" y="418"/>
                  <a:pt x="173" y="418"/>
                  <a:pt x="173" y="418"/>
                </a:cubicBezTo>
                <a:cubicBezTo>
                  <a:pt x="173" y="430"/>
                  <a:pt x="173" y="430"/>
                  <a:pt x="173" y="430"/>
                </a:cubicBezTo>
                <a:cubicBezTo>
                  <a:pt x="176" y="434"/>
                  <a:pt x="176" y="434"/>
                  <a:pt x="176" y="434"/>
                </a:cubicBezTo>
                <a:cubicBezTo>
                  <a:pt x="171" y="439"/>
                  <a:pt x="171" y="439"/>
                  <a:pt x="171" y="439"/>
                </a:cubicBezTo>
                <a:cubicBezTo>
                  <a:pt x="169" y="442"/>
                  <a:pt x="174" y="448"/>
                  <a:pt x="174" y="451"/>
                </a:cubicBezTo>
                <a:cubicBezTo>
                  <a:pt x="174" y="453"/>
                  <a:pt x="170" y="456"/>
                  <a:pt x="169" y="459"/>
                </a:cubicBezTo>
                <a:cubicBezTo>
                  <a:pt x="169" y="461"/>
                  <a:pt x="173" y="463"/>
                  <a:pt x="175" y="461"/>
                </a:cubicBezTo>
                <a:cubicBezTo>
                  <a:pt x="177" y="459"/>
                  <a:pt x="177" y="456"/>
                  <a:pt x="179" y="454"/>
                </a:cubicBezTo>
                <a:cubicBezTo>
                  <a:pt x="183" y="450"/>
                  <a:pt x="188" y="457"/>
                  <a:pt x="186" y="448"/>
                </a:cubicBezTo>
                <a:cubicBezTo>
                  <a:pt x="185" y="447"/>
                  <a:pt x="185" y="440"/>
                  <a:pt x="187" y="439"/>
                </a:cubicBezTo>
                <a:cubicBezTo>
                  <a:pt x="190" y="437"/>
                  <a:pt x="189" y="426"/>
                  <a:pt x="195" y="435"/>
                </a:cubicBezTo>
                <a:cubicBezTo>
                  <a:pt x="197" y="439"/>
                  <a:pt x="198" y="445"/>
                  <a:pt x="199" y="448"/>
                </a:cubicBezTo>
                <a:cubicBezTo>
                  <a:pt x="200" y="448"/>
                  <a:pt x="201" y="441"/>
                  <a:pt x="202" y="439"/>
                </a:cubicBezTo>
                <a:cubicBezTo>
                  <a:pt x="205" y="434"/>
                  <a:pt x="209" y="430"/>
                  <a:pt x="213" y="435"/>
                </a:cubicBezTo>
                <a:cubicBezTo>
                  <a:pt x="214" y="436"/>
                  <a:pt x="218" y="439"/>
                  <a:pt x="218" y="440"/>
                </a:cubicBezTo>
                <a:cubicBezTo>
                  <a:pt x="217" y="443"/>
                  <a:pt x="213" y="444"/>
                  <a:pt x="215" y="447"/>
                </a:cubicBezTo>
                <a:cubicBezTo>
                  <a:pt x="223" y="452"/>
                  <a:pt x="223" y="452"/>
                  <a:pt x="223" y="452"/>
                </a:cubicBezTo>
                <a:cubicBezTo>
                  <a:pt x="228" y="452"/>
                  <a:pt x="228" y="452"/>
                  <a:pt x="228" y="452"/>
                </a:cubicBezTo>
                <a:cubicBezTo>
                  <a:pt x="230" y="465"/>
                  <a:pt x="230" y="465"/>
                  <a:pt x="230" y="465"/>
                </a:cubicBezTo>
                <a:cubicBezTo>
                  <a:pt x="234" y="465"/>
                  <a:pt x="234" y="465"/>
                  <a:pt x="234" y="465"/>
                </a:cubicBezTo>
                <a:cubicBezTo>
                  <a:pt x="234" y="468"/>
                  <a:pt x="234" y="468"/>
                  <a:pt x="234" y="468"/>
                </a:cubicBezTo>
                <a:cubicBezTo>
                  <a:pt x="247" y="465"/>
                  <a:pt x="247" y="465"/>
                  <a:pt x="247" y="465"/>
                </a:cubicBezTo>
                <a:cubicBezTo>
                  <a:pt x="245" y="448"/>
                  <a:pt x="245" y="448"/>
                  <a:pt x="245" y="448"/>
                </a:cubicBezTo>
                <a:cubicBezTo>
                  <a:pt x="248" y="446"/>
                  <a:pt x="248" y="446"/>
                  <a:pt x="248" y="446"/>
                </a:cubicBezTo>
                <a:cubicBezTo>
                  <a:pt x="249" y="450"/>
                  <a:pt x="249" y="450"/>
                  <a:pt x="249" y="450"/>
                </a:cubicBezTo>
                <a:cubicBezTo>
                  <a:pt x="255" y="448"/>
                  <a:pt x="255" y="448"/>
                  <a:pt x="255" y="448"/>
                </a:cubicBezTo>
                <a:cubicBezTo>
                  <a:pt x="257" y="446"/>
                  <a:pt x="257" y="446"/>
                  <a:pt x="257" y="446"/>
                </a:cubicBezTo>
                <a:cubicBezTo>
                  <a:pt x="256" y="440"/>
                  <a:pt x="256" y="440"/>
                  <a:pt x="256" y="440"/>
                </a:cubicBezTo>
                <a:cubicBezTo>
                  <a:pt x="258" y="439"/>
                  <a:pt x="258" y="439"/>
                  <a:pt x="258" y="439"/>
                </a:cubicBezTo>
                <a:cubicBezTo>
                  <a:pt x="261" y="443"/>
                  <a:pt x="261" y="443"/>
                  <a:pt x="261" y="443"/>
                </a:cubicBezTo>
                <a:cubicBezTo>
                  <a:pt x="263" y="443"/>
                  <a:pt x="263" y="443"/>
                  <a:pt x="263" y="443"/>
                </a:cubicBezTo>
                <a:cubicBezTo>
                  <a:pt x="265" y="451"/>
                  <a:pt x="265" y="451"/>
                  <a:pt x="265" y="451"/>
                </a:cubicBezTo>
                <a:cubicBezTo>
                  <a:pt x="271" y="457"/>
                  <a:pt x="271" y="457"/>
                  <a:pt x="271" y="457"/>
                </a:cubicBezTo>
                <a:cubicBezTo>
                  <a:pt x="270" y="460"/>
                  <a:pt x="270" y="460"/>
                  <a:pt x="270" y="460"/>
                </a:cubicBezTo>
                <a:cubicBezTo>
                  <a:pt x="282" y="467"/>
                  <a:pt x="282" y="467"/>
                  <a:pt x="282" y="467"/>
                </a:cubicBezTo>
                <a:cubicBezTo>
                  <a:pt x="283" y="462"/>
                  <a:pt x="283" y="462"/>
                  <a:pt x="283" y="462"/>
                </a:cubicBezTo>
                <a:cubicBezTo>
                  <a:pt x="291" y="457"/>
                  <a:pt x="291" y="457"/>
                  <a:pt x="291" y="457"/>
                </a:cubicBezTo>
                <a:cubicBezTo>
                  <a:pt x="300" y="460"/>
                  <a:pt x="300" y="460"/>
                  <a:pt x="300" y="460"/>
                </a:cubicBezTo>
                <a:cubicBezTo>
                  <a:pt x="301" y="459"/>
                  <a:pt x="301" y="459"/>
                  <a:pt x="301" y="459"/>
                </a:cubicBezTo>
                <a:cubicBezTo>
                  <a:pt x="307" y="460"/>
                  <a:pt x="307" y="460"/>
                  <a:pt x="307" y="460"/>
                </a:cubicBezTo>
                <a:cubicBezTo>
                  <a:pt x="313" y="456"/>
                  <a:pt x="313" y="456"/>
                  <a:pt x="313" y="456"/>
                </a:cubicBezTo>
                <a:cubicBezTo>
                  <a:pt x="317" y="460"/>
                  <a:pt x="317" y="460"/>
                  <a:pt x="317" y="460"/>
                </a:cubicBezTo>
                <a:cubicBezTo>
                  <a:pt x="325" y="455"/>
                  <a:pt x="325" y="455"/>
                  <a:pt x="325" y="455"/>
                </a:cubicBezTo>
                <a:cubicBezTo>
                  <a:pt x="324" y="454"/>
                  <a:pt x="323" y="452"/>
                  <a:pt x="322" y="451"/>
                </a:cubicBezTo>
                <a:cubicBezTo>
                  <a:pt x="317" y="445"/>
                  <a:pt x="318" y="451"/>
                  <a:pt x="311" y="446"/>
                </a:cubicBezTo>
                <a:cubicBezTo>
                  <a:pt x="303" y="441"/>
                  <a:pt x="309" y="440"/>
                  <a:pt x="300" y="438"/>
                </a:cubicBezTo>
                <a:cubicBezTo>
                  <a:pt x="298" y="438"/>
                  <a:pt x="303" y="432"/>
                  <a:pt x="299" y="431"/>
                </a:cubicBezTo>
                <a:cubicBezTo>
                  <a:pt x="295" y="430"/>
                  <a:pt x="291" y="434"/>
                  <a:pt x="290" y="431"/>
                </a:cubicBezTo>
                <a:cubicBezTo>
                  <a:pt x="288" y="428"/>
                  <a:pt x="289" y="429"/>
                  <a:pt x="285" y="427"/>
                </a:cubicBezTo>
                <a:cubicBezTo>
                  <a:pt x="283" y="426"/>
                  <a:pt x="283" y="422"/>
                  <a:pt x="283" y="419"/>
                </a:cubicBezTo>
                <a:cubicBezTo>
                  <a:pt x="292" y="418"/>
                  <a:pt x="292" y="418"/>
                  <a:pt x="292" y="418"/>
                </a:cubicBezTo>
                <a:cubicBezTo>
                  <a:pt x="293" y="416"/>
                  <a:pt x="290" y="412"/>
                  <a:pt x="291" y="411"/>
                </a:cubicBezTo>
                <a:cubicBezTo>
                  <a:pt x="295" y="407"/>
                  <a:pt x="295" y="404"/>
                  <a:pt x="294" y="400"/>
                </a:cubicBezTo>
                <a:cubicBezTo>
                  <a:pt x="293" y="393"/>
                  <a:pt x="299" y="387"/>
                  <a:pt x="297" y="377"/>
                </a:cubicBezTo>
                <a:cubicBezTo>
                  <a:pt x="296" y="373"/>
                  <a:pt x="296" y="367"/>
                  <a:pt x="293" y="362"/>
                </a:cubicBezTo>
                <a:cubicBezTo>
                  <a:pt x="290" y="356"/>
                  <a:pt x="295" y="357"/>
                  <a:pt x="295" y="353"/>
                </a:cubicBezTo>
                <a:cubicBezTo>
                  <a:pt x="295" y="344"/>
                  <a:pt x="289" y="356"/>
                  <a:pt x="285" y="350"/>
                </a:cubicBezTo>
                <a:cubicBezTo>
                  <a:pt x="282" y="347"/>
                  <a:pt x="284" y="337"/>
                  <a:pt x="279" y="337"/>
                </a:cubicBezTo>
                <a:cubicBezTo>
                  <a:pt x="279" y="339"/>
                  <a:pt x="262" y="343"/>
                  <a:pt x="259" y="343"/>
                </a:cubicBezTo>
                <a:cubicBezTo>
                  <a:pt x="255" y="331"/>
                  <a:pt x="255" y="331"/>
                  <a:pt x="255" y="331"/>
                </a:cubicBezTo>
                <a:cubicBezTo>
                  <a:pt x="253" y="324"/>
                  <a:pt x="251" y="327"/>
                  <a:pt x="245" y="328"/>
                </a:cubicBezTo>
                <a:cubicBezTo>
                  <a:pt x="239" y="330"/>
                  <a:pt x="243" y="320"/>
                  <a:pt x="238" y="320"/>
                </a:cubicBezTo>
                <a:cubicBezTo>
                  <a:pt x="238" y="321"/>
                  <a:pt x="231" y="323"/>
                  <a:pt x="230" y="323"/>
                </a:cubicBezTo>
                <a:cubicBezTo>
                  <a:pt x="229" y="322"/>
                  <a:pt x="226" y="321"/>
                  <a:pt x="226" y="318"/>
                </a:cubicBezTo>
                <a:cubicBezTo>
                  <a:pt x="231" y="316"/>
                  <a:pt x="234" y="317"/>
                  <a:pt x="234" y="310"/>
                </a:cubicBezTo>
                <a:cubicBezTo>
                  <a:pt x="234" y="307"/>
                  <a:pt x="233" y="299"/>
                  <a:pt x="237" y="299"/>
                </a:cubicBezTo>
                <a:cubicBezTo>
                  <a:pt x="237" y="298"/>
                  <a:pt x="238" y="299"/>
                  <a:pt x="238" y="298"/>
                </a:cubicBezTo>
                <a:cubicBezTo>
                  <a:pt x="238" y="298"/>
                  <a:pt x="238" y="292"/>
                  <a:pt x="238" y="291"/>
                </a:cubicBezTo>
                <a:cubicBezTo>
                  <a:pt x="238" y="289"/>
                  <a:pt x="237" y="285"/>
                  <a:pt x="236" y="284"/>
                </a:cubicBezTo>
                <a:cubicBezTo>
                  <a:pt x="225" y="285"/>
                  <a:pt x="225" y="285"/>
                  <a:pt x="225" y="285"/>
                </a:cubicBezTo>
                <a:cubicBezTo>
                  <a:pt x="225" y="289"/>
                  <a:pt x="225" y="289"/>
                  <a:pt x="225" y="289"/>
                </a:cubicBezTo>
                <a:cubicBezTo>
                  <a:pt x="222" y="289"/>
                  <a:pt x="222" y="289"/>
                  <a:pt x="222" y="289"/>
                </a:cubicBezTo>
                <a:cubicBezTo>
                  <a:pt x="219" y="280"/>
                  <a:pt x="219" y="280"/>
                  <a:pt x="219" y="280"/>
                </a:cubicBezTo>
                <a:cubicBezTo>
                  <a:pt x="217" y="281"/>
                  <a:pt x="217" y="281"/>
                  <a:pt x="217" y="281"/>
                </a:cubicBezTo>
                <a:cubicBezTo>
                  <a:pt x="217" y="276"/>
                  <a:pt x="217" y="276"/>
                  <a:pt x="217" y="276"/>
                </a:cubicBezTo>
                <a:cubicBezTo>
                  <a:pt x="230" y="274"/>
                  <a:pt x="230" y="274"/>
                  <a:pt x="230" y="274"/>
                </a:cubicBezTo>
                <a:cubicBezTo>
                  <a:pt x="226" y="247"/>
                  <a:pt x="226" y="247"/>
                  <a:pt x="226" y="247"/>
                </a:cubicBezTo>
                <a:cubicBezTo>
                  <a:pt x="234" y="244"/>
                  <a:pt x="234" y="244"/>
                  <a:pt x="234" y="244"/>
                </a:cubicBezTo>
                <a:cubicBezTo>
                  <a:pt x="230" y="217"/>
                  <a:pt x="230" y="217"/>
                  <a:pt x="230" y="217"/>
                </a:cubicBezTo>
                <a:cubicBezTo>
                  <a:pt x="215" y="219"/>
                  <a:pt x="215" y="219"/>
                  <a:pt x="215" y="219"/>
                </a:cubicBezTo>
                <a:cubicBezTo>
                  <a:pt x="214" y="232"/>
                  <a:pt x="214" y="232"/>
                  <a:pt x="214" y="232"/>
                </a:cubicBezTo>
                <a:cubicBezTo>
                  <a:pt x="205" y="236"/>
                  <a:pt x="205" y="236"/>
                  <a:pt x="205" y="236"/>
                </a:cubicBezTo>
                <a:cubicBezTo>
                  <a:pt x="205" y="233"/>
                  <a:pt x="205" y="233"/>
                  <a:pt x="205" y="233"/>
                </a:cubicBezTo>
                <a:cubicBezTo>
                  <a:pt x="200" y="234"/>
                  <a:pt x="200" y="234"/>
                  <a:pt x="200" y="234"/>
                </a:cubicBezTo>
                <a:cubicBezTo>
                  <a:pt x="197" y="222"/>
                  <a:pt x="197" y="222"/>
                  <a:pt x="197" y="222"/>
                </a:cubicBezTo>
                <a:cubicBezTo>
                  <a:pt x="199" y="221"/>
                  <a:pt x="199" y="221"/>
                  <a:pt x="199" y="221"/>
                </a:cubicBezTo>
                <a:cubicBezTo>
                  <a:pt x="199" y="215"/>
                  <a:pt x="199" y="215"/>
                  <a:pt x="199" y="215"/>
                </a:cubicBezTo>
                <a:cubicBezTo>
                  <a:pt x="189" y="216"/>
                  <a:pt x="189" y="216"/>
                  <a:pt x="189" y="216"/>
                </a:cubicBezTo>
                <a:cubicBezTo>
                  <a:pt x="186" y="197"/>
                  <a:pt x="186" y="197"/>
                  <a:pt x="186" y="197"/>
                </a:cubicBezTo>
                <a:cubicBezTo>
                  <a:pt x="178" y="200"/>
                  <a:pt x="178" y="200"/>
                  <a:pt x="178" y="200"/>
                </a:cubicBezTo>
                <a:cubicBezTo>
                  <a:pt x="175" y="206"/>
                  <a:pt x="175" y="206"/>
                  <a:pt x="175" y="206"/>
                </a:cubicBezTo>
                <a:cubicBezTo>
                  <a:pt x="173" y="193"/>
                  <a:pt x="173" y="193"/>
                  <a:pt x="173" y="193"/>
                </a:cubicBezTo>
                <a:cubicBezTo>
                  <a:pt x="165" y="202"/>
                  <a:pt x="165" y="202"/>
                  <a:pt x="165" y="202"/>
                </a:cubicBezTo>
                <a:cubicBezTo>
                  <a:pt x="164" y="194"/>
                  <a:pt x="164" y="194"/>
                  <a:pt x="164" y="194"/>
                </a:cubicBezTo>
                <a:cubicBezTo>
                  <a:pt x="162" y="194"/>
                  <a:pt x="162" y="194"/>
                  <a:pt x="162" y="194"/>
                </a:cubicBezTo>
                <a:cubicBezTo>
                  <a:pt x="165" y="188"/>
                  <a:pt x="165" y="188"/>
                  <a:pt x="165" y="188"/>
                </a:cubicBezTo>
                <a:cubicBezTo>
                  <a:pt x="164" y="180"/>
                  <a:pt x="164" y="180"/>
                  <a:pt x="164" y="180"/>
                </a:cubicBezTo>
                <a:cubicBezTo>
                  <a:pt x="159" y="182"/>
                  <a:pt x="159" y="182"/>
                  <a:pt x="159" y="182"/>
                </a:cubicBezTo>
                <a:cubicBezTo>
                  <a:pt x="154" y="170"/>
                  <a:pt x="154" y="170"/>
                  <a:pt x="154" y="170"/>
                </a:cubicBezTo>
                <a:cubicBezTo>
                  <a:pt x="159" y="167"/>
                  <a:pt x="159" y="167"/>
                  <a:pt x="159" y="167"/>
                </a:cubicBezTo>
                <a:cubicBezTo>
                  <a:pt x="164" y="166"/>
                  <a:pt x="164" y="166"/>
                  <a:pt x="164" y="166"/>
                </a:cubicBezTo>
                <a:cubicBezTo>
                  <a:pt x="165" y="161"/>
                  <a:pt x="165" y="161"/>
                  <a:pt x="165" y="161"/>
                </a:cubicBezTo>
                <a:cubicBezTo>
                  <a:pt x="169" y="157"/>
                  <a:pt x="169" y="157"/>
                  <a:pt x="169" y="157"/>
                </a:cubicBezTo>
                <a:cubicBezTo>
                  <a:pt x="169" y="156"/>
                  <a:pt x="169" y="153"/>
                  <a:pt x="170" y="153"/>
                </a:cubicBezTo>
                <a:cubicBezTo>
                  <a:pt x="170" y="151"/>
                  <a:pt x="171" y="152"/>
                  <a:pt x="170" y="150"/>
                </a:cubicBezTo>
                <a:cubicBezTo>
                  <a:pt x="168" y="150"/>
                  <a:pt x="166" y="146"/>
                  <a:pt x="168" y="145"/>
                </a:cubicBezTo>
                <a:cubicBezTo>
                  <a:pt x="171" y="143"/>
                  <a:pt x="169" y="142"/>
                  <a:pt x="171" y="139"/>
                </a:cubicBezTo>
                <a:cubicBezTo>
                  <a:pt x="167" y="134"/>
                  <a:pt x="165" y="128"/>
                  <a:pt x="172" y="124"/>
                </a:cubicBezTo>
                <a:cubicBezTo>
                  <a:pt x="176" y="121"/>
                  <a:pt x="181" y="112"/>
                  <a:pt x="176" y="108"/>
                </a:cubicBezTo>
                <a:cubicBezTo>
                  <a:pt x="171" y="112"/>
                  <a:pt x="164" y="107"/>
                  <a:pt x="167" y="100"/>
                </a:cubicBezTo>
                <a:cubicBezTo>
                  <a:pt x="169" y="96"/>
                  <a:pt x="180" y="91"/>
                  <a:pt x="178" y="86"/>
                </a:cubicBezTo>
                <a:cubicBezTo>
                  <a:pt x="167" y="86"/>
                  <a:pt x="167" y="86"/>
                  <a:pt x="167" y="86"/>
                </a:cubicBezTo>
                <a:cubicBezTo>
                  <a:pt x="162" y="60"/>
                  <a:pt x="162" y="60"/>
                  <a:pt x="162" y="60"/>
                </a:cubicBezTo>
                <a:cubicBezTo>
                  <a:pt x="160" y="60"/>
                  <a:pt x="155" y="60"/>
                  <a:pt x="153" y="60"/>
                </a:cubicBezTo>
                <a:cubicBezTo>
                  <a:pt x="153" y="61"/>
                  <a:pt x="153" y="61"/>
                  <a:pt x="153" y="62"/>
                </a:cubicBezTo>
                <a:cubicBezTo>
                  <a:pt x="152" y="62"/>
                  <a:pt x="152" y="63"/>
                  <a:pt x="149" y="62"/>
                </a:cubicBezTo>
                <a:cubicBezTo>
                  <a:pt x="147" y="61"/>
                  <a:pt x="147" y="64"/>
                  <a:pt x="147" y="66"/>
                </a:cubicBezTo>
                <a:cubicBezTo>
                  <a:pt x="147" y="71"/>
                  <a:pt x="146" y="74"/>
                  <a:pt x="140" y="73"/>
                </a:cubicBezTo>
                <a:cubicBezTo>
                  <a:pt x="130" y="73"/>
                  <a:pt x="130" y="58"/>
                  <a:pt x="120" y="68"/>
                </a:cubicBezTo>
                <a:cubicBezTo>
                  <a:pt x="117" y="65"/>
                  <a:pt x="115" y="62"/>
                  <a:pt x="114" y="59"/>
                </a:cubicBezTo>
                <a:cubicBezTo>
                  <a:pt x="112" y="55"/>
                  <a:pt x="109" y="55"/>
                  <a:pt x="107" y="51"/>
                </a:cubicBezTo>
                <a:cubicBezTo>
                  <a:pt x="106" y="47"/>
                  <a:pt x="107" y="43"/>
                  <a:pt x="108" y="38"/>
                </a:cubicBezTo>
                <a:cubicBezTo>
                  <a:pt x="108" y="38"/>
                  <a:pt x="108" y="38"/>
                  <a:pt x="108" y="38"/>
                </a:cubicBezTo>
                <a:cubicBezTo>
                  <a:pt x="118" y="35"/>
                  <a:pt x="118" y="35"/>
                  <a:pt x="118" y="35"/>
                </a:cubicBezTo>
                <a:cubicBezTo>
                  <a:pt x="120" y="31"/>
                  <a:pt x="122" y="25"/>
                  <a:pt x="124" y="22"/>
                </a:cubicBezTo>
                <a:cubicBezTo>
                  <a:pt x="130" y="14"/>
                  <a:pt x="135" y="32"/>
                  <a:pt x="143" y="13"/>
                </a:cubicBezTo>
                <a:cubicBezTo>
                  <a:pt x="144" y="11"/>
                  <a:pt x="156" y="15"/>
                  <a:pt x="157" y="18"/>
                </a:cubicBezTo>
                <a:cubicBezTo>
                  <a:pt x="158" y="21"/>
                  <a:pt x="157" y="28"/>
                  <a:pt x="164" y="25"/>
                </a:cubicBezTo>
                <a:cubicBezTo>
                  <a:pt x="165" y="25"/>
                  <a:pt x="177" y="19"/>
                  <a:pt x="175" y="25"/>
                </a:cubicBezTo>
                <a:cubicBezTo>
                  <a:pt x="171" y="36"/>
                  <a:pt x="184" y="36"/>
                  <a:pt x="192" y="35"/>
                </a:cubicBezTo>
                <a:cubicBezTo>
                  <a:pt x="199" y="35"/>
                  <a:pt x="207" y="23"/>
                  <a:pt x="212" y="27"/>
                </a:cubicBezTo>
                <a:cubicBezTo>
                  <a:pt x="216" y="30"/>
                  <a:pt x="220" y="35"/>
                  <a:pt x="225" y="34"/>
                </a:cubicBezTo>
                <a:cubicBezTo>
                  <a:pt x="230" y="33"/>
                  <a:pt x="231" y="28"/>
                  <a:pt x="235" y="27"/>
                </a:cubicBezTo>
                <a:cubicBezTo>
                  <a:pt x="239" y="25"/>
                  <a:pt x="244" y="36"/>
                  <a:pt x="246" y="26"/>
                </a:cubicBezTo>
                <a:cubicBezTo>
                  <a:pt x="247" y="20"/>
                  <a:pt x="245" y="14"/>
                  <a:pt x="245" y="8"/>
                </a:cubicBezTo>
                <a:cubicBezTo>
                  <a:pt x="245" y="8"/>
                  <a:pt x="245" y="8"/>
                  <a:pt x="245" y="8"/>
                </a:cubicBezTo>
                <a:cubicBezTo>
                  <a:pt x="249" y="11"/>
                  <a:pt x="252" y="9"/>
                  <a:pt x="257" y="9"/>
                </a:cubicBezTo>
                <a:cubicBezTo>
                  <a:pt x="265" y="5"/>
                  <a:pt x="265" y="5"/>
                  <a:pt x="265" y="5"/>
                </a:cubicBezTo>
                <a:close/>
              </a:path>
            </a:pathLst>
          </a:custGeom>
          <a:solidFill>
            <a:srgbClr val="36B8E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7" name="Freeform 15"/>
          <p:cNvSpPr>
            <a:spLocks/>
          </p:cNvSpPr>
          <p:nvPr/>
        </p:nvSpPr>
        <p:spPr bwMode="auto">
          <a:xfrm>
            <a:off x="7584300" y="2448068"/>
            <a:ext cx="1377239" cy="1144580"/>
          </a:xfrm>
          <a:custGeom>
            <a:avLst/>
            <a:gdLst/>
            <a:ahLst/>
            <a:cxnLst>
              <a:cxn ang="0">
                <a:pos x="428" y="8"/>
              </a:cxn>
              <a:cxn ang="0">
                <a:pos x="449" y="23"/>
              </a:cxn>
              <a:cxn ang="0">
                <a:pos x="465" y="53"/>
              </a:cxn>
              <a:cxn ang="0">
                <a:pos x="474" y="84"/>
              </a:cxn>
              <a:cxn ang="0">
                <a:pos x="483" y="110"/>
              </a:cxn>
              <a:cxn ang="0">
                <a:pos x="499" y="126"/>
              </a:cxn>
              <a:cxn ang="0">
                <a:pos x="523" y="153"/>
              </a:cxn>
              <a:cxn ang="0">
                <a:pos x="528" y="174"/>
              </a:cxn>
              <a:cxn ang="0">
                <a:pos x="518" y="192"/>
              </a:cxn>
              <a:cxn ang="0">
                <a:pos x="521" y="219"/>
              </a:cxn>
              <a:cxn ang="0">
                <a:pos x="488" y="215"/>
              </a:cxn>
              <a:cxn ang="0">
                <a:pos x="494" y="243"/>
              </a:cxn>
              <a:cxn ang="0">
                <a:pos x="529" y="257"/>
              </a:cxn>
              <a:cxn ang="0">
                <a:pos x="547" y="255"/>
              </a:cxn>
              <a:cxn ang="0">
                <a:pos x="547" y="255"/>
              </a:cxn>
              <a:cxn ang="0">
                <a:pos x="532" y="274"/>
              </a:cxn>
              <a:cxn ang="0">
                <a:pos x="549" y="288"/>
              </a:cxn>
              <a:cxn ang="0">
                <a:pos x="545" y="323"/>
              </a:cxn>
              <a:cxn ang="0">
                <a:pos x="515" y="326"/>
              </a:cxn>
              <a:cxn ang="0">
                <a:pos x="490" y="324"/>
              </a:cxn>
              <a:cxn ang="0">
                <a:pos x="465" y="308"/>
              </a:cxn>
              <a:cxn ang="0">
                <a:pos x="439" y="320"/>
              </a:cxn>
              <a:cxn ang="0">
                <a:pos x="423" y="342"/>
              </a:cxn>
              <a:cxn ang="0">
                <a:pos x="386" y="345"/>
              </a:cxn>
              <a:cxn ang="0">
                <a:pos x="343" y="344"/>
              </a:cxn>
              <a:cxn ang="0">
                <a:pos x="288" y="386"/>
              </a:cxn>
              <a:cxn ang="0">
                <a:pos x="250" y="386"/>
              </a:cxn>
              <a:cxn ang="0">
                <a:pos x="205" y="382"/>
              </a:cxn>
              <a:cxn ang="0">
                <a:pos x="160" y="410"/>
              </a:cxn>
              <a:cxn ang="0">
                <a:pos x="149" y="430"/>
              </a:cxn>
              <a:cxn ang="0">
                <a:pos x="113" y="444"/>
              </a:cxn>
              <a:cxn ang="0">
                <a:pos x="87" y="456"/>
              </a:cxn>
              <a:cxn ang="0">
                <a:pos x="67" y="451"/>
              </a:cxn>
              <a:cxn ang="0">
                <a:pos x="66" y="431"/>
              </a:cxn>
              <a:cxn ang="0">
                <a:pos x="62" y="413"/>
              </a:cxn>
              <a:cxn ang="0">
                <a:pos x="42" y="393"/>
              </a:cxn>
              <a:cxn ang="0">
                <a:pos x="33" y="373"/>
              </a:cxn>
              <a:cxn ang="0">
                <a:pos x="4" y="330"/>
              </a:cxn>
              <a:cxn ang="0">
                <a:pos x="11" y="314"/>
              </a:cxn>
              <a:cxn ang="0">
                <a:pos x="5" y="296"/>
              </a:cxn>
              <a:cxn ang="0">
                <a:pos x="16" y="287"/>
              </a:cxn>
              <a:cxn ang="0">
                <a:pos x="17" y="273"/>
              </a:cxn>
              <a:cxn ang="0">
                <a:pos x="18" y="267"/>
              </a:cxn>
              <a:cxn ang="0">
                <a:pos x="31" y="272"/>
              </a:cxn>
              <a:cxn ang="0">
                <a:pos x="52" y="261"/>
              </a:cxn>
              <a:cxn ang="0">
                <a:pos x="69" y="245"/>
              </a:cxn>
              <a:cxn ang="0">
                <a:pos x="123" y="252"/>
              </a:cxn>
              <a:cxn ang="0">
                <a:pos x="158" y="231"/>
              </a:cxn>
              <a:cxn ang="0">
                <a:pos x="180" y="229"/>
              </a:cxn>
              <a:cxn ang="0">
                <a:pos x="222" y="219"/>
              </a:cxn>
              <a:cxn ang="0">
                <a:pos x="240" y="196"/>
              </a:cxn>
              <a:cxn ang="0">
                <a:pos x="257" y="162"/>
              </a:cxn>
              <a:cxn ang="0">
                <a:pos x="269" y="137"/>
              </a:cxn>
              <a:cxn ang="0">
                <a:pos x="269" y="102"/>
              </a:cxn>
              <a:cxn ang="0">
                <a:pos x="297" y="83"/>
              </a:cxn>
              <a:cxn ang="0">
                <a:pos x="306" y="69"/>
              </a:cxn>
              <a:cxn ang="0">
                <a:pos x="327" y="90"/>
              </a:cxn>
              <a:cxn ang="0">
                <a:pos x="357" y="96"/>
              </a:cxn>
              <a:cxn ang="0">
                <a:pos x="371" y="70"/>
              </a:cxn>
              <a:cxn ang="0">
                <a:pos x="389" y="67"/>
              </a:cxn>
              <a:cxn ang="0">
                <a:pos x="397" y="47"/>
              </a:cxn>
              <a:cxn ang="0">
                <a:pos x="395" y="22"/>
              </a:cxn>
              <a:cxn ang="0">
                <a:pos x="412" y="8"/>
              </a:cxn>
            </a:cxnLst>
            <a:rect l="0" t="0" r="r" b="b"/>
            <a:pathLst>
              <a:path w="556" h="461">
                <a:moveTo>
                  <a:pt x="422" y="0"/>
                </a:moveTo>
                <a:cubicBezTo>
                  <a:pt x="428" y="8"/>
                  <a:pt x="428" y="8"/>
                  <a:pt x="428" y="8"/>
                </a:cubicBezTo>
                <a:cubicBezTo>
                  <a:pt x="432" y="10"/>
                  <a:pt x="434" y="15"/>
                  <a:pt x="441" y="17"/>
                </a:cubicBezTo>
                <a:cubicBezTo>
                  <a:pt x="444" y="18"/>
                  <a:pt x="452" y="18"/>
                  <a:pt x="449" y="23"/>
                </a:cubicBezTo>
                <a:cubicBezTo>
                  <a:pt x="447" y="27"/>
                  <a:pt x="448" y="43"/>
                  <a:pt x="452" y="46"/>
                </a:cubicBezTo>
                <a:cubicBezTo>
                  <a:pt x="457" y="51"/>
                  <a:pt x="461" y="41"/>
                  <a:pt x="465" y="53"/>
                </a:cubicBezTo>
                <a:cubicBezTo>
                  <a:pt x="466" y="57"/>
                  <a:pt x="468" y="64"/>
                  <a:pt x="471" y="66"/>
                </a:cubicBezTo>
                <a:cubicBezTo>
                  <a:pt x="477" y="70"/>
                  <a:pt x="473" y="77"/>
                  <a:pt x="474" y="84"/>
                </a:cubicBezTo>
                <a:cubicBezTo>
                  <a:pt x="476" y="93"/>
                  <a:pt x="463" y="90"/>
                  <a:pt x="471" y="97"/>
                </a:cubicBezTo>
                <a:cubicBezTo>
                  <a:pt x="472" y="104"/>
                  <a:pt x="475" y="112"/>
                  <a:pt x="483" y="110"/>
                </a:cubicBezTo>
                <a:cubicBezTo>
                  <a:pt x="489" y="109"/>
                  <a:pt x="487" y="113"/>
                  <a:pt x="490" y="117"/>
                </a:cubicBezTo>
                <a:cubicBezTo>
                  <a:pt x="494" y="122"/>
                  <a:pt x="498" y="117"/>
                  <a:pt x="499" y="126"/>
                </a:cubicBezTo>
                <a:cubicBezTo>
                  <a:pt x="501" y="139"/>
                  <a:pt x="501" y="139"/>
                  <a:pt x="501" y="139"/>
                </a:cubicBezTo>
                <a:cubicBezTo>
                  <a:pt x="508" y="141"/>
                  <a:pt x="523" y="143"/>
                  <a:pt x="523" y="153"/>
                </a:cubicBezTo>
                <a:cubicBezTo>
                  <a:pt x="523" y="157"/>
                  <a:pt x="521" y="160"/>
                  <a:pt x="524" y="164"/>
                </a:cubicBezTo>
                <a:cubicBezTo>
                  <a:pt x="528" y="169"/>
                  <a:pt x="528" y="167"/>
                  <a:pt x="528" y="174"/>
                </a:cubicBezTo>
                <a:cubicBezTo>
                  <a:pt x="528" y="178"/>
                  <a:pt x="530" y="185"/>
                  <a:pt x="526" y="187"/>
                </a:cubicBezTo>
                <a:cubicBezTo>
                  <a:pt x="522" y="189"/>
                  <a:pt x="522" y="191"/>
                  <a:pt x="518" y="192"/>
                </a:cubicBezTo>
                <a:cubicBezTo>
                  <a:pt x="517" y="192"/>
                  <a:pt x="513" y="206"/>
                  <a:pt x="515" y="208"/>
                </a:cubicBezTo>
                <a:cubicBezTo>
                  <a:pt x="519" y="212"/>
                  <a:pt x="516" y="217"/>
                  <a:pt x="521" y="219"/>
                </a:cubicBezTo>
                <a:cubicBezTo>
                  <a:pt x="533" y="227"/>
                  <a:pt x="519" y="226"/>
                  <a:pt x="509" y="223"/>
                </a:cubicBezTo>
                <a:cubicBezTo>
                  <a:pt x="488" y="215"/>
                  <a:pt x="488" y="215"/>
                  <a:pt x="488" y="215"/>
                </a:cubicBezTo>
                <a:cubicBezTo>
                  <a:pt x="484" y="232"/>
                  <a:pt x="484" y="232"/>
                  <a:pt x="484" y="232"/>
                </a:cubicBezTo>
                <a:cubicBezTo>
                  <a:pt x="482" y="238"/>
                  <a:pt x="490" y="241"/>
                  <a:pt x="494" y="243"/>
                </a:cubicBezTo>
                <a:cubicBezTo>
                  <a:pt x="505" y="247"/>
                  <a:pt x="503" y="256"/>
                  <a:pt x="517" y="253"/>
                </a:cubicBezTo>
                <a:cubicBezTo>
                  <a:pt x="521" y="253"/>
                  <a:pt x="526" y="255"/>
                  <a:pt x="529" y="257"/>
                </a:cubicBezTo>
                <a:cubicBezTo>
                  <a:pt x="534" y="259"/>
                  <a:pt x="535" y="256"/>
                  <a:pt x="540" y="255"/>
                </a:cubicBezTo>
                <a:cubicBezTo>
                  <a:pt x="547" y="255"/>
                  <a:pt x="547" y="255"/>
                  <a:pt x="547" y="255"/>
                </a:cubicBezTo>
                <a:cubicBezTo>
                  <a:pt x="547" y="255"/>
                  <a:pt x="547" y="255"/>
                  <a:pt x="547" y="255"/>
                </a:cubicBezTo>
                <a:cubicBezTo>
                  <a:pt x="547" y="255"/>
                  <a:pt x="547" y="255"/>
                  <a:pt x="547" y="255"/>
                </a:cubicBezTo>
                <a:cubicBezTo>
                  <a:pt x="547" y="260"/>
                  <a:pt x="542" y="263"/>
                  <a:pt x="539" y="265"/>
                </a:cubicBezTo>
                <a:cubicBezTo>
                  <a:pt x="535" y="267"/>
                  <a:pt x="533" y="270"/>
                  <a:pt x="532" y="274"/>
                </a:cubicBezTo>
                <a:cubicBezTo>
                  <a:pt x="531" y="277"/>
                  <a:pt x="534" y="279"/>
                  <a:pt x="536" y="282"/>
                </a:cubicBezTo>
                <a:cubicBezTo>
                  <a:pt x="541" y="283"/>
                  <a:pt x="544" y="286"/>
                  <a:pt x="549" y="288"/>
                </a:cubicBezTo>
                <a:cubicBezTo>
                  <a:pt x="556" y="289"/>
                  <a:pt x="555" y="294"/>
                  <a:pt x="549" y="297"/>
                </a:cubicBezTo>
                <a:cubicBezTo>
                  <a:pt x="533" y="304"/>
                  <a:pt x="554" y="314"/>
                  <a:pt x="545" y="323"/>
                </a:cubicBezTo>
                <a:cubicBezTo>
                  <a:pt x="540" y="327"/>
                  <a:pt x="531" y="324"/>
                  <a:pt x="525" y="327"/>
                </a:cubicBezTo>
                <a:cubicBezTo>
                  <a:pt x="520" y="329"/>
                  <a:pt x="519" y="325"/>
                  <a:pt x="515" y="326"/>
                </a:cubicBezTo>
                <a:cubicBezTo>
                  <a:pt x="513" y="326"/>
                  <a:pt x="503" y="329"/>
                  <a:pt x="502" y="330"/>
                </a:cubicBezTo>
                <a:cubicBezTo>
                  <a:pt x="491" y="332"/>
                  <a:pt x="493" y="340"/>
                  <a:pt x="490" y="324"/>
                </a:cubicBezTo>
                <a:cubicBezTo>
                  <a:pt x="489" y="321"/>
                  <a:pt x="482" y="310"/>
                  <a:pt x="479" y="309"/>
                </a:cubicBezTo>
                <a:cubicBezTo>
                  <a:pt x="474" y="308"/>
                  <a:pt x="467" y="314"/>
                  <a:pt x="465" y="308"/>
                </a:cubicBezTo>
                <a:cubicBezTo>
                  <a:pt x="464" y="302"/>
                  <a:pt x="458" y="295"/>
                  <a:pt x="451" y="298"/>
                </a:cubicBezTo>
                <a:cubicBezTo>
                  <a:pt x="438" y="305"/>
                  <a:pt x="444" y="315"/>
                  <a:pt x="439" y="320"/>
                </a:cubicBezTo>
                <a:cubicBezTo>
                  <a:pt x="437" y="322"/>
                  <a:pt x="429" y="326"/>
                  <a:pt x="428" y="328"/>
                </a:cubicBezTo>
                <a:cubicBezTo>
                  <a:pt x="425" y="338"/>
                  <a:pt x="431" y="334"/>
                  <a:pt x="423" y="342"/>
                </a:cubicBezTo>
                <a:cubicBezTo>
                  <a:pt x="416" y="349"/>
                  <a:pt x="414" y="340"/>
                  <a:pt x="406" y="340"/>
                </a:cubicBezTo>
                <a:cubicBezTo>
                  <a:pt x="399" y="340"/>
                  <a:pt x="392" y="351"/>
                  <a:pt x="386" y="345"/>
                </a:cubicBezTo>
                <a:cubicBezTo>
                  <a:pt x="378" y="338"/>
                  <a:pt x="372" y="334"/>
                  <a:pt x="361" y="337"/>
                </a:cubicBezTo>
                <a:cubicBezTo>
                  <a:pt x="350" y="337"/>
                  <a:pt x="354" y="346"/>
                  <a:pt x="343" y="344"/>
                </a:cubicBezTo>
                <a:cubicBezTo>
                  <a:pt x="332" y="341"/>
                  <a:pt x="333" y="352"/>
                  <a:pt x="329" y="360"/>
                </a:cubicBezTo>
                <a:cubicBezTo>
                  <a:pt x="327" y="366"/>
                  <a:pt x="294" y="392"/>
                  <a:pt x="288" y="386"/>
                </a:cubicBezTo>
                <a:cubicBezTo>
                  <a:pt x="284" y="382"/>
                  <a:pt x="271" y="376"/>
                  <a:pt x="266" y="380"/>
                </a:cubicBezTo>
                <a:cubicBezTo>
                  <a:pt x="260" y="381"/>
                  <a:pt x="256" y="386"/>
                  <a:pt x="250" y="386"/>
                </a:cubicBezTo>
                <a:cubicBezTo>
                  <a:pt x="246" y="386"/>
                  <a:pt x="242" y="383"/>
                  <a:pt x="238" y="381"/>
                </a:cubicBezTo>
                <a:cubicBezTo>
                  <a:pt x="229" y="377"/>
                  <a:pt x="216" y="384"/>
                  <a:pt x="205" y="382"/>
                </a:cubicBezTo>
                <a:cubicBezTo>
                  <a:pt x="189" y="378"/>
                  <a:pt x="163" y="380"/>
                  <a:pt x="167" y="402"/>
                </a:cubicBezTo>
                <a:cubicBezTo>
                  <a:pt x="168" y="407"/>
                  <a:pt x="163" y="407"/>
                  <a:pt x="160" y="410"/>
                </a:cubicBezTo>
                <a:cubicBezTo>
                  <a:pt x="158" y="411"/>
                  <a:pt x="164" y="440"/>
                  <a:pt x="150" y="429"/>
                </a:cubicBezTo>
                <a:cubicBezTo>
                  <a:pt x="149" y="430"/>
                  <a:pt x="149" y="430"/>
                  <a:pt x="149" y="430"/>
                </a:cubicBezTo>
                <a:cubicBezTo>
                  <a:pt x="144" y="431"/>
                  <a:pt x="137" y="421"/>
                  <a:pt x="133" y="431"/>
                </a:cubicBezTo>
                <a:cubicBezTo>
                  <a:pt x="129" y="441"/>
                  <a:pt x="122" y="440"/>
                  <a:pt x="113" y="444"/>
                </a:cubicBezTo>
                <a:cubicBezTo>
                  <a:pt x="108" y="447"/>
                  <a:pt x="106" y="452"/>
                  <a:pt x="99" y="450"/>
                </a:cubicBezTo>
                <a:cubicBezTo>
                  <a:pt x="87" y="447"/>
                  <a:pt x="94" y="451"/>
                  <a:pt x="87" y="456"/>
                </a:cubicBezTo>
                <a:cubicBezTo>
                  <a:pt x="80" y="461"/>
                  <a:pt x="74" y="450"/>
                  <a:pt x="67" y="451"/>
                </a:cubicBezTo>
                <a:cubicBezTo>
                  <a:pt x="67" y="451"/>
                  <a:pt x="67" y="451"/>
                  <a:pt x="67" y="451"/>
                </a:cubicBezTo>
                <a:cubicBezTo>
                  <a:pt x="67" y="449"/>
                  <a:pt x="64" y="446"/>
                  <a:pt x="65" y="444"/>
                </a:cubicBezTo>
                <a:cubicBezTo>
                  <a:pt x="66" y="440"/>
                  <a:pt x="68" y="435"/>
                  <a:pt x="66" y="431"/>
                </a:cubicBezTo>
                <a:cubicBezTo>
                  <a:pt x="63" y="429"/>
                  <a:pt x="60" y="428"/>
                  <a:pt x="57" y="425"/>
                </a:cubicBezTo>
                <a:cubicBezTo>
                  <a:pt x="52" y="419"/>
                  <a:pt x="64" y="419"/>
                  <a:pt x="62" y="413"/>
                </a:cubicBezTo>
                <a:cubicBezTo>
                  <a:pt x="61" y="407"/>
                  <a:pt x="55" y="404"/>
                  <a:pt x="51" y="400"/>
                </a:cubicBezTo>
                <a:cubicBezTo>
                  <a:pt x="49" y="397"/>
                  <a:pt x="44" y="397"/>
                  <a:pt x="42" y="393"/>
                </a:cubicBezTo>
                <a:cubicBezTo>
                  <a:pt x="41" y="390"/>
                  <a:pt x="46" y="387"/>
                  <a:pt x="44" y="384"/>
                </a:cubicBezTo>
                <a:cubicBezTo>
                  <a:pt x="42" y="381"/>
                  <a:pt x="36" y="375"/>
                  <a:pt x="33" y="373"/>
                </a:cubicBezTo>
                <a:cubicBezTo>
                  <a:pt x="27" y="369"/>
                  <a:pt x="17" y="354"/>
                  <a:pt x="17" y="347"/>
                </a:cubicBezTo>
                <a:cubicBezTo>
                  <a:pt x="17" y="342"/>
                  <a:pt x="4" y="337"/>
                  <a:pt x="4" y="330"/>
                </a:cubicBezTo>
                <a:cubicBezTo>
                  <a:pt x="4" y="327"/>
                  <a:pt x="8" y="324"/>
                  <a:pt x="10" y="322"/>
                </a:cubicBezTo>
                <a:cubicBezTo>
                  <a:pt x="10" y="321"/>
                  <a:pt x="13" y="314"/>
                  <a:pt x="11" y="314"/>
                </a:cubicBezTo>
                <a:cubicBezTo>
                  <a:pt x="11" y="312"/>
                  <a:pt x="0" y="315"/>
                  <a:pt x="0" y="308"/>
                </a:cubicBezTo>
                <a:cubicBezTo>
                  <a:pt x="0" y="306"/>
                  <a:pt x="4" y="297"/>
                  <a:pt x="5" y="296"/>
                </a:cubicBezTo>
                <a:cubicBezTo>
                  <a:pt x="7" y="294"/>
                  <a:pt x="11" y="294"/>
                  <a:pt x="13" y="292"/>
                </a:cubicBezTo>
                <a:cubicBezTo>
                  <a:pt x="15" y="291"/>
                  <a:pt x="15" y="289"/>
                  <a:pt x="16" y="287"/>
                </a:cubicBezTo>
                <a:cubicBezTo>
                  <a:pt x="17" y="285"/>
                  <a:pt x="22" y="285"/>
                  <a:pt x="20" y="282"/>
                </a:cubicBezTo>
                <a:cubicBezTo>
                  <a:pt x="18" y="279"/>
                  <a:pt x="16" y="277"/>
                  <a:pt x="17" y="273"/>
                </a:cubicBezTo>
                <a:cubicBezTo>
                  <a:pt x="18" y="267"/>
                  <a:pt x="18" y="267"/>
                  <a:pt x="18" y="267"/>
                </a:cubicBezTo>
                <a:cubicBezTo>
                  <a:pt x="18" y="267"/>
                  <a:pt x="18" y="267"/>
                  <a:pt x="18" y="267"/>
                </a:cubicBezTo>
                <a:cubicBezTo>
                  <a:pt x="21" y="268"/>
                  <a:pt x="22" y="271"/>
                  <a:pt x="25" y="272"/>
                </a:cubicBezTo>
                <a:cubicBezTo>
                  <a:pt x="27" y="274"/>
                  <a:pt x="29" y="273"/>
                  <a:pt x="31" y="272"/>
                </a:cubicBezTo>
                <a:cubicBezTo>
                  <a:pt x="35" y="271"/>
                  <a:pt x="40" y="273"/>
                  <a:pt x="43" y="271"/>
                </a:cubicBezTo>
                <a:cubicBezTo>
                  <a:pt x="47" y="269"/>
                  <a:pt x="49" y="264"/>
                  <a:pt x="52" y="261"/>
                </a:cubicBezTo>
                <a:cubicBezTo>
                  <a:pt x="59" y="244"/>
                  <a:pt x="59" y="244"/>
                  <a:pt x="59" y="244"/>
                </a:cubicBezTo>
                <a:cubicBezTo>
                  <a:pt x="61" y="238"/>
                  <a:pt x="65" y="243"/>
                  <a:pt x="69" y="245"/>
                </a:cubicBezTo>
                <a:cubicBezTo>
                  <a:pt x="78" y="248"/>
                  <a:pt x="94" y="246"/>
                  <a:pt x="103" y="248"/>
                </a:cubicBezTo>
                <a:cubicBezTo>
                  <a:pt x="123" y="252"/>
                  <a:pt x="123" y="252"/>
                  <a:pt x="123" y="252"/>
                </a:cubicBezTo>
                <a:cubicBezTo>
                  <a:pt x="128" y="253"/>
                  <a:pt x="137" y="236"/>
                  <a:pt x="139" y="232"/>
                </a:cubicBezTo>
                <a:cubicBezTo>
                  <a:pt x="145" y="219"/>
                  <a:pt x="149" y="237"/>
                  <a:pt x="158" y="231"/>
                </a:cubicBezTo>
                <a:cubicBezTo>
                  <a:pt x="158" y="230"/>
                  <a:pt x="165" y="227"/>
                  <a:pt x="166" y="227"/>
                </a:cubicBezTo>
                <a:cubicBezTo>
                  <a:pt x="171" y="226"/>
                  <a:pt x="176" y="227"/>
                  <a:pt x="180" y="229"/>
                </a:cubicBezTo>
                <a:cubicBezTo>
                  <a:pt x="188" y="233"/>
                  <a:pt x="199" y="228"/>
                  <a:pt x="208" y="228"/>
                </a:cubicBezTo>
                <a:cubicBezTo>
                  <a:pt x="214" y="228"/>
                  <a:pt x="221" y="225"/>
                  <a:pt x="222" y="219"/>
                </a:cubicBezTo>
                <a:cubicBezTo>
                  <a:pt x="224" y="211"/>
                  <a:pt x="222" y="212"/>
                  <a:pt x="229" y="209"/>
                </a:cubicBezTo>
                <a:cubicBezTo>
                  <a:pt x="238" y="205"/>
                  <a:pt x="233" y="202"/>
                  <a:pt x="240" y="196"/>
                </a:cubicBezTo>
                <a:cubicBezTo>
                  <a:pt x="248" y="190"/>
                  <a:pt x="250" y="196"/>
                  <a:pt x="250" y="183"/>
                </a:cubicBezTo>
                <a:cubicBezTo>
                  <a:pt x="252" y="176"/>
                  <a:pt x="254" y="169"/>
                  <a:pt x="257" y="162"/>
                </a:cubicBezTo>
                <a:cubicBezTo>
                  <a:pt x="260" y="156"/>
                  <a:pt x="263" y="151"/>
                  <a:pt x="267" y="146"/>
                </a:cubicBezTo>
                <a:cubicBezTo>
                  <a:pt x="270" y="142"/>
                  <a:pt x="270" y="140"/>
                  <a:pt x="269" y="137"/>
                </a:cubicBezTo>
                <a:cubicBezTo>
                  <a:pt x="266" y="131"/>
                  <a:pt x="271" y="126"/>
                  <a:pt x="269" y="121"/>
                </a:cubicBezTo>
                <a:cubicBezTo>
                  <a:pt x="267" y="114"/>
                  <a:pt x="267" y="108"/>
                  <a:pt x="269" y="102"/>
                </a:cubicBezTo>
                <a:cubicBezTo>
                  <a:pt x="270" y="97"/>
                  <a:pt x="272" y="93"/>
                  <a:pt x="277" y="94"/>
                </a:cubicBezTo>
                <a:cubicBezTo>
                  <a:pt x="278" y="94"/>
                  <a:pt x="297" y="84"/>
                  <a:pt x="297" y="83"/>
                </a:cubicBezTo>
                <a:cubicBezTo>
                  <a:pt x="298" y="79"/>
                  <a:pt x="290" y="72"/>
                  <a:pt x="289" y="68"/>
                </a:cubicBezTo>
                <a:cubicBezTo>
                  <a:pt x="284" y="56"/>
                  <a:pt x="307" y="60"/>
                  <a:pt x="306" y="69"/>
                </a:cubicBezTo>
                <a:cubicBezTo>
                  <a:pt x="303" y="84"/>
                  <a:pt x="309" y="82"/>
                  <a:pt x="312" y="94"/>
                </a:cubicBezTo>
                <a:cubicBezTo>
                  <a:pt x="319" y="95"/>
                  <a:pt x="320" y="94"/>
                  <a:pt x="327" y="90"/>
                </a:cubicBezTo>
                <a:cubicBezTo>
                  <a:pt x="331" y="88"/>
                  <a:pt x="335" y="78"/>
                  <a:pt x="337" y="89"/>
                </a:cubicBezTo>
                <a:cubicBezTo>
                  <a:pt x="338" y="97"/>
                  <a:pt x="350" y="101"/>
                  <a:pt x="357" y="96"/>
                </a:cubicBezTo>
                <a:cubicBezTo>
                  <a:pt x="363" y="92"/>
                  <a:pt x="363" y="76"/>
                  <a:pt x="369" y="70"/>
                </a:cubicBezTo>
                <a:cubicBezTo>
                  <a:pt x="371" y="70"/>
                  <a:pt x="371" y="70"/>
                  <a:pt x="371" y="70"/>
                </a:cubicBezTo>
                <a:cubicBezTo>
                  <a:pt x="372" y="67"/>
                  <a:pt x="381" y="66"/>
                  <a:pt x="383" y="69"/>
                </a:cubicBezTo>
                <a:cubicBezTo>
                  <a:pt x="386" y="73"/>
                  <a:pt x="388" y="72"/>
                  <a:pt x="389" y="67"/>
                </a:cubicBezTo>
                <a:cubicBezTo>
                  <a:pt x="390" y="63"/>
                  <a:pt x="386" y="56"/>
                  <a:pt x="390" y="54"/>
                </a:cubicBezTo>
                <a:cubicBezTo>
                  <a:pt x="392" y="53"/>
                  <a:pt x="398" y="50"/>
                  <a:pt x="397" y="47"/>
                </a:cubicBezTo>
                <a:cubicBezTo>
                  <a:pt x="396" y="42"/>
                  <a:pt x="382" y="40"/>
                  <a:pt x="392" y="31"/>
                </a:cubicBezTo>
                <a:cubicBezTo>
                  <a:pt x="396" y="27"/>
                  <a:pt x="393" y="25"/>
                  <a:pt x="395" y="22"/>
                </a:cubicBezTo>
                <a:cubicBezTo>
                  <a:pt x="398" y="19"/>
                  <a:pt x="401" y="19"/>
                  <a:pt x="401" y="14"/>
                </a:cubicBezTo>
                <a:cubicBezTo>
                  <a:pt x="404" y="2"/>
                  <a:pt x="405" y="8"/>
                  <a:pt x="412" y="8"/>
                </a:cubicBezTo>
                <a:cubicBezTo>
                  <a:pt x="417" y="8"/>
                  <a:pt x="418" y="1"/>
                  <a:pt x="422" y="0"/>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8" name="Freeform 16"/>
          <p:cNvSpPr>
            <a:spLocks/>
          </p:cNvSpPr>
          <p:nvPr/>
        </p:nvSpPr>
        <p:spPr bwMode="auto">
          <a:xfrm>
            <a:off x="6642965" y="2656660"/>
            <a:ext cx="1109814" cy="1187368"/>
          </a:xfrm>
          <a:custGeom>
            <a:avLst/>
            <a:gdLst/>
            <a:ahLst/>
            <a:cxnLst>
              <a:cxn ang="0">
                <a:pos x="445" y="347"/>
              </a:cxn>
              <a:cxn ang="0">
                <a:pos x="430" y="316"/>
              </a:cxn>
              <a:cxn ang="0">
                <a:pos x="412" y="289"/>
              </a:cxn>
              <a:cxn ang="0">
                <a:pos x="389" y="238"/>
              </a:cxn>
              <a:cxn ang="0">
                <a:pos x="384" y="212"/>
              </a:cxn>
              <a:cxn ang="0">
                <a:pos x="399" y="198"/>
              </a:cxn>
              <a:cxn ang="0">
                <a:pos x="397" y="183"/>
              </a:cxn>
              <a:cxn ang="0">
                <a:pos x="385" y="170"/>
              </a:cxn>
              <a:cxn ang="0">
                <a:pos x="367" y="151"/>
              </a:cxn>
              <a:cxn ang="0">
                <a:pos x="370" y="105"/>
              </a:cxn>
              <a:cxn ang="0">
                <a:pos x="357" y="65"/>
              </a:cxn>
              <a:cxn ang="0">
                <a:pos x="326" y="72"/>
              </a:cxn>
              <a:cxn ang="0">
                <a:pos x="308" y="83"/>
              </a:cxn>
              <a:cxn ang="0">
                <a:pos x="270" y="64"/>
              </a:cxn>
              <a:cxn ang="0">
                <a:pos x="265" y="31"/>
              </a:cxn>
              <a:cxn ang="0">
                <a:pos x="231" y="22"/>
              </a:cxn>
              <a:cxn ang="0">
                <a:pos x="195" y="25"/>
              </a:cxn>
              <a:cxn ang="0">
                <a:pos x="141" y="33"/>
              </a:cxn>
              <a:cxn ang="0">
                <a:pos x="80" y="39"/>
              </a:cxn>
              <a:cxn ang="0">
                <a:pos x="74" y="46"/>
              </a:cxn>
              <a:cxn ang="0">
                <a:pos x="73" y="76"/>
              </a:cxn>
              <a:cxn ang="0">
                <a:pos x="66" y="107"/>
              </a:cxn>
              <a:cxn ang="0">
                <a:pos x="78" y="145"/>
              </a:cxn>
              <a:cxn ang="0">
                <a:pos x="86" y="181"/>
              </a:cxn>
              <a:cxn ang="0">
                <a:pos x="36" y="197"/>
              </a:cxn>
              <a:cxn ang="0">
                <a:pos x="5" y="237"/>
              </a:cxn>
              <a:cxn ang="0">
                <a:pos x="9" y="282"/>
              </a:cxn>
              <a:cxn ang="0">
                <a:pos x="0" y="330"/>
              </a:cxn>
              <a:cxn ang="0">
                <a:pos x="18" y="357"/>
              </a:cxn>
              <a:cxn ang="0">
                <a:pos x="37" y="373"/>
              </a:cxn>
              <a:cxn ang="0">
                <a:pos x="87" y="397"/>
              </a:cxn>
              <a:cxn ang="0">
                <a:pos x="137" y="428"/>
              </a:cxn>
              <a:cxn ang="0">
                <a:pos x="169" y="437"/>
              </a:cxn>
              <a:cxn ang="0">
                <a:pos x="181" y="451"/>
              </a:cxn>
              <a:cxn ang="0">
                <a:pos x="194" y="453"/>
              </a:cxn>
              <a:cxn ang="0">
                <a:pos x="228" y="456"/>
              </a:cxn>
              <a:cxn ang="0">
                <a:pos x="250" y="470"/>
              </a:cxn>
              <a:cxn ang="0">
                <a:pos x="266" y="454"/>
              </a:cxn>
              <a:cxn ang="0">
                <a:pos x="306" y="457"/>
              </a:cxn>
              <a:cxn ang="0">
                <a:pos x="354" y="459"/>
              </a:cxn>
              <a:cxn ang="0">
                <a:pos x="388" y="458"/>
              </a:cxn>
              <a:cxn ang="0">
                <a:pos x="399" y="441"/>
              </a:cxn>
              <a:cxn ang="0">
                <a:pos x="404" y="415"/>
              </a:cxn>
              <a:cxn ang="0">
                <a:pos x="413" y="386"/>
              </a:cxn>
              <a:cxn ang="0">
                <a:pos x="440" y="372"/>
              </a:cxn>
            </a:cxnLst>
            <a:rect l="0" t="0" r="r" b="b"/>
            <a:pathLst>
              <a:path w="447" h="479">
                <a:moveTo>
                  <a:pt x="446" y="367"/>
                </a:moveTo>
                <a:cubicBezTo>
                  <a:pt x="446" y="365"/>
                  <a:pt x="443" y="362"/>
                  <a:pt x="444" y="360"/>
                </a:cubicBezTo>
                <a:cubicBezTo>
                  <a:pt x="445" y="356"/>
                  <a:pt x="447" y="351"/>
                  <a:pt x="445" y="347"/>
                </a:cubicBezTo>
                <a:cubicBezTo>
                  <a:pt x="442" y="345"/>
                  <a:pt x="439" y="344"/>
                  <a:pt x="436" y="341"/>
                </a:cubicBezTo>
                <a:cubicBezTo>
                  <a:pt x="431" y="335"/>
                  <a:pt x="443" y="335"/>
                  <a:pt x="441" y="329"/>
                </a:cubicBezTo>
                <a:cubicBezTo>
                  <a:pt x="440" y="323"/>
                  <a:pt x="434" y="320"/>
                  <a:pt x="430" y="316"/>
                </a:cubicBezTo>
                <a:cubicBezTo>
                  <a:pt x="428" y="313"/>
                  <a:pt x="423" y="313"/>
                  <a:pt x="421" y="309"/>
                </a:cubicBezTo>
                <a:cubicBezTo>
                  <a:pt x="420" y="306"/>
                  <a:pt x="425" y="303"/>
                  <a:pt x="423" y="300"/>
                </a:cubicBezTo>
                <a:cubicBezTo>
                  <a:pt x="421" y="297"/>
                  <a:pt x="415" y="291"/>
                  <a:pt x="412" y="289"/>
                </a:cubicBezTo>
                <a:cubicBezTo>
                  <a:pt x="406" y="285"/>
                  <a:pt x="396" y="270"/>
                  <a:pt x="396" y="263"/>
                </a:cubicBezTo>
                <a:cubicBezTo>
                  <a:pt x="396" y="258"/>
                  <a:pt x="383" y="253"/>
                  <a:pt x="383" y="246"/>
                </a:cubicBezTo>
                <a:cubicBezTo>
                  <a:pt x="383" y="243"/>
                  <a:pt x="387" y="240"/>
                  <a:pt x="389" y="238"/>
                </a:cubicBezTo>
                <a:cubicBezTo>
                  <a:pt x="389" y="237"/>
                  <a:pt x="392" y="230"/>
                  <a:pt x="390" y="230"/>
                </a:cubicBezTo>
                <a:cubicBezTo>
                  <a:pt x="390" y="228"/>
                  <a:pt x="379" y="231"/>
                  <a:pt x="379" y="224"/>
                </a:cubicBezTo>
                <a:cubicBezTo>
                  <a:pt x="379" y="222"/>
                  <a:pt x="383" y="213"/>
                  <a:pt x="384" y="212"/>
                </a:cubicBezTo>
                <a:cubicBezTo>
                  <a:pt x="386" y="210"/>
                  <a:pt x="390" y="210"/>
                  <a:pt x="392" y="208"/>
                </a:cubicBezTo>
                <a:cubicBezTo>
                  <a:pt x="394" y="207"/>
                  <a:pt x="394" y="205"/>
                  <a:pt x="395" y="203"/>
                </a:cubicBezTo>
                <a:cubicBezTo>
                  <a:pt x="396" y="201"/>
                  <a:pt x="401" y="201"/>
                  <a:pt x="399" y="198"/>
                </a:cubicBezTo>
                <a:cubicBezTo>
                  <a:pt x="397" y="195"/>
                  <a:pt x="395" y="193"/>
                  <a:pt x="396" y="189"/>
                </a:cubicBezTo>
                <a:cubicBezTo>
                  <a:pt x="397" y="183"/>
                  <a:pt x="397" y="183"/>
                  <a:pt x="397" y="183"/>
                </a:cubicBezTo>
                <a:cubicBezTo>
                  <a:pt x="397" y="183"/>
                  <a:pt x="397" y="183"/>
                  <a:pt x="397" y="183"/>
                </a:cubicBezTo>
                <a:cubicBezTo>
                  <a:pt x="398" y="180"/>
                  <a:pt x="400" y="178"/>
                  <a:pt x="399" y="175"/>
                </a:cubicBezTo>
                <a:cubicBezTo>
                  <a:pt x="398" y="173"/>
                  <a:pt x="393" y="171"/>
                  <a:pt x="391" y="171"/>
                </a:cubicBezTo>
                <a:cubicBezTo>
                  <a:pt x="388" y="172"/>
                  <a:pt x="387" y="174"/>
                  <a:pt x="385" y="170"/>
                </a:cubicBezTo>
                <a:cubicBezTo>
                  <a:pt x="383" y="167"/>
                  <a:pt x="381" y="166"/>
                  <a:pt x="380" y="164"/>
                </a:cubicBezTo>
                <a:cubicBezTo>
                  <a:pt x="379" y="162"/>
                  <a:pt x="379" y="160"/>
                  <a:pt x="379" y="159"/>
                </a:cubicBezTo>
                <a:cubicBezTo>
                  <a:pt x="375" y="151"/>
                  <a:pt x="373" y="154"/>
                  <a:pt x="367" y="151"/>
                </a:cubicBezTo>
                <a:cubicBezTo>
                  <a:pt x="364" y="148"/>
                  <a:pt x="361" y="141"/>
                  <a:pt x="361" y="137"/>
                </a:cubicBezTo>
                <a:cubicBezTo>
                  <a:pt x="361" y="131"/>
                  <a:pt x="365" y="131"/>
                  <a:pt x="369" y="128"/>
                </a:cubicBezTo>
                <a:cubicBezTo>
                  <a:pt x="379" y="119"/>
                  <a:pt x="364" y="113"/>
                  <a:pt x="370" y="105"/>
                </a:cubicBezTo>
                <a:cubicBezTo>
                  <a:pt x="367" y="99"/>
                  <a:pt x="363" y="90"/>
                  <a:pt x="362" y="83"/>
                </a:cubicBezTo>
                <a:cubicBezTo>
                  <a:pt x="361" y="77"/>
                  <a:pt x="366" y="66"/>
                  <a:pt x="357" y="65"/>
                </a:cubicBezTo>
                <a:cubicBezTo>
                  <a:pt x="357" y="65"/>
                  <a:pt x="357" y="65"/>
                  <a:pt x="357" y="65"/>
                </a:cubicBezTo>
                <a:cubicBezTo>
                  <a:pt x="355" y="70"/>
                  <a:pt x="347" y="65"/>
                  <a:pt x="344" y="66"/>
                </a:cubicBezTo>
                <a:cubicBezTo>
                  <a:pt x="339" y="67"/>
                  <a:pt x="338" y="75"/>
                  <a:pt x="333" y="74"/>
                </a:cubicBezTo>
                <a:cubicBezTo>
                  <a:pt x="331" y="74"/>
                  <a:pt x="329" y="73"/>
                  <a:pt x="326" y="72"/>
                </a:cubicBezTo>
                <a:cubicBezTo>
                  <a:pt x="319" y="72"/>
                  <a:pt x="323" y="78"/>
                  <a:pt x="320" y="81"/>
                </a:cubicBezTo>
                <a:cubicBezTo>
                  <a:pt x="319" y="83"/>
                  <a:pt x="316" y="81"/>
                  <a:pt x="314" y="81"/>
                </a:cubicBezTo>
                <a:cubicBezTo>
                  <a:pt x="311" y="81"/>
                  <a:pt x="310" y="83"/>
                  <a:pt x="308" y="83"/>
                </a:cubicBezTo>
                <a:cubicBezTo>
                  <a:pt x="305" y="84"/>
                  <a:pt x="303" y="82"/>
                  <a:pt x="300" y="82"/>
                </a:cubicBezTo>
                <a:cubicBezTo>
                  <a:pt x="295" y="83"/>
                  <a:pt x="281" y="83"/>
                  <a:pt x="276" y="82"/>
                </a:cubicBezTo>
                <a:cubicBezTo>
                  <a:pt x="270" y="80"/>
                  <a:pt x="276" y="69"/>
                  <a:pt x="270" y="64"/>
                </a:cubicBezTo>
                <a:cubicBezTo>
                  <a:pt x="268" y="61"/>
                  <a:pt x="266" y="58"/>
                  <a:pt x="267" y="54"/>
                </a:cubicBezTo>
                <a:cubicBezTo>
                  <a:pt x="267" y="49"/>
                  <a:pt x="275" y="48"/>
                  <a:pt x="272" y="43"/>
                </a:cubicBezTo>
                <a:cubicBezTo>
                  <a:pt x="265" y="31"/>
                  <a:pt x="265" y="31"/>
                  <a:pt x="265" y="31"/>
                </a:cubicBezTo>
                <a:cubicBezTo>
                  <a:pt x="264" y="28"/>
                  <a:pt x="269" y="24"/>
                  <a:pt x="267" y="21"/>
                </a:cubicBezTo>
                <a:cubicBezTo>
                  <a:pt x="259" y="9"/>
                  <a:pt x="259" y="9"/>
                  <a:pt x="259" y="9"/>
                </a:cubicBezTo>
                <a:cubicBezTo>
                  <a:pt x="254" y="0"/>
                  <a:pt x="235" y="15"/>
                  <a:pt x="231" y="22"/>
                </a:cubicBezTo>
                <a:cubicBezTo>
                  <a:pt x="228" y="30"/>
                  <a:pt x="217" y="23"/>
                  <a:pt x="211" y="24"/>
                </a:cubicBezTo>
                <a:cubicBezTo>
                  <a:pt x="207" y="26"/>
                  <a:pt x="208" y="33"/>
                  <a:pt x="203" y="33"/>
                </a:cubicBezTo>
                <a:cubicBezTo>
                  <a:pt x="201" y="33"/>
                  <a:pt x="197" y="26"/>
                  <a:pt x="195" y="25"/>
                </a:cubicBezTo>
                <a:cubicBezTo>
                  <a:pt x="192" y="22"/>
                  <a:pt x="176" y="21"/>
                  <a:pt x="175" y="23"/>
                </a:cubicBezTo>
                <a:cubicBezTo>
                  <a:pt x="175" y="36"/>
                  <a:pt x="168" y="33"/>
                  <a:pt x="160" y="30"/>
                </a:cubicBezTo>
                <a:cubicBezTo>
                  <a:pt x="152" y="26"/>
                  <a:pt x="148" y="29"/>
                  <a:pt x="141" y="33"/>
                </a:cubicBezTo>
                <a:cubicBezTo>
                  <a:pt x="137" y="35"/>
                  <a:pt x="130" y="32"/>
                  <a:pt x="125" y="34"/>
                </a:cubicBezTo>
                <a:cubicBezTo>
                  <a:pt x="117" y="36"/>
                  <a:pt x="112" y="36"/>
                  <a:pt x="104" y="32"/>
                </a:cubicBezTo>
                <a:cubicBezTo>
                  <a:pt x="97" y="29"/>
                  <a:pt x="89" y="42"/>
                  <a:pt x="80" y="39"/>
                </a:cubicBezTo>
                <a:cubicBezTo>
                  <a:pt x="75" y="44"/>
                  <a:pt x="75" y="44"/>
                  <a:pt x="75" y="44"/>
                </a:cubicBezTo>
                <a:cubicBezTo>
                  <a:pt x="75" y="44"/>
                  <a:pt x="74" y="45"/>
                  <a:pt x="74" y="46"/>
                </a:cubicBezTo>
                <a:cubicBezTo>
                  <a:pt x="74" y="46"/>
                  <a:pt x="74" y="46"/>
                  <a:pt x="74" y="46"/>
                </a:cubicBezTo>
                <a:cubicBezTo>
                  <a:pt x="74" y="50"/>
                  <a:pt x="74" y="50"/>
                  <a:pt x="74" y="50"/>
                </a:cubicBezTo>
                <a:cubicBezTo>
                  <a:pt x="71" y="54"/>
                  <a:pt x="66" y="59"/>
                  <a:pt x="70" y="63"/>
                </a:cubicBezTo>
                <a:cubicBezTo>
                  <a:pt x="73" y="67"/>
                  <a:pt x="72" y="71"/>
                  <a:pt x="73" y="76"/>
                </a:cubicBezTo>
                <a:cubicBezTo>
                  <a:pt x="71" y="79"/>
                  <a:pt x="67" y="85"/>
                  <a:pt x="69" y="88"/>
                </a:cubicBezTo>
                <a:cubicBezTo>
                  <a:pt x="70" y="90"/>
                  <a:pt x="73" y="91"/>
                  <a:pt x="72" y="95"/>
                </a:cubicBezTo>
                <a:cubicBezTo>
                  <a:pt x="70" y="99"/>
                  <a:pt x="54" y="99"/>
                  <a:pt x="66" y="107"/>
                </a:cubicBezTo>
                <a:cubicBezTo>
                  <a:pt x="69" y="109"/>
                  <a:pt x="62" y="113"/>
                  <a:pt x="64" y="116"/>
                </a:cubicBezTo>
                <a:cubicBezTo>
                  <a:pt x="68" y="122"/>
                  <a:pt x="73" y="121"/>
                  <a:pt x="76" y="124"/>
                </a:cubicBezTo>
                <a:cubicBezTo>
                  <a:pt x="83" y="130"/>
                  <a:pt x="73" y="140"/>
                  <a:pt x="78" y="145"/>
                </a:cubicBezTo>
                <a:cubicBezTo>
                  <a:pt x="81" y="149"/>
                  <a:pt x="82" y="151"/>
                  <a:pt x="82" y="156"/>
                </a:cubicBezTo>
                <a:cubicBezTo>
                  <a:pt x="82" y="160"/>
                  <a:pt x="84" y="167"/>
                  <a:pt x="83" y="170"/>
                </a:cubicBezTo>
                <a:cubicBezTo>
                  <a:pt x="81" y="175"/>
                  <a:pt x="85" y="176"/>
                  <a:pt x="86" y="181"/>
                </a:cubicBezTo>
                <a:cubicBezTo>
                  <a:pt x="88" y="190"/>
                  <a:pt x="75" y="191"/>
                  <a:pt x="67" y="191"/>
                </a:cubicBezTo>
                <a:cubicBezTo>
                  <a:pt x="62" y="191"/>
                  <a:pt x="64" y="200"/>
                  <a:pt x="55" y="200"/>
                </a:cubicBezTo>
                <a:cubicBezTo>
                  <a:pt x="49" y="199"/>
                  <a:pt x="41" y="189"/>
                  <a:pt x="36" y="197"/>
                </a:cubicBezTo>
                <a:cubicBezTo>
                  <a:pt x="32" y="203"/>
                  <a:pt x="16" y="205"/>
                  <a:pt x="19" y="214"/>
                </a:cubicBezTo>
                <a:cubicBezTo>
                  <a:pt x="20" y="218"/>
                  <a:pt x="11" y="217"/>
                  <a:pt x="9" y="222"/>
                </a:cubicBezTo>
                <a:cubicBezTo>
                  <a:pt x="6" y="230"/>
                  <a:pt x="6" y="230"/>
                  <a:pt x="5" y="237"/>
                </a:cubicBezTo>
                <a:cubicBezTo>
                  <a:pt x="5" y="241"/>
                  <a:pt x="7" y="245"/>
                  <a:pt x="5" y="250"/>
                </a:cubicBezTo>
                <a:cubicBezTo>
                  <a:pt x="3" y="253"/>
                  <a:pt x="3" y="256"/>
                  <a:pt x="6" y="259"/>
                </a:cubicBezTo>
                <a:cubicBezTo>
                  <a:pt x="10" y="263"/>
                  <a:pt x="9" y="277"/>
                  <a:pt x="9" y="282"/>
                </a:cubicBezTo>
                <a:cubicBezTo>
                  <a:pt x="9" y="289"/>
                  <a:pt x="4" y="293"/>
                  <a:pt x="4" y="298"/>
                </a:cubicBezTo>
                <a:cubicBezTo>
                  <a:pt x="3" y="306"/>
                  <a:pt x="10" y="309"/>
                  <a:pt x="4" y="317"/>
                </a:cubicBezTo>
                <a:cubicBezTo>
                  <a:pt x="0" y="330"/>
                  <a:pt x="0" y="330"/>
                  <a:pt x="0" y="330"/>
                </a:cubicBezTo>
                <a:cubicBezTo>
                  <a:pt x="0" y="330"/>
                  <a:pt x="0" y="330"/>
                  <a:pt x="0" y="330"/>
                </a:cubicBezTo>
                <a:cubicBezTo>
                  <a:pt x="5" y="337"/>
                  <a:pt x="17" y="335"/>
                  <a:pt x="16" y="347"/>
                </a:cubicBezTo>
                <a:cubicBezTo>
                  <a:pt x="16" y="351"/>
                  <a:pt x="18" y="354"/>
                  <a:pt x="18" y="357"/>
                </a:cubicBezTo>
                <a:cubicBezTo>
                  <a:pt x="18" y="362"/>
                  <a:pt x="22" y="368"/>
                  <a:pt x="22" y="373"/>
                </a:cubicBezTo>
                <a:cubicBezTo>
                  <a:pt x="22" y="373"/>
                  <a:pt x="22" y="373"/>
                  <a:pt x="22" y="373"/>
                </a:cubicBezTo>
                <a:cubicBezTo>
                  <a:pt x="26" y="374"/>
                  <a:pt x="32" y="368"/>
                  <a:pt x="37" y="373"/>
                </a:cubicBezTo>
                <a:cubicBezTo>
                  <a:pt x="47" y="384"/>
                  <a:pt x="57" y="373"/>
                  <a:pt x="69" y="377"/>
                </a:cubicBezTo>
                <a:cubicBezTo>
                  <a:pt x="73" y="378"/>
                  <a:pt x="76" y="383"/>
                  <a:pt x="81" y="385"/>
                </a:cubicBezTo>
                <a:cubicBezTo>
                  <a:pt x="85" y="386"/>
                  <a:pt x="86" y="393"/>
                  <a:pt x="87" y="397"/>
                </a:cubicBezTo>
                <a:cubicBezTo>
                  <a:pt x="96" y="415"/>
                  <a:pt x="122" y="402"/>
                  <a:pt x="121" y="421"/>
                </a:cubicBezTo>
                <a:cubicBezTo>
                  <a:pt x="120" y="424"/>
                  <a:pt x="121" y="440"/>
                  <a:pt x="126" y="431"/>
                </a:cubicBezTo>
                <a:cubicBezTo>
                  <a:pt x="128" y="428"/>
                  <a:pt x="137" y="418"/>
                  <a:pt x="137" y="428"/>
                </a:cubicBezTo>
                <a:cubicBezTo>
                  <a:pt x="137" y="432"/>
                  <a:pt x="137" y="440"/>
                  <a:pt x="143" y="437"/>
                </a:cubicBezTo>
                <a:cubicBezTo>
                  <a:pt x="146" y="435"/>
                  <a:pt x="153" y="429"/>
                  <a:pt x="156" y="430"/>
                </a:cubicBezTo>
                <a:cubicBezTo>
                  <a:pt x="162" y="433"/>
                  <a:pt x="170" y="424"/>
                  <a:pt x="169" y="437"/>
                </a:cubicBezTo>
                <a:cubicBezTo>
                  <a:pt x="168" y="444"/>
                  <a:pt x="163" y="445"/>
                  <a:pt x="159" y="450"/>
                </a:cubicBezTo>
                <a:cubicBezTo>
                  <a:pt x="156" y="455"/>
                  <a:pt x="160" y="457"/>
                  <a:pt x="165" y="455"/>
                </a:cubicBezTo>
                <a:cubicBezTo>
                  <a:pt x="169" y="452"/>
                  <a:pt x="178" y="439"/>
                  <a:pt x="181" y="451"/>
                </a:cubicBezTo>
                <a:cubicBezTo>
                  <a:pt x="182" y="459"/>
                  <a:pt x="173" y="461"/>
                  <a:pt x="181" y="468"/>
                </a:cubicBezTo>
                <a:cubicBezTo>
                  <a:pt x="194" y="479"/>
                  <a:pt x="188" y="463"/>
                  <a:pt x="192" y="459"/>
                </a:cubicBezTo>
                <a:cubicBezTo>
                  <a:pt x="194" y="453"/>
                  <a:pt x="194" y="453"/>
                  <a:pt x="194" y="453"/>
                </a:cubicBezTo>
                <a:cubicBezTo>
                  <a:pt x="201" y="451"/>
                  <a:pt x="198" y="445"/>
                  <a:pt x="208" y="448"/>
                </a:cubicBezTo>
                <a:cubicBezTo>
                  <a:pt x="214" y="450"/>
                  <a:pt x="217" y="454"/>
                  <a:pt x="222" y="454"/>
                </a:cubicBezTo>
                <a:cubicBezTo>
                  <a:pt x="223" y="458"/>
                  <a:pt x="224" y="458"/>
                  <a:pt x="228" y="456"/>
                </a:cubicBezTo>
                <a:cubicBezTo>
                  <a:pt x="231" y="455"/>
                  <a:pt x="232" y="456"/>
                  <a:pt x="236" y="458"/>
                </a:cubicBezTo>
                <a:cubicBezTo>
                  <a:pt x="240" y="461"/>
                  <a:pt x="246" y="453"/>
                  <a:pt x="250" y="462"/>
                </a:cubicBezTo>
                <a:cubicBezTo>
                  <a:pt x="251" y="465"/>
                  <a:pt x="251" y="468"/>
                  <a:pt x="250" y="470"/>
                </a:cubicBezTo>
                <a:cubicBezTo>
                  <a:pt x="250" y="470"/>
                  <a:pt x="250" y="470"/>
                  <a:pt x="250" y="470"/>
                </a:cubicBezTo>
                <a:cubicBezTo>
                  <a:pt x="260" y="467"/>
                  <a:pt x="260" y="467"/>
                  <a:pt x="260" y="467"/>
                </a:cubicBezTo>
                <a:cubicBezTo>
                  <a:pt x="262" y="463"/>
                  <a:pt x="264" y="457"/>
                  <a:pt x="266" y="454"/>
                </a:cubicBezTo>
                <a:cubicBezTo>
                  <a:pt x="272" y="446"/>
                  <a:pt x="277" y="464"/>
                  <a:pt x="285" y="445"/>
                </a:cubicBezTo>
                <a:cubicBezTo>
                  <a:pt x="286" y="443"/>
                  <a:pt x="298" y="447"/>
                  <a:pt x="299" y="450"/>
                </a:cubicBezTo>
                <a:cubicBezTo>
                  <a:pt x="300" y="453"/>
                  <a:pt x="299" y="460"/>
                  <a:pt x="306" y="457"/>
                </a:cubicBezTo>
                <a:cubicBezTo>
                  <a:pt x="307" y="457"/>
                  <a:pt x="319" y="451"/>
                  <a:pt x="317" y="457"/>
                </a:cubicBezTo>
                <a:cubicBezTo>
                  <a:pt x="313" y="468"/>
                  <a:pt x="326" y="468"/>
                  <a:pt x="334" y="467"/>
                </a:cubicBezTo>
                <a:cubicBezTo>
                  <a:pt x="341" y="467"/>
                  <a:pt x="349" y="455"/>
                  <a:pt x="354" y="459"/>
                </a:cubicBezTo>
                <a:cubicBezTo>
                  <a:pt x="358" y="462"/>
                  <a:pt x="362" y="467"/>
                  <a:pt x="367" y="466"/>
                </a:cubicBezTo>
                <a:cubicBezTo>
                  <a:pt x="372" y="465"/>
                  <a:pt x="373" y="460"/>
                  <a:pt x="377" y="459"/>
                </a:cubicBezTo>
                <a:cubicBezTo>
                  <a:pt x="381" y="457"/>
                  <a:pt x="386" y="468"/>
                  <a:pt x="388" y="458"/>
                </a:cubicBezTo>
                <a:cubicBezTo>
                  <a:pt x="389" y="452"/>
                  <a:pt x="387" y="446"/>
                  <a:pt x="387" y="440"/>
                </a:cubicBezTo>
                <a:cubicBezTo>
                  <a:pt x="387" y="440"/>
                  <a:pt x="387" y="440"/>
                  <a:pt x="387" y="440"/>
                </a:cubicBezTo>
                <a:cubicBezTo>
                  <a:pt x="391" y="443"/>
                  <a:pt x="394" y="441"/>
                  <a:pt x="399" y="441"/>
                </a:cubicBezTo>
                <a:cubicBezTo>
                  <a:pt x="407" y="437"/>
                  <a:pt x="407" y="437"/>
                  <a:pt x="407" y="437"/>
                </a:cubicBezTo>
                <a:cubicBezTo>
                  <a:pt x="407" y="437"/>
                  <a:pt x="407" y="437"/>
                  <a:pt x="407" y="437"/>
                </a:cubicBezTo>
                <a:cubicBezTo>
                  <a:pt x="407" y="430"/>
                  <a:pt x="402" y="422"/>
                  <a:pt x="404" y="415"/>
                </a:cubicBezTo>
                <a:cubicBezTo>
                  <a:pt x="406" y="411"/>
                  <a:pt x="409" y="411"/>
                  <a:pt x="411" y="408"/>
                </a:cubicBezTo>
                <a:cubicBezTo>
                  <a:pt x="413" y="405"/>
                  <a:pt x="411" y="400"/>
                  <a:pt x="410" y="397"/>
                </a:cubicBezTo>
                <a:cubicBezTo>
                  <a:pt x="412" y="393"/>
                  <a:pt x="408" y="389"/>
                  <a:pt x="413" y="386"/>
                </a:cubicBezTo>
                <a:cubicBezTo>
                  <a:pt x="416" y="384"/>
                  <a:pt x="419" y="384"/>
                  <a:pt x="422" y="383"/>
                </a:cubicBezTo>
                <a:cubicBezTo>
                  <a:pt x="427" y="380"/>
                  <a:pt x="430" y="376"/>
                  <a:pt x="434" y="373"/>
                </a:cubicBezTo>
                <a:cubicBezTo>
                  <a:pt x="436" y="372"/>
                  <a:pt x="438" y="372"/>
                  <a:pt x="440" y="372"/>
                </a:cubicBezTo>
                <a:cubicBezTo>
                  <a:pt x="443" y="371"/>
                  <a:pt x="444" y="369"/>
                  <a:pt x="446" y="367"/>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9" name="Freeform 17"/>
          <p:cNvSpPr>
            <a:spLocks/>
          </p:cNvSpPr>
          <p:nvPr/>
        </p:nvSpPr>
        <p:spPr bwMode="auto">
          <a:xfrm>
            <a:off x="8966887" y="1003972"/>
            <a:ext cx="1157951" cy="1551066"/>
          </a:xfrm>
          <a:custGeom>
            <a:avLst/>
            <a:gdLst/>
            <a:ahLst/>
            <a:cxnLst>
              <a:cxn ang="0">
                <a:pos x="379" y="580"/>
              </a:cxn>
              <a:cxn ang="0">
                <a:pos x="405" y="561"/>
              </a:cxn>
              <a:cxn ang="0">
                <a:pos x="450" y="555"/>
              </a:cxn>
              <a:cxn ang="0">
                <a:pos x="466" y="547"/>
              </a:cxn>
              <a:cxn ang="0">
                <a:pos x="449" y="521"/>
              </a:cxn>
              <a:cxn ang="0">
                <a:pos x="423" y="482"/>
              </a:cxn>
              <a:cxn ang="0">
                <a:pos x="431" y="464"/>
              </a:cxn>
              <a:cxn ang="0">
                <a:pos x="424" y="431"/>
              </a:cxn>
              <a:cxn ang="0">
                <a:pos x="417" y="403"/>
              </a:cxn>
              <a:cxn ang="0">
                <a:pos x="411" y="372"/>
              </a:cxn>
              <a:cxn ang="0">
                <a:pos x="397" y="359"/>
              </a:cxn>
              <a:cxn ang="0">
                <a:pos x="375" y="339"/>
              </a:cxn>
              <a:cxn ang="0">
                <a:pos x="363" y="314"/>
              </a:cxn>
              <a:cxn ang="0">
                <a:pos x="327" y="325"/>
              </a:cxn>
              <a:cxn ang="0">
                <a:pos x="297" y="322"/>
              </a:cxn>
              <a:cxn ang="0">
                <a:pos x="276" y="309"/>
              </a:cxn>
              <a:cxn ang="0">
                <a:pos x="230" y="308"/>
              </a:cxn>
              <a:cxn ang="0">
                <a:pos x="229" y="290"/>
              </a:cxn>
              <a:cxn ang="0">
                <a:pos x="232" y="273"/>
              </a:cxn>
              <a:cxn ang="0">
                <a:pos x="221" y="264"/>
              </a:cxn>
              <a:cxn ang="0">
                <a:pos x="234" y="242"/>
              </a:cxn>
              <a:cxn ang="0">
                <a:pos x="221" y="219"/>
              </a:cxn>
              <a:cxn ang="0">
                <a:pos x="203" y="199"/>
              </a:cxn>
              <a:cxn ang="0">
                <a:pos x="216" y="188"/>
              </a:cxn>
              <a:cxn ang="0">
                <a:pos x="255" y="179"/>
              </a:cxn>
              <a:cxn ang="0">
                <a:pos x="250" y="149"/>
              </a:cxn>
              <a:cxn ang="0">
                <a:pos x="212" y="112"/>
              </a:cxn>
              <a:cxn ang="0">
                <a:pos x="197" y="86"/>
              </a:cxn>
              <a:cxn ang="0">
                <a:pos x="202" y="70"/>
              </a:cxn>
              <a:cxn ang="0">
                <a:pos x="183" y="47"/>
              </a:cxn>
              <a:cxn ang="0">
                <a:pos x="172" y="34"/>
              </a:cxn>
              <a:cxn ang="0">
                <a:pos x="156" y="7"/>
              </a:cxn>
              <a:cxn ang="0">
                <a:pos x="121" y="10"/>
              </a:cxn>
              <a:cxn ang="0">
                <a:pos x="101" y="8"/>
              </a:cxn>
              <a:cxn ang="0">
                <a:pos x="87" y="5"/>
              </a:cxn>
              <a:cxn ang="0">
                <a:pos x="77" y="33"/>
              </a:cxn>
              <a:cxn ang="0">
                <a:pos x="84" y="73"/>
              </a:cxn>
              <a:cxn ang="0">
                <a:pos x="70" y="101"/>
              </a:cxn>
              <a:cxn ang="0">
                <a:pos x="51" y="130"/>
              </a:cxn>
              <a:cxn ang="0">
                <a:pos x="29" y="170"/>
              </a:cxn>
              <a:cxn ang="0">
                <a:pos x="47" y="221"/>
              </a:cxn>
              <a:cxn ang="0">
                <a:pos x="36" y="252"/>
              </a:cxn>
              <a:cxn ang="0">
                <a:pos x="21" y="280"/>
              </a:cxn>
              <a:cxn ang="0">
                <a:pos x="19" y="317"/>
              </a:cxn>
              <a:cxn ang="0">
                <a:pos x="11" y="340"/>
              </a:cxn>
              <a:cxn ang="0">
                <a:pos x="27" y="379"/>
              </a:cxn>
              <a:cxn ang="0">
                <a:pos x="43" y="406"/>
              </a:cxn>
              <a:cxn ang="0">
                <a:pos x="49" y="449"/>
              </a:cxn>
              <a:cxn ang="0">
                <a:pos x="30" y="483"/>
              </a:cxn>
              <a:cxn ang="0">
                <a:pos x="24" y="502"/>
              </a:cxn>
              <a:cxn ang="0">
                <a:pos x="61" y="498"/>
              </a:cxn>
              <a:cxn ang="0">
                <a:pos x="105" y="510"/>
              </a:cxn>
              <a:cxn ang="0">
                <a:pos x="156" y="504"/>
              </a:cxn>
              <a:cxn ang="0">
                <a:pos x="180" y="502"/>
              </a:cxn>
              <a:cxn ang="0">
                <a:pos x="207" y="504"/>
              </a:cxn>
              <a:cxn ang="0">
                <a:pos x="251" y="557"/>
              </a:cxn>
              <a:cxn ang="0">
                <a:pos x="276" y="577"/>
              </a:cxn>
              <a:cxn ang="0">
                <a:pos x="322" y="600"/>
              </a:cxn>
            </a:cxnLst>
            <a:rect l="0" t="0" r="r" b="b"/>
            <a:pathLst>
              <a:path w="466" h="625">
                <a:moveTo>
                  <a:pt x="342" y="600"/>
                </a:moveTo>
                <a:cubicBezTo>
                  <a:pt x="349" y="601"/>
                  <a:pt x="345" y="593"/>
                  <a:pt x="352" y="595"/>
                </a:cubicBezTo>
                <a:cubicBezTo>
                  <a:pt x="361" y="599"/>
                  <a:pt x="369" y="582"/>
                  <a:pt x="379" y="580"/>
                </a:cubicBezTo>
                <a:cubicBezTo>
                  <a:pt x="384" y="579"/>
                  <a:pt x="388" y="582"/>
                  <a:pt x="392" y="581"/>
                </a:cubicBezTo>
                <a:cubicBezTo>
                  <a:pt x="396" y="581"/>
                  <a:pt x="395" y="575"/>
                  <a:pt x="399" y="575"/>
                </a:cubicBezTo>
                <a:cubicBezTo>
                  <a:pt x="410" y="575"/>
                  <a:pt x="400" y="567"/>
                  <a:pt x="405" y="561"/>
                </a:cubicBezTo>
                <a:cubicBezTo>
                  <a:pt x="410" y="556"/>
                  <a:pt x="413" y="564"/>
                  <a:pt x="416" y="560"/>
                </a:cubicBezTo>
                <a:cubicBezTo>
                  <a:pt x="423" y="551"/>
                  <a:pt x="427" y="558"/>
                  <a:pt x="433" y="562"/>
                </a:cubicBezTo>
                <a:cubicBezTo>
                  <a:pt x="436" y="564"/>
                  <a:pt x="444" y="555"/>
                  <a:pt x="450" y="555"/>
                </a:cubicBezTo>
                <a:cubicBezTo>
                  <a:pt x="464" y="555"/>
                  <a:pt x="464" y="555"/>
                  <a:pt x="464" y="555"/>
                </a:cubicBezTo>
                <a:cubicBezTo>
                  <a:pt x="466" y="547"/>
                  <a:pt x="466" y="547"/>
                  <a:pt x="466" y="547"/>
                </a:cubicBezTo>
                <a:cubicBezTo>
                  <a:pt x="466" y="547"/>
                  <a:pt x="466" y="547"/>
                  <a:pt x="466" y="547"/>
                </a:cubicBezTo>
                <a:cubicBezTo>
                  <a:pt x="460" y="548"/>
                  <a:pt x="454" y="548"/>
                  <a:pt x="453" y="545"/>
                </a:cubicBezTo>
                <a:cubicBezTo>
                  <a:pt x="451" y="539"/>
                  <a:pt x="449" y="536"/>
                  <a:pt x="451" y="529"/>
                </a:cubicBezTo>
                <a:cubicBezTo>
                  <a:pt x="452" y="528"/>
                  <a:pt x="450" y="521"/>
                  <a:pt x="449" y="521"/>
                </a:cubicBezTo>
                <a:cubicBezTo>
                  <a:pt x="446" y="519"/>
                  <a:pt x="443" y="522"/>
                  <a:pt x="439" y="518"/>
                </a:cubicBezTo>
                <a:cubicBezTo>
                  <a:pt x="430" y="510"/>
                  <a:pt x="429" y="502"/>
                  <a:pt x="424" y="492"/>
                </a:cubicBezTo>
                <a:cubicBezTo>
                  <a:pt x="420" y="484"/>
                  <a:pt x="417" y="490"/>
                  <a:pt x="423" y="482"/>
                </a:cubicBezTo>
                <a:cubicBezTo>
                  <a:pt x="423" y="481"/>
                  <a:pt x="424" y="480"/>
                  <a:pt x="423" y="479"/>
                </a:cubicBezTo>
                <a:cubicBezTo>
                  <a:pt x="423" y="476"/>
                  <a:pt x="420" y="472"/>
                  <a:pt x="420" y="469"/>
                </a:cubicBezTo>
                <a:cubicBezTo>
                  <a:pt x="431" y="464"/>
                  <a:pt x="431" y="464"/>
                  <a:pt x="431" y="464"/>
                </a:cubicBezTo>
                <a:cubicBezTo>
                  <a:pt x="437" y="462"/>
                  <a:pt x="430" y="455"/>
                  <a:pt x="430" y="453"/>
                </a:cubicBezTo>
                <a:cubicBezTo>
                  <a:pt x="430" y="448"/>
                  <a:pt x="428" y="449"/>
                  <a:pt x="433" y="445"/>
                </a:cubicBezTo>
                <a:cubicBezTo>
                  <a:pt x="439" y="432"/>
                  <a:pt x="430" y="435"/>
                  <a:pt x="424" y="431"/>
                </a:cubicBezTo>
                <a:cubicBezTo>
                  <a:pt x="418" y="427"/>
                  <a:pt x="426" y="417"/>
                  <a:pt x="418" y="413"/>
                </a:cubicBezTo>
                <a:cubicBezTo>
                  <a:pt x="414" y="411"/>
                  <a:pt x="422" y="406"/>
                  <a:pt x="417" y="404"/>
                </a:cubicBezTo>
                <a:cubicBezTo>
                  <a:pt x="417" y="403"/>
                  <a:pt x="417" y="403"/>
                  <a:pt x="417" y="403"/>
                </a:cubicBezTo>
                <a:cubicBezTo>
                  <a:pt x="426" y="400"/>
                  <a:pt x="412" y="394"/>
                  <a:pt x="410" y="393"/>
                </a:cubicBezTo>
                <a:cubicBezTo>
                  <a:pt x="402" y="390"/>
                  <a:pt x="410" y="383"/>
                  <a:pt x="410" y="378"/>
                </a:cubicBezTo>
                <a:cubicBezTo>
                  <a:pt x="410" y="375"/>
                  <a:pt x="406" y="370"/>
                  <a:pt x="411" y="372"/>
                </a:cubicBezTo>
                <a:cubicBezTo>
                  <a:pt x="418" y="374"/>
                  <a:pt x="418" y="367"/>
                  <a:pt x="420" y="364"/>
                </a:cubicBezTo>
                <a:cubicBezTo>
                  <a:pt x="420" y="356"/>
                  <a:pt x="412" y="361"/>
                  <a:pt x="409" y="358"/>
                </a:cubicBezTo>
                <a:cubicBezTo>
                  <a:pt x="403" y="350"/>
                  <a:pt x="400" y="361"/>
                  <a:pt x="397" y="359"/>
                </a:cubicBezTo>
                <a:cubicBezTo>
                  <a:pt x="391" y="357"/>
                  <a:pt x="391" y="363"/>
                  <a:pt x="387" y="363"/>
                </a:cubicBezTo>
                <a:cubicBezTo>
                  <a:pt x="384" y="362"/>
                  <a:pt x="379" y="354"/>
                  <a:pt x="381" y="351"/>
                </a:cubicBezTo>
                <a:cubicBezTo>
                  <a:pt x="383" y="348"/>
                  <a:pt x="376" y="341"/>
                  <a:pt x="375" y="339"/>
                </a:cubicBezTo>
                <a:cubicBezTo>
                  <a:pt x="374" y="334"/>
                  <a:pt x="375" y="330"/>
                  <a:pt x="373" y="326"/>
                </a:cubicBezTo>
                <a:cubicBezTo>
                  <a:pt x="372" y="322"/>
                  <a:pt x="377" y="318"/>
                  <a:pt x="376" y="315"/>
                </a:cubicBezTo>
                <a:cubicBezTo>
                  <a:pt x="375" y="313"/>
                  <a:pt x="365" y="314"/>
                  <a:pt x="363" y="314"/>
                </a:cubicBezTo>
                <a:cubicBezTo>
                  <a:pt x="360" y="326"/>
                  <a:pt x="352" y="307"/>
                  <a:pt x="343" y="316"/>
                </a:cubicBezTo>
                <a:cubicBezTo>
                  <a:pt x="339" y="317"/>
                  <a:pt x="338" y="322"/>
                  <a:pt x="335" y="323"/>
                </a:cubicBezTo>
                <a:cubicBezTo>
                  <a:pt x="332" y="324"/>
                  <a:pt x="330" y="321"/>
                  <a:pt x="327" y="325"/>
                </a:cubicBezTo>
                <a:cubicBezTo>
                  <a:pt x="321" y="333"/>
                  <a:pt x="321" y="326"/>
                  <a:pt x="313" y="328"/>
                </a:cubicBezTo>
                <a:cubicBezTo>
                  <a:pt x="312" y="328"/>
                  <a:pt x="309" y="327"/>
                  <a:pt x="309" y="328"/>
                </a:cubicBezTo>
                <a:cubicBezTo>
                  <a:pt x="302" y="328"/>
                  <a:pt x="302" y="330"/>
                  <a:pt x="297" y="322"/>
                </a:cubicBezTo>
                <a:cubicBezTo>
                  <a:pt x="295" y="319"/>
                  <a:pt x="295" y="309"/>
                  <a:pt x="293" y="308"/>
                </a:cubicBezTo>
                <a:cubicBezTo>
                  <a:pt x="292" y="307"/>
                  <a:pt x="285" y="306"/>
                  <a:pt x="285" y="306"/>
                </a:cubicBezTo>
                <a:cubicBezTo>
                  <a:pt x="281" y="310"/>
                  <a:pt x="283" y="314"/>
                  <a:pt x="276" y="309"/>
                </a:cubicBezTo>
                <a:cubicBezTo>
                  <a:pt x="273" y="307"/>
                  <a:pt x="266" y="309"/>
                  <a:pt x="261" y="307"/>
                </a:cubicBezTo>
                <a:cubicBezTo>
                  <a:pt x="253" y="304"/>
                  <a:pt x="247" y="302"/>
                  <a:pt x="240" y="308"/>
                </a:cubicBezTo>
                <a:cubicBezTo>
                  <a:pt x="235" y="313"/>
                  <a:pt x="235" y="310"/>
                  <a:pt x="230" y="308"/>
                </a:cubicBezTo>
                <a:cubicBezTo>
                  <a:pt x="222" y="300"/>
                  <a:pt x="222" y="300"/>
                  <a:pt x="222" y="300"/>
                </a:cubicBezTo>
                <a:cubicBezTo>
                  <a:pt x="225" y="298"/>
                  <a:pt x="228" y="294"/>
                  <a:pt x="229" y="293"/>
                </a:cubicBezTo>
                <a:cubicBezTo>
                  <a:pt x="230" y="293"/>
                  <a:pt x="229" y="291"/>
                  <a:pt x="229" y="290"/>
                </a:cubicBezTo>
                <a:cubicBezTo>
                  <a:pt x="229" y="289"/>
                  <a:pt x="237" y="283"/>
                  <a:pt x="238" y="281"/>
                </a:cubicBezTo>
                <a:cubicBezTo>
                  <a:pt x="240" y="277"/>
                  <a:pt x="235" y="277"/>
                  <a:pt x="236" y="274"/>
                </a:cubicBezTo>
                <a:cubicBezTo>
                  <a:pt x="232" y="273"/>
                  <a:pt x="232" y="273"/>
                  <a:pt x="232" y="273"/>
                </a:cubicBezTo>
                <a:cubicBezTo>
                  <a:pt x="231" y="273"/>
                  <a:pt x="230" y="270"/>
                  <a:pt x="229" y="269"/>
                </a:cubicBezTo>
                <a:cubicBezTo>
                  <a:pt x="228" y="268"/>
                  <a:pt x="225" y="270"/>
                  <a:pt x="224" y="269"/>
                </a:cubicBezTo>
                <a:cubicBezTo>
                  <a:pt x="223" y="267"/>
                  <a:pt x="222" y="266"/>
                  <a:pt x="221" y="264"/>
                </a:cubicBezTo>
                <a:cubicBezTo>
                  <a:pt x="221" y="258"/>
                  <a:pt x="221" y="261"/>
                  <a:pt x="225" y="259"/>
                </a:cubicBezTo>
                <a:cubicBezTo>
                  <a:pt x="229" y="256"/>
                  <a:pt x="225" y="255"/>
                  <a:pt x="226" y="252"/>
                </a:cubicBezTo>
                <a:cubicBezTo>
                  <a:pt x="227" y="247"/>
                  <a:pt x="235" y="248"/>
                  <a:pt x="234" y="242"/>
                </a:cubicBezTo>
                <a:cubicBezTo>
                  <a:pt x="233" y="239"/>
                  <a:pt x="236" y="234"/>
                  <a:pt x="234" y="233"/>
                </a:cubicBezTo>
                <a:cubicBezTo>
                  <a:pt x="234" y="231"/>
                  <a:pt x="227" y="231"/>
                  <a:pt x="226" y="226"/>
                </a:cubicBezTo>
                <a:cubicBezTo>
                  <a:pt x="225" y="223"/>
                  <a:pt x="226" y="215"/>
                  <a:pt x="221" y="219"/>
                </a:cubicBezTo>
                <a:cubicBezTo>
                  <a:pt x="218" y="221"/>
                  <a:pt x="219" y="214"/>
                  <a:pt x="217" y="214"/>
                </a:cubicBezTo>
                <a:cubicBezTo>
                  <a:pt x="212" y="213"/>
                  <a:pt x="214" y="212"/>
                  <a:pt x="212" y="207"/>
                </a:cubicBezTo>
                <a:cubicBezTo>
                  <a:pt x="210" y="199"/>
                  <a:pt x="204" y="203"/>
                  <a:pt x="203" y="199"/>
                </a:cubicBezTo>
                <a:cubicBezTo>
                  <a:pt x="202" y="196"/>
                  <a:pt x="197" y="195"/>
                  <a:pt x="197" y="194"/>
                </a:cubicBezTo>
                <a:cubicBezTo>
                  <a:pt x="199" y="191"/>
                  <a:pt x="202" y="191"/>
                  <a:pt x="205" y="190"/>
                </a:cubicBezTo>
                <a:cubicBezTo>
                  <a:pt x="207" y="190"/>
                  <a:pt x="214" y="186"/>
                  <a:pt x="216" y="188"/>
                </a:cubicBezTo>
                <a:cubicBezTo>
                  <a:pt x="223" y="183"/>
                  <a:pt x="229" y="188"/>
                  <a:pt x="235" y="182"/>
                </a:cubicBezTo>
                <a:cubicBezTo>
                  <a:pt x="237" y="181"/>
                  <a:pt x="241" y="183"/>
                  <a:pt x="243" y="183"/>
                </a:cubicBezTo>
                <a:cubicBezTo>
                  <a:pt x="249" y="183"/>
                  <a:pt x="250" y="180"/>
                  <a:pt x="255" y="179"/>
                </a:cubicBezTo>
                <a:cubicBezTo>
                  <a:pt x="256" y="178"/>
                  <a:pt x="259" y="176"/>
                  <a:pt x="257" y="174"/>
                </a:cubicBezTo>
                <a:cubicBezTo>
                  <a:pt x="258" y="173"/>
                  <a:pt x="253" y="164"/>
                  <a:pt x="252" y="162"/>
                </a:cubicBezTo>
                <a:cubicBezTo>
                  <a:pt x="251" y="157"/>
                  <a:pt x="255" y="153"/>
                  <a:pt x="250" y="149"/>
                </a:cubicBezTo>
                <a:cubicBezTo>
                  <a:pt x="242" y="142"/>
                  <a:pt x="239" y="137"/>
                  <a:pt x="228" y="137"/>
                </a:cubicBezTo>
                <a:cubicBezTo>
                  <a:pt x="226" y="131"/>
                  <a:pt x="227" y="128"/>
                  <a:pt x="221" y="124"/>
                </a:cubicBezTo>
                <a:cubicBezTo>
                  <a:pt x="217" y="122"/>
                  <a:pt x="213" y="112"/>
                  <a:pt x="212" y="112"/>
                </a:cubicBezTo>
                <a:cubicBezTo>
                  <a:pt x="207" y="112"/>
                  <a:pt x="205" y="112"/>
                  <a:pt x="205" y="106"/>
                </a:cubicBezTo>
                <a:cubicBezTo>
                  <a:pt x="205" y="99"/>
                  <a:pt x="197" y="105"/>
                  <a:pt x="198" y="95"/>
                </a:cubicBezTo>
                <a:cubicBezTo>
                  <a:pt x="198" y="93"/>
                  <a:pt x="199" y="88"/>
                  <a:pt x="197" y="86"/>
                </a:cubicBezTo>
                <a:cubicBezTo>
                  <a:pt x="194" y="83"/>
                  <a:pt x="194" y="83"/>
                  <a:pt x="197" y="80"/>
                </a:cubicBezTo>
                <a:cubicBezTo>
                  <a:pt x="197" y="80"/>
                  <a:pt x="201" y="77"/>
                  <a:pt x="199" y="77"/>
                </a:cubicBezTo>
                <a:cubicBezTo>
                  <a:pt x="199" y="73"/>
                  <a:pt x="198" y="74"/>
                  <a:pt x="202" y="70"/>
                </a:cubicBezTo>
                <a:cubicBezTo>
                  <a:pt x="204" y="68"/>
                  <a:pt x="202" y="65"/>
                  <a:pt x="200" y="63"/>
                </a:cubicBezTo>
                <a:cubicBezTo>
                  <a:pt x="192" y="57"/>
                  <a:pt x="192" y="60"/>
                  <a:pt x="192" y="51"/>
                </a:cubicBezTo>
                <a:cubicBezTo>
                  <a:pt x="192" y="47"/>
                  <a:pt x="184" y="50"/>
                  <a:pt x="183" y="47"/>
                </a:cubicBezTo>
                <a:cubicBezTo>
                  <a:pt x="183" y="45"/>
                  <a:pt x="183" y="41"/>
                  <a:pt x="182" y="41"/>
                </a:cubicBezTo>
                <a:cubicBezTo>
                  <a:pt x="180" y="40"/>
                  <a:pt x="176" y="41"/>
                  <a:pt x="176" y="39"/>
                </a:cubicBezTo>
                <a:cubicBezTo>
                  <a:pt x="175" y="36"/>
                  <a:pt x="173" y="36"/>
                  <a:pt x="172" y="34"/>
                </a:cubicBezTo>
                <a:cubicBezTo>
                  <a:pt x="169" y="29"/>
                  <a:pt x="175" y="15"/>
                  <a:pt x="161" y="19"/>
                </a:cubicBezTo>
                <a:cubicBezTo>
                  <a:pt x="157" y="18"/>
                  <a:pt x="156" y="16"/>
                  <a:pt x="158" y="12"/>
                </a:cubicBezTo>
                <a:cubicBezTo>
                  <a:pt x="158" y="12"/>
                  <a:pt x="156" y="8"/>
                  <a:pt x="156" y="7"/>
                </a:cubicBezTo>
                <a:cubicBezTo>
                  <a:pt x="153" y="0"/>
                  <a:pt x="142" y="6"/>
                  <a:pt x="138" y="6"/>
                </a:cubicBezTo>
                <a:cubicBezTo>
                  <a:pt x="132" y="6"/>
                  <a:pt x="134" y="4"/>
                  <a:pt x="128" y="9"/>
                </a:cubicBezTo>
                <a:cubicBezTo>
                  <a:pt x="126" y="10"/>
                  <a:pt x="123" y="9"/>
                  <a:pt x="121" y="10"/>
                </a:cubicBezTo>
                <a:cubicBezTo>
                  <a:pt x="115" y="13"/>
                  <a:pt x="109" y="19"/>
                  <a:pt x="102" y="20"/>
                </a:cubicBezTo>
                <a:cubicBezTo>
                  <a:pt x="96" y="21"/>
                  <a:pt x="100" y="16"/>
                  <a:pt x="96" y="15"/>
                </a:cubicBezTo>
                <a:cubicBezTo>
                  <a:pt x="96" y="11"/>
                  <a:pt x="101" y="10"/>
                  <a:pt x="101" y="8"/>
                </a:cubicBezTo>
                <a:cubicBezTo>
                  <a:pt x="101" y="4"/>
                  <a:pt x="92" y="5"/>
                  <a:pt x="90" y="5"/>
                </a:cubicBezTo>
                <a:cubicBezTo>
                  <a:pt x="87" y="5"/>
                  <a:pt x="87" y="5"/>
                  <a:pt x="87" y="5"/>
                </a:cubicBezTo>
                <a:cubicBezTo>
                  <a:pt x="87" y="5"/>
                  <a:pt x="87" y="5"/>
                  <a:pt x="87" y="5"/>
                </a:cubicBezTo>
                <a:cubicBezTo>
                  <a:pt x="83" y="15"/>
                  <a:pt x="83" y="15"/>
                  <a:pt x="83" y="15"/>
                </a:cubicBezTo>
                <a:cubicBezTo>
                  <a:pt x="80" y="18"/>
                  <a:pt x="82" y="22"/>
                  <a:pt x="81" y="26"/>
                </a:cubicBezTo>
                <a:cubicBezTo>
                  <a:pt x="80" y="29"/>
                  <a:pt x="77" y="30"/>
                  <a:pt x="77" y="33"/>
                </a:cubicBezTo>
                <a:cubicBezTo>
                  <a:pt x="76" y="38"/>
                  <a:pt x="69" y="41"/>
                  <a:pt x="67" y="47"/>
                </a:cubicBezTo>
                <a:cubicBezTo>
                  <a:pt x="66" y="52"/>
                  <a:pt x="68" y="56"/>
                  <a:pt x="69" y="61"/>
                </a:cubicBezTo>
                <a:cubicBezTo>
                  <a:pt x="71" y="70"/>
                  <a:pt x="81" y="63"/>
                  <a:pt x="84" y="73"/>
                </a:cubicBezTo>
                <a:cubicBezTo>
                  <a:pt x="86" y="80"/>
                  <a:pt x="97" y="75"/>
                  <a:pt x="97" y="83"/>
                </a:cubicBezTo>
                <a:cubicBezTo>
                  <a:pt x="97" y="90"/>
                  <a:pt x="85" y="100"/>
                  <a:pt x="79" y="99"/>
                </a:cubicBezTo>
                <a:cubicBezTo>
                  <a:pt x="76" y="99"/>
                  <a:pt x="70" y="97"/>
                  <a:pt x="70" y="101"/>
                </a:cubicBezTo>
                <a:cubicBezTo>
                  <a:pt x="70" y="110"/>
                  <a:pt x="81" y="107"/>
                  <a:pt x="73" y="119"/>
                </a:cubicBezTo>
                <a:cubicBezTo>
                  <a:pt x="68" y="126"/>
                  <a:pt x="65" y="119"/>
                  <a:pt x="61" y="123"/>
                </a:cubicBezTo>
                <a:cubicBezTo>
                  <a:pt x="58" y="127"/>
                  <a:pt x="57" y="131"/>
                  <a:pt x="51" y="130"/>
                </a:cubicBezTo>
                <a:cubicBezTo>
                  <a:pt x="42" y="129"/>
                  <a:pt x="46" y="135"/>
                  <a:pt x="41" y="139"/>
                </a:cubicBezTo>
                <a:cubicBezTo>
                  <a:pt x="33" y="145"/>
                  <a:pt x="34" y="143"/>
                  <a:pt x="30" y="153"/>
                </a:cubicBezTo>
                <a:cubicBezTo>
                  <a:pt x="32" y="160"/>
                  <a:pt x="26" y="164"/>
                  <a:pt x="29" y="170"/>
                </a:cubicBezTo>
                <a:cubicBezTo>
                  <a:pt x="32" y="176"/>
                  <a:pt x="39" y="181"/>
                  <a:pt x="39" y="188"/>
                </a:cubicBezTo>
                <a:cubicBezTo>
                  <a:pt x="39" y="196"/>
                  <a:pt x="34" y="198"/>
                  <a:pt x="39" y="206"/>
                </a:cubicBezTo>
                <a:cubicBezTo>
                  <a:pt x="34" y="213"/>
                  <a:pt x="48" y="218"/>
                  <a:pt x="47" y="221"/>
                </a:cubicBezTo>
                <a:cubicBezTo>
                  <a:pt x="38" y="223"/>
                  <a:pt x="46" y="229"/>
                  <a:pt x="44" y="236"/>
                </a:cubicBezTo>
                <a:cubicBezTo>
                  <a:pt x="42" y="238"/>
                  <a:pt x="43" y="241"/>
                  <a:pt x="40" y="241"/>
                </a:cubicBezTo>
                <a:cubicBezTo>
                  <a:pt x="36" y="241"/>
                  <a:pt x="38" y="249"/>
                  <a:pt x="36" y="252"/>
                </a:cubicBezTo>
                <a:cubicBezTo>
                  <a:pt x="31" y="259"/>
                  <a:pt x="38" y="268"/>
                  <a:pt x="29" y="275"/>
                </a:cubicBezTo>
                <a:cubicBezTo>
                  <a:pt x="23" y="280"/>
                  <a:pt x="25" y="267"/>
                  <a:pt x="20" y="269"/>
                </a:cubicBezTo>
                <a:cubicBezTo>
                  <a:pt x="16" y="270"/>
                  <a:pt x="23" y="276"/>
                  <a:pt x="21" y="280"/>
                </a:cubicBezTo>
                <a:cubicBezTo>
                  <a:pt x="20" y="285"/>
                  <a:pt x="23" y="285"/>
                  <a:pt x="26" y="289"/>
                </a:cubicBezTo>
                <a:cubicBezTo>
                  <a:pt x="29" y="295"/>
                  <a:pt x="19" y="295"/>
                  <a:pt x="25" y="302"/>
                </a:cubicBezTo>
                <a:cubicBezTo>
                  <a:pt x="28" y="305"/>
                  <a:pt x="20" y="313"/>
                  <a:pt x="19" y="317"/>
                </a:cubicBezTo>
                <a:cubicBezTo>
                  <a:pt x="20" y="321"/>
                  <a:pt x="18" y="321"/>
                  <a:pt x="14" y="321"/>
                </a:cubicBezTo>
                <a:cubicBezTo>
                  <a:pt x="14" y="324"/>
                  <a:pt x="10" y="328"/>
                  <a:pt x="9" y="330"/>
                </a:cubicBezTo>
                <a:cubicBezTo>
                  <a:pt x="7" y="334"/>
                  <a:pt x="14" y="336"/>
                  <a:pt x="11" y="340"/>
                </a:cubicBezTo>
                <a:cubicBezTo>
                  <a:pt x="0" y="355"/>
                  <a:pt x="14" y="350"/>
                  <a:pt x="20" y="355"/>
                </a:cubicBezTo>
                <a:cubicBezTo>
                  <a:pt x="24" y="358"/>
                  <a:pt x="26" y="364"/>
                  <a:pt x="24" y="369"/>
                </a:cubicBezTo>
                <a:cubicBezTo>
                  <a:pt x="23" y="371"/>
                  <a:pt x="23" y="382"/>
                  <a:pt x="27" y="379"/>
                </a:cubicBezTo>
                <a:cubicBezTo>
                  <a:pt x="38" y="372"/>
                  <a:pt x="33" y="386"/>
                  <a:pt x="40" y="386"/>
                </a:cubicBezTo>
                <a:cubicBezTo>
                  <a:pt x="50" y="386"/>
                  <a:pt x="45" y="389"/>
                  <a:pt x="48" y="397"/>
                </a:cubicBezTo>
                <a:cubicBezTo>
                  <a:pt x="49" y="405"/>
                  <a:pt x="46" y="400"/>
                  <a:pt x="43" y="406"/>
                </a:cubicBezTo>
                <a:cubicBezTo>
                  <a:pt x="41" y="409"/>
                  <a:pt x="44" y="412"/>
                  <a:pt x="43" y="415"/>
                </a:cubicBezTo>
                <a:cubicBezTo>
                  <a:pt x="41" y="424"/>
                  <a:pt x="40" y="426"/>
                  <a:pt x="43" y="435"/>
                </a:cubicBezTo>
                <a:cubicBezTo>
                  <a:pt x="44" y="438"/>
                  <a:pt x="51" y="447"/>
                  <a:pt x="49" y="449"/>
                </a:cubicBezTo>
                <a:cubicBezTo>
                  <a:pt x="48" y="451"/>
                  <a:pt x="42" y="450"/>
                  <a:pt x="40" y="452"/>
                </a:cubicBezTo>
                <a:cubicBezTo>
                  <a:pt x="37" y="453"/>
                  <a:pt x="41" y="464"/>
                  <a:pt x="38" y="469"/>
                </a:cubicBezTo>
                <a:cubicBezTo>
                  <a:pt x="33" y="475"/>
                  <a:pt x="31" y="474"/>
                  <a:pt x="30" y="483"/>
                </a:cubicBezTo>
                <a:cubicBezTo>
                  <a:pt x="25" y="494"/>
                  <a:pt x="25" y="494"/>
                  <a:pt x="25" y="494"/>
                </a:cubicBezTo>
                <a:cubicBezTo>
                  <a:pt x="24" y="502"/>
                  <a:pt x="24" y="502"/>
                  <a:pt x="24" y="502"/>
                </a:cubicBezTo>
                <a:cubicBezTo>
                  <a:pt x="24" y="502"/>
                  <a:pt x="24" y="502"/>
                  <a:pt x="24" y="502"/>
                </a:cubicBezTo>
                <a:cubicBezTo>
                  <a:pt x="29" y="503"/>
                  <a:pt x="31" y="507"/>
                  <a:pt x="37" y="506"/>
                </a:cubicBezTo>
                <a:cubicBezTo>
                  <a:pt x="43" y="504"/>
                  <a:pt x="42" y="505"/>
                  <a:pt x="47" y="507"/>
                </a:cubicBezTo>
                <a:cubicBezTo>
                  <a:pt x="54" y="510"/>
                  <a:pt x="54" y="495"/>
                  <a:pt x="61" y="498"/>
                </a:cubicBezTo>
                <a:cubicBezTo>
                  <a:pt x="76" y="504"/>
                  <a:pt x="76" y="504"/>
                  <a:pt x="76" y="504"/>
                </a:cubicBezTo>
                <a:cubicBezTo>
                  <a:pt x="80" y="505"/>
                  <a:pt x="79" y="511"/>
                  <a:pt x="83" y="513"/>
                </a:cubicBezTo>
                <a:cubicBezTo>
                  <a:pt x="88" y="515"/>
                  <a:pt x="99" y="510"/>
                  <a:pt x="105" y="510"/>
                </a:cubicBezTo>
                <a:cubicBezTo>
                  <a:pt x="114" y="512"/>
                  <a:pt x="122" y="513"/>
                  <a:pt x="130" y="516"/>
                </a:cubicBezTo>
                <a:cubicBezTo>
                  <a:pt x="141" y="519"/>
                  <a:pt x="141" y="519"/>
                  <a:pt x="150" y="515"/>
                </a:cubicBezTo>
                <a:cubicBezTo>
                  <a:pt x="159" y="512"/>
                  <a:pt x="150" y="505"/>
                  <a:pt x="156" y="504"/>
                </a:cubicBezTo>
                <a:cubicBezTo>
                  <a:pt x="158" y="503"/>
                  <a:pt x="162" y="500"/>
                  <a:pt x="164" y="501"/>
                </a:cubicBezTo>
                <a:cubicBezTo>
                  <a:pt x="166" y="501"/>
                  <a:pt x="167" y="505"/>
                  <a:pt x="169" y="503"/>
                </a:cubicBezTo>
                <a:cubicBezTo>
                  <a:pt x="174" y="501"/>
                  <a:pt x="175" y="495"/>
                  <a:pt x="180" y="502"/>
                </a:cubicBezTo>
                <a:cubicBezTo>
                  <a:pt x="183" y="506"/>
                  <a:pt x="187" y="506"/>
                  <a:pt x="192" y="506"/>
                </a:cubicBezTo>
                <a:cubicBezTo>
                  <a:pt x="197" y="506"/>
                  <a:pt x="198" y="512"/>
                  <a:pt x="200" y="512"/>
                </a:cubicBezTo>
                <a:cubicBezTo>
                  <a:pt x="203" y="512"/>
                  <a:pt x="204" y="505"/>
                  <a:pt x="207" y="504"/>
                </a:cubicBezTo>
                <a:cubicBezTo>
                  <a:pt x="233" y="496"/>
                  <a:pt x="220" y="514"/>
                  <a:pt x="229" y="527"/>
                </a:cubicBezTo>
                <a:cubicBezTo>
                  <a:pt x="234" y="535"/>
                  <a:pt x="237" y="537"/>
                  <a:pt x="245" y="541"/>
                </a:cubicBezTo>
                <a:cubicBezTo>
                  <a:pt x="252" y="545"/>
                  <a:pt x="247" y="552"/>
                  <a:pt x="251" y="557"/>
                </a:cubicBezTo>
                <a:cubicBezTo>
                  <a:pt x="254" y="558"/>
                  <a:pt x="256" y="561"/>
                  <a:pt x="259" y="563"/>
                </a:cubicBezTo>
                <a:cubicBezTo>
                  <a:pt x="261" y="564"/>
                  <a:pt x="266" y="564"/>
                  <a:pt x="267" y="566"/>
                </a:cubicBezTo>
                <a:cubicBezTo>
                  <a:pt x="271" y="570"/>
                  <a:pt x="270" y="573"/>
                  <a:pt x="276" y="577"/>
                </a:cubicBezTo>
                <a:cubicBezTo>
                  <a:pt x="279" y="580"/>
                  <a:pt x="276" y="586"/>
                  <a:pt x="274" y="589"/>
                </a:cubicBezTo>
                <a:cubicBezTo>
                  <a:pt x="268" y="599"/>
                  <a:pt x="294" y="625"/>
                  <a:pt x="301" y="607"/>
                </a:cubicBezTo>
                <a:cubicBezTo>
                  <a:pt x="306" y="595"/>
                  <a:pt x="313" y="599"/>
                  <a:pt x="322" y="600"/>
                </a:cubicBezTo>
                <a:cubicBezTo>
                  <a:pt x="328" y="600"/>
                  <a:pt x="336" y="597"/>
                  <a:pt x="342" y="600"/>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0" name="Freeform 18"/>
          <p:cNvSpPr>
            <a:spLocks/>
          </p:cNvSpPr>
          <p:nvPr/>
        </p:nvSpPr>
        <p:spPr bwMode="auto">
          <a:xfrm>
            <a:off x="7947998" y="990600"/>
            <a:ext cx="1259572" cy="1377241"/>
          </a:xfrm>
          <a:custGeom>
            <a:avLst/>
            <a:gdLst/>
            <a:ahLst/>
            <a:cxnLst>
              <a:cxn ang="0">
                <a:pos x="492" y="31"/>
              </a:cxn>
              <a:cxn ang="0">
                <a:pos x="480" y="66"/>
              </a:cxn>
              <a:cxn ang="0">
                <a:pos x="490" y="104"/>
              </a:cxn>
              <a:cxn ang="0">
                <a:pos x="472" y="128"/>
              </a:cxn>
              <a:cxn ang="0">
                <a:pos x="441" y="158"/>
              </a:cxn>
              <a:cxn ang="0">
                <a:pos x="450" y="211"/>
              </a:cxn>
              <a:cxn ang="0">
                <a:pos x="451" y="246"/>
              </a:cxn>
              <a:cxn ang="0">
                <a:pos x="431" y="274"/>
              </a:cxn>
              <a:cxn ang="0">
                <a:pos x="436" y="307"/>
              </a:cxn>
              <a:cxn ang="0">
                <a:pos x="420" y="335"/>
              </a:cxn>
              <a:cxn ang="0">
                <a:pos x="435" y="374"/>
              </a:cxn>
              <a:cxn ang="0">
                <a:pos x="459" y="402"/>
              </a:cxn>
              <a:cxn ang="0">
                <a:pos x="454" y="440"/>
              </a:cxn>
              <a:cxn ang="0">
                <a:pos x="449" y="474"/>
              </a:cxn>
              <a:cxn ang="0">
                <a:pos x="435" y="507"/>
              </a:cxn>
              <a:cxn ang="0">
                <a:pos x="414" y="529"/>
              </a:cxn>
              <a:cxn ang="0">
                <a:pos x="345" y="552"/>
              </a:cxn>
              <a:cxn ang="0">
                <a:pos x="297" y="554"/>
              </a:cxn>
              <a:cxn ang="0">
                <a:pos x="279" y="546"/>
              </a:cxn>
              <a:cxn ang="0">
                <a:pos x="255" y="516"/>
              </a:cxn>
              <a:cxn ang="0">
                <a:pos x="229" y="479"/>
              </a:cxn>
              <a:cxn ang="0">
                <a:pos x="187" y="509"/>
              </a:cxn>
              <a:cxn ang="0">
                <a:pos x="128" y="499"/>
              </a:cxn>
              <a:cxn ang="0">
                <a:pos x="122" y="470"/>
              </a:cxn>
              <a:cxn ang="0">
                <a:pos x="89" y="443"/>
              </a:cxn>
              <a:cxn ang="0">
                <a:pos x="43" y="435"/>
              </a:cxn>
              <a:cxn ang="0">
                <a:pos x="25" y="381"/>
              </a:cxn>
              <a:cxn ang="0">
                <a:pos x="2" y="341"/>
              </a:cxn>
              <a:cxn ang="0">
                <a:pos x="10" y="309"/>
              </a:cxn>
              <a:cxn ang="0">
                <a:pos x="17" y="307"/>
              </a:cxn>
              <a:cxn ang="0">
                <a:pos x="20" y="293"/>
              </a:cxn>
              <a:cxn ang="0">
                <a:pos x="23" y="267"/>
              </a:cxn>
              <a:cxn ang="0">
                <a:pos x="21" y="253"/>
              </a:cxn>
              <a:cxn ang="0">
                <a:pos x="15" y="234"/>
              </a:cxn>
              <a:cxn ang="0">
                <a:pos x="11" y="223"/>
              </a:cxn>
              <a:cxn ang="0">
                <a:pos x="4" y="209"/>
              </a:cxn>
              <a:cxn ang="0">
                <a:pos x="15" y="198"/>
              </a:cxn>
              <a:cxn ang="0">
                <a:pos x="25" y="181"/>
              </a:cxn>
              <a:cxn ang="0">
                <a:pos x="28" y="156"/>
              </a:cxn>
              <a:cxn ang="0">
                <a:pos x="57" y="129"/>
              </a:cxn>
              <a:cxn ang="0">
                <a:pos x="68" y="114"/>
              </a:cxn>
              <a:cxn ang="0">
                <a:pos x="81" y="85"/>
              </a:cxn>
              <a:cxn ang="0">
                <a:pos x="139" y="93"/>
              </a:cxn>
              <a:cxn ang="0">
                <a:pos x="165" y="74"/>
              </a:cxn>
              <a:cxn ang="0">
                <a:pos x="204" y="78"/>
              </a:cxn>
              <a:cxn ang="0">
                <a:pos x="219" y="79"/>
              </a:cxn>
              <a:cxn ang="0">
                <a:pos x="244" y="85"/>
              </a:cxn>
              <a:cxn ang="0">
                <a:pos x="275" y="96"/>
              </a:cxn>
              <a:cxn ang="0">
                <a:pos x="303" y="82"/>
              </a:cxn>
              <a:cxn ang="0">
                <a:pos x="313" y="44"/>
              </a:cxn>
              <a:cxn ang="0">
                <a:pos x="336" y="22"/>
              </a:cxn>
              <a:cxn ang="0">
                <a:pos x="390" y="37"/>
              </a:cxn>
              <a:cxn ang="0">
                <a:pos x="425" y="30"/>
              </a:cxn>
              <a:cxn ang="0">
                <a:pos x="455" y="6"/>
              </a:cxn>
              <a:cxn ang="0">
                <a:pos x="498" y="10"/>
              </a:cxn>
            </a:cxnLst>
            <a:rect l="0" t="0" r="r" b="b"/>
            <a:pathLst>
              <a:path w="508" h="555">
                <a:moveTo>
                  <a:pt x="498" y="10"/>
                </a:moveTo>
                <a:cubicBezTo>
                  <a:pt x="494" y="20"/>
                  <a:pt x="494" y="20"/>
                  <a:pt x="494" y="20"/>
                </a:cubicBezTo>
                <a:cubicBezTo>
                  <a:pt x="491" y="23"/>
                  <a:pt x="493" y="27"/>
                  <a:pt x="492" y="31"/>
                </a:cubicBezTo>
                <a:cubicBezTo>
                  <a:pt x="491" y="34"/>
                  <a:pt x="488" y="35"/>
                  <a:pt x="488" y="38"/>
                </a:cubicBezTo>
                <a:cubicBezTo>
                  <a:pt x="487" y="43"/>
                  <a:pt x="480" y="46"/>
                  <a:pt x="478" y="52"/>
                </a:cubicBezTo>
                <a:cubicBezTo>
                  <a:pt x="477" y="57"/>
                  <a:pt x="479" y="61"/>
                  <a:pt x="480" y="66"/>
                </a:cubicBezTo>
                <a:cubicBezTo>
                  <a:pt x="482" y="75"/>
                  <a:pt x="492" y="68"/>
                  <a:pt x="495" y="78"/>
                </a:cubicBezTo>
                <a:cubicBezTo>
                  <a:pt x="497" y="85"/>
                  <a:pt x="508" y="80"/>
                  <a:pt x="508" y="88"/>
                </a:cubicBezTo>
                <a:cubicBezTo>
                  <a:pt x="508" y="95"/>
                  <a:pt x="496" y="105"/>
                  <a:pt x="490" y="104"/>
                </a:cubicBezTo>
                <a:cubicBezTo>
                  <a:pt x="487" y="104"/>
                  <a:pt x="481" y="102"/>
                  <a:pt x="481" y="106"/>
                </a:cubicBezTo>
                <a:cubicBezTo>
                  <a:pt x="481" y="115"/>
                  <a:pt x="492" y="112"/>
                  <a:pt x="484" y="124"/>
                </a:cubicBezTo>
                <a:cubicBezTo>
                  <a:pt x="479" y="131"/>
                  <a:pt x="476" y="124"/>
                  <a:pt x="472" y="128"/>
                </a:cubicBezTo>
                <a:cubicBezTo>
                  <a:pt x="469" y="132"/>
                  <a:pt x="468" y="136"/>
                  <a:pt x="462" y="135"/>
                </a:cubicBezTo>
                <a:cubicBezTo>
                  <a:pt x="453" y="134"/>
                  <a:pt x="457" y="140"/>
                  <a:pt x="452" y="144"/>
                </a:cubicBezTo>
                <a:cubicBezTo>
                  <a:pt x="444" y="150"/>
                  <a:pt x="445" y="148"/>
                  <a:pt x="441" y="158"/>
                </a:cubicBezTo>
                <a:cubicBezTo>
                  <a:pt x="443" y="165"/>
                  <a:pt x="437" y="169"/>
                  <a:pt x="440" y="175"/>
                </a:cubicBezTo>
                <a:cubicBezTo>
                  <a:pt x="443" y="181"/>
                  <a:pt x="450" y="186"/>
                  <a:pt x="450" y="193"/>
                </a:cubicBezTo>
                <a:cubicBezTo>
                  <a:pt x="450" y="201"/>
                  <a:pt x="445" y="203"/>
                  <a:pt x="450" y="211"/>
                </a:cubicBezTo>
                <a:cubicBezTo>
                  <a:pt x="445" y="218"/>
                  <a:pt x="459" y="223"/>
                  <a:pt x="458" y="226"/>
                </a:cubicBezTo>
                <a:cubicBezTo>
                  <a:pt x="449" y="228"/>
                  <a:pt x="457" y="234"/>
                  <a:pt x="455" y="241"/>
                </a:cubicBezTo>
                <a:cubicBezTo>
                  <a:pt x="453" y="243"/>
                  <a:pt x="454" y="246"/>
                  <a:pt x="451" y="246"/>
                </a:cubicBezTo>
                <a:cubicBezTo>
                  <a:pt x="447" y="246"/>
                  <a:pt x="449" y="254"/>
                  <a:pt x="447" y="257"/>
                </a:cubicBezTo>
                <a:cubicBezTo>
                  <a:pt x="442" y="264"/>
                  <a:pt x="449" y="273"/>
                  <a:pt x="440" y="280"/>
                </a:cubicBezTo>
                <a:cubicBezTo>
                  <a:pt x="434" y="285"/>
                  <a:pt x="436" y="272"/>
                  <a:pt x="431" y="274"/>
                </a:cubicBezTo>
                <a:cubicBezTo>
                  <a:pt x="427" y="275"/>
                  <a:pt x="434" y="281"/>
                  <a:pt x="432" y="285"/>
                </a:cubicBezTo>
                <a:cubicBezTo>
                  <a:pt x="431" y="290"/>
                  <a:pt x="434" y="290"/>
                  <a:pt x="437" y="294"/>
                </a:cubicBezTo>
                <a:cubicBezTo>
                  <a:pt x="440" y="300"/>
                  <a:pt x="430" y="300"/>
                  <a:pt x="436" y="307"/>
                </a:cubicBezTo>
                <a:cubicBezTo>
                  <a:pt x="439" y="310"/>
                  <a:pt x="431" y="318"/>
                  <a:pt x="430" y="322"/>
                </a:cubicBezTo>
                <a:cubicBezTo>
                  <a:pt x="431" y="326"/>
                  <a:pt x="429" y="326"/>
                  <a:pt x="425" y="326"/>
                </a:cubicBezTo>
                <a:cubicBezTo>
                  <a:pt x="425" y="329"/>
                  <a:pt x="421" y="333"/>
                  <a:pt x="420" y="335"/>
                </a:cubicBezTo>
                <a:cubicBezTo>
                  <a:pt x="418" y="339"/>
                  <a:pt x="425" y="341"/>
                  <a:pt x="422" y="345"/>
                </a:cubicBezTo>
                <a:cubicBezTo>
                  <a:pt x="411" y="360"/>
                  <a:pt x="425" y="355"/>
                  <a:pt x="431" y="360"/>
                </a:cubicBezTo>
                <a:cubicBezTo>
                  <a:pt x="435" y="363"/>
                  <a:pt x="437" y="369"/>
                  <a:pt x="435" y="374"/>
                </a:cubicBezTo>
                <a:cubicBezTo>
                  <a:pt x="434" y="376"/>
                  <a:pt x="434" y="387"/>
                  <a:pt x="438" y="384"/>
                </a:cubicBezTo>
                <a:cubicBezTo>
                  <a:pt x="449" y="377"/>
                  <a:pt x="444" y="391"/>
                  <a:pt x="451" y="391"/>
                </a:cubicBezTo>
                <a:cubicBezTo>
                  <a:pt x="461" y="391"/>
                  <a:pt x="456" y="394"/>
                  <a:pt x="459" y="402"/>
                </a:cubicBezTo>
                <a:cubicBezTo>
                  <a:pt x="460" y="410"/>
                  <a:pt x="457" y="405"/>
                  <a:pt x="454" y="411"/>
                </a:cubicBezTo>
                <a:cubicBezTo>
                  <a:pt x="452" y="414"/>
                  <a:pt x="455" y="417"/>
                  <a:pt x="454" y="420"/>
                </a:cubicBezTo>
                <a:cubicBezTo>
                  <a:pt x="452" y="429"/>
                  <a:pt x="451" y="431"/>
                  <a:pt x="454" y="440"/>
                </a:cubicBezTo>
                <a:cubicBezTo>
                  <a:pt x="455" y="443"/>
                  <a:pt x="462" y="452"/>
                  <a:pt x="460" y="454"/>
                </a:cubicBezTo>
                <a:cubicBezTo>
                  <a:pt x="459" y="456"/>
                  <a:pt x="453" y="455"/>
                  <a:pt x="451" y="457"/>
                </a:cubicBezTo>
                <a:cubicBezTo>
                  <a:pt x="448" y="458"/>
                  <a:pt x="452" y="469"/>
                  <a:pt x="449" y="474"/>
                </a:cubicBezTo>
                <a:cubicBezTo>
                  <a:pt x="444" y="480"/>
                  <a:pt x="442" y="479"/>
                  <a:pt x="441" y="488"/>
                </a:cubicBezTo>
                <a:cubicBezTo>
                  <a:pt x="436" y="499"/>
                  <a:pt x="436" y="499"/>
                  <a:pt x="436" y="499"/>
                </a:cubicBezTo>
                <a:cubicBezTo>
                  <a:pt x="435" y="507"/>
                  <a:pt x="435" y="507"/>
                  <a:pt x="435" y="507"/>
                </a:cubicBezTo>
                <a:cubicBezTo>
                  <a:pt x="435" y="507"/>
                  <a:pt x="435" y="507"/>
                  <a:pt x="435" y="507"/>
                </a:cubicBezTo>
                <a:cubicBezTo>
                  <a:pt x="433" y="511"/>
                  <a:pt x="431" y="520"/>
                  <a:pt x="427" y="521"/>
                </a:cubicBezTo>
                <a:cubicBezTo>
                  <a:pt x="422" y="523"/>
                  <a:pt x="418" y="524"/>
                  <a:pt x="414" y="529"/>
                </a:cubicBezTo>
                <a:cubicBezTo>
                  <a:pt x="412" y="532"/>
                  <a:pt x="409" y="536"/>
                  <a:pt x="407" y="539"/>
                </a:cubicBezTo>
                <a:cubicBezTo>
                  <a:pt x="398" y="547"/>
                  <a:pt x="391" y="554"/>
                  <a:pt x="378" y="551"/>
                </a:cubicBezTo>
                <a:cubicBezTo>
                  <a:pt x="366" y="548"/>
                  <a:pt x="357" y="552"/>
                  <a:pt x="345" y="552"/>
                </a:cubicBezTo>
                <a:cubicBezTo>
                  <a:pt x="338" y="552"/>
                  <a:pt x="341" y="542"/>
                  <a:pt x="334" y="541"/>
                </a:cubicBezTo>
                <a:cubicBezTo>
                  <a:pt x="326" y="539"/>
                  <a:pt x="320" y="535"/>
                  <a:pt x="314" y="533"/>
                </a:cubicBezTo>
                <a:cubicBezTo>
                  <a:pt x="310" y="532"/>
                  <a:pt x="300" y="553"/>
                  <a:pt x="297" y="554"/>
                </a:cubicBezTo>
                <a:cubicBezTo>
                  <a:pt x="292" y="555"/>
                  <a:pt x="285" y="552"/>
                  <a:pt x="281" y="553"/>
                </a:cubicBezTo>
                <a:cubicBezTo>
                  <a:pt x="281" y="553"/>
                  <a:pt x="281" y="553"/>
                  <a:pt x="281" y="553"/>
                </a:cubicBezTo>
                <a:cubicBezTo>
                  <a:pt x="279" y="546"/>
                  <a:pt x="279" y="546"/>
                  <a:pt x="279" y="546"/>
                </a:cubicBezTo>
                <a:cubicBezTo>
                  <a:pt x="267" y="549"/>
                  <a:pt x="273" y="539"/>
                  <a:pt x="265" y="539"/>
                </a:cubicBezTo>
                <a:cubicBezTo>
                  <a:pt x="260" y="539"/>
                  <a:pt x="263" y="529"/>
                  <a:pt x="259" y="525"/>
                </a:cubicBezTo>
                <a:cubicBezTo>
                  <a:pt x="256" y="523"/>
                  <a:pt x="250" y="520"/>
                  <a:pt x="255" y="516"/>
                </a:cubicBezTo>
                <a:cubicBezTo>
                  <a:pt x="259" y="513"/>
                  <a:pt x="268" y="514"/>
                  <a:pt x="264" y="505"/>
                </a:cubicBezTo>
                <a:cubicBezTo>
                  <a:pt x="259" y="496"/>
                  <a:pt x="247" y="506"/>
                  <a:pt x="244" y="497"/>
                </a:cubicBezTo>
                <a:cubicBezTo>
                  <a:pt x="243" y="492"/>
                  <a:pt x="234" y="478"/>
                  <a:pt x="229" y="479"/>
                </a:cubicBezTo>
                <a:cubicBezTo>
                  <a:pt x="224" y="481"/>
                  <a:pt x="220" y="483"/>
                  <a:pt x="220" y="488"/>
                </a:cubicBezTo>
                <a:cubicBezTo>
                  <a:pt x="220" y="502"/>
                  <a:pt x="215" y="493"/>
                  <a:pt x="209" y="497"/>
                </a:cubicBezTo>
                <a:cubicBezTo>
                  <a:pt x="198" y="497"/>
                  <a:pt x="197" y="509"/>
                  <a:pt x="187" y="509"/>
                </a:cubicBezTo>
                <a:cubicBezTo>
                  <a:pt x="176" y="509"/>
                  <a:pt x="171" y="511"/>
                  <a:pt x="162" y="513"/>
                </a:cubicBezTo>
                <a:cubicBezTo>
                  <a:pt x="157" y="514"/>
                  <a:pt x="154" y="506"/>
                  <a:pt x="147" y="508"/>
                </a:cubicBezTo>
                <a:cubicBezTo>
                  <a:pt x="139" y="511"/>
                  <a:pt x="131" y="506"/>
                  <a:pt x="128" y="499"/>
                </a:cubicBezTo>
                <a:cubicBezTo>
                  <a:pt x="126" y="493"/>
                  <a:pt x="107" y="486"/>
                  <a:pt x="123" y="483"/>
                </a:cubicBezTo>
                <a:cubicBezTo>
                  <a:pt x="126" y="481"/>
                  <a:pt x="124" y="476"/>
                  <a:pt x="123" y="474"/>
                </a:cubicBezTo>
                <a:cubicBezTo>
                  <a:pt x="122" y="472"/>
                  <a:pt x="122" y="472"/>
                  <a:pt x="122" y="470"/>
                </a:cubicBezTo>
                <a:cubicBezTo>
                  <a:pt x="122" y="461"/>
                  <a:pt x="122" y="461"/>
                  <a:pt x="116" y="454"/>
                </a:cubicBezTo>
                <a:cubicBezTo>
                  <a:pt x="114" y="450"/>
                  <a:pt x="108" y="440"/>
                  <a:pt x="104" y="441"/>
                </a:cubicBezTo>
                <a:cubicBezTo>
                  <a:pt x="98" y="443"/>
                  <a:pt x="95" y="444"/>
                  <a:pt x="89" y="443"/>
                </a:cubicBezTo>
                <a:cubicBezTo>
                  <a:pt x="69" y="443"/>
                  <a:pt x="69" y="443"/>
                  <a:pt x="69" y="443"/>
                </a:cubicBezTo>
                <a:cubicBezTo>
                  <a:pt x="65" y="443"/>
                  <a:pt x="63" y="447"/>
                  <a:pt x="60" y="447"/>
                </a:cubicBezTo>
                <a:cubicBezTo>
                  <a:pt x="58" y="448"/>
                  <a:pt x="42" y="438"/>
                  <a:pt x="43" y="435"/>
                </a:cubicBezTo>
                <a:cubicBezTo>
                  <a:pt x="45" y="431"/>
                  <a:pt x="51" y="417"/>
                  <a:pt x="48" y="414"/>
                </a:cubicBezTo>
                <a:cubicBezTo>
                  <a:pt x="46" y="412"/>
                  <a:pt x="37" y="406"/>
                  <a:pt x="34" y="405"/>
                </a:cubicBezTo>
                <a:cubicBezTo>
                  <a:pt x="31" y="403"/>
                  <a:pt x="25" y="385"/>
                  <a:pt x="25" y="381"/>
                </a:cubicBezTo>
                <a:cubicBezTo>
                  <a:pt x="25" y="366"/>
                  <a:pt x="7" y="377"/>
                  <a:pt x="3" y="366"/>
                </a:cubicBezTo>
                <a:cubicBezTo>
                  <a:pt x="0" y="359"/>
                  <a:pt x="1" y="357"/>
                  <a:pt x="3" y="350"/>
                </a:cubicBezTo>
                <a:cubicBezTo>
                  <a:pt x="4" y="347"/>
                  <a:pt x="0" y="345"/>
                  <a:pt x="2" y="341"/>
                </a:cubicBezTo>
                <a:cubicBezTo>
                  <a:pt x="5" y="336"/>
                  <a:pt x="6" y="336"/>
                  <a:pt x="6" y="330"/>
                </a:cubicBezTo>
                <a:cubicBezTo>
                  <a:pt x="6" y="325"/>
                  <a:pt x="9" y="324"/>
                  <a:pt x="10" y="320"/>
                </a:cubicBezTo>
                <a:cubicBezTo>
                  <a:pt x="10" y="309"/>
                  <a:pt x="10" y="309"/>
                  <a:pt x="10" y="309"/>
                </a:cubicBezTo>
                <a:cubicBezTo>
                  <a:pt x="10" y="309"/>
                  <a:pt x="10" y="309"/>
                  <a:pt x="10" y="309"/>
                </a:cubicBezTo>
                <a:cubicBezTo>
                  <a:pt x="13" y="310"/>
                  <a:pt x="13" y="310"/>
                  <a:pt x="13" y="310"/>
                </a:cubicBezTo>
                <a:cubicBezTo>
                  <a:pt x="14" y="309"/>
                  <a:pt x="15" y="308"/>
                  <a:pt x="17" y="307"/>
                </a:cubicBezTo>
                <a:cubicBezTo>
                  <a:pt x="18" y="306"/>
                  <a:pt x="20" y="305"/>
                  <a:pt x="21" y="304"/>
                </a:cubicBezTo>
                <a:cubicBezTo>
                  <a:pt x="21" y="304"/>
                  <a:pt x="23" y="302"/>
                  <a:pt x="22" y="301"/>
                </a:cubicBezTo>
                <a:cubicBezTo>
                  <a:pt x="21" y="298"/>
                  <a:pt x="16" y="299"/>
                  <a:pt x="20" y="293"/>
                </a:cubicBezTo>
                <a:cubicBezTo>
                  <a:pt x="21" y="291"/>
                  <a:pt x="27" y="291"/>
                  <a:pt x="27" y="287"/>
                </a:cubicBezTo>
                <a:cubicBezTo>
                  <a:pt x="27" y="283"/>
                  <a:pt x="25" y="283"/>
                  <a:pt x="26" y="280"/>
                </a:cubicBezTo>
                <a:cubicBezTo>
                  <a:pt x="27" y="278"/>
                  <a:pt x="24" y="269"/>
                  <a:pt x="23" y="267"/>
                </a:cubicBezTo>
                <a:cubicBezTo>
                  <a:pt x="21" y="266"/>
                  <a:pt x="20" y="267"/>
                  <a:pt x="18" y="265"/>
                </a:cubicBezTo>
                <a:cubicBezTo>
                  <a:pt x="16" y="262"/>
                  <a:pt x="15" y="260"/>
                  <a:pt x="17" y="257"/>
                </a:cubicBezTo>
                <a:cubicBezTo>
                  <a:pt x="18" y="256"/>
                  <a:pt x="25" y="256"/>
                  <a:pt x="21" y="253"/>
                </a:cubicBezTo>
                <a:cubicBezTo>
                  <a:pt x="15" y="249"/>
                  <a:pt x="20" y="247"/>
                  <a:pt x="17" y="243"/>
                </a:cubicBezTo>
                <a:cubicBezTo>
                  <a:pt x="16" y="242"/>
                  <a:pt x="13" y="244"/>
                  <a:pt x="13" y="240"/>
                </a:cubicBezTo>
                <a:cubicBezTo>
                  <a:pt x="13" y="238"/>
                  <a:pt x="16" y="236"/>
                  <a:pt x="15" y="234"/>
                </a:cubicBezTo>
                <a:cubicBezTo>
                  <a:pt x="15" y="233"/>
                  <a:pt x="13" y="234"/>
                  <a:pt x="13" y="234"/>
                </a:cubicBezTo>
                <a:cubicBezTo>
                  <a:pt x="10" y="232"/>
                  <a:pt x="9" y="233"/>
                  <a:pt x="7" y="229"/>
                </a:cubicBezTo>
                <a:cubicBezTo>
                  <a:pt x="5" y="224"/>
                  <a:pt x="12" y="225"/>
                  <a:pt x="11" y="223"/>
                </a:cubicBezTo>
                <a:cubicBezTo>
                  <a:pt x="9" y="221"/>
                  <a:pt x="3" y="220"/>
                  <a:pt x="5" y="218"/>
                </a:cubicBezTo>
                <a:cubicBezTo>
                  <a:pt x="5" y="217"/>
                  <a:pt x="13" y="216"/>
                  <a:pt x="10" y="214"/>
                </a:cubicBezTo>
                <a:cubicBezTo>
                  <a:pt x="8" y="213"/>
                  <a:pt x="5" y="212"/>
                  <a:pt x="4" y="209"/>
                </a:cubicBezTo>
                <a:cubicBezTo>
                  <a:pt x="3" y="207"/>
                  <a:pt x="5" y="206"/>
                  <a:pt x="7" y="206"/>
                </a:cubicBezTo>
                <a:cubicBezTo>
                  <a:pt x="10" y="204"/>
                  <a:pt x="3" y="197"/>
                  <a:pt x="7" y="197"/>
                </a:cubicBezTo>
                <a:cubicBezTo>
                  <a:pt x="9" y="198"/>
                  <a:pt x="12" y="200"/>
                  <a:pt x="15" y="198"/>
                </a:cubicBezTo>
                <a:cubicBezTo>
                  <a:pt x="18" y="195"/>
                  <a:pt x="9" y="190"/>
                  <a:pt x="16" y="187"/>
                </a:cubicBezTo>
                <a:cubicBezTo>
                  <a:pt x="18" y="186"/>
                  <a:pt x="20" y="187"/>
                  <a:pt x="22" y="187"/>
                </a:cubicBezTo>
                <a:cubicBezTo>
                  <a:pt x="24" y="187"/>
                  <a:pt x="24" y="182"/>
                  <a:pt x="25" y="181"/>
                </a:cubicBezTo>
                <a:cubicBezTo>
                  <a:pt x="27" y="176"/>
                  <a:pt x="28" y="175"/>
                  <a:pt x="24" y="174"/>
                </a:cubicBezTo>
                <a:cubicBezTo>
                  <a:pt x="18" y="174"/>
                  <a:pt x="22" y="171"/>
                  <a:pt x="25" y="170"/>
                </a:cubicBezTo>
                <a:cubicBezTo>
                  <a:pt x="35" y="169"/>
                  <a:pt x="26" y="160"/>
                  <a:pt x="28" y="156"/>
                </a:cubicBezTo>
                <a:cubicBezTo>
                  <a:pt x="31" y="152"/>
                  <a:pt x="36" y="158"/>
                  <a:pt x="37" y="149"/>
                </a:cubicBezTo>
                <a:cubicBezTo>
                  <a:pt x="38" y="138"/>
                  <a:pt x="45" y="142"/>
                  <a:pt x="50" y="139"/>
                </a:cubicBezTo>
                <a:cubicBezTo>
                  <a:pt x="52" y="137"/>
                  <a:pt x="56" y="132"/>
                  <a:pt x="57" y="129"/>
                </a:cubicBezTo>
                <a:cubicBezTo>
                  <a:pt x="57" y="126"/>
                  <a:pt x="53" y="124"/>
                  <a:pt x="55" y="122"/>
                </a:cubicBezTo>
                <a:cubicBezTo>
                  <a:pt x="56" y="120"/>
                  <a:pt x="61" y="123"/>
                  <a:pt x="62" y="121"/>
                </a:cubicBezTo>
                <a:cubicBezTo>
                  <a:pt x="68" y="114"/>
                  <a:pt x="68" y="114"/>
                  <a:pt x="68" y="114"/>
                </a:cubicBezTo>
                <a:cubicBezTo>
                  <a:pt x="69" y="111"/>
                  <a:pt x="75" y="112"/>
                  <a:pt x="73" y="110"/>
                </a:cubicBezTo>
                <a:cubicBezTo>
                  <a:pt x="72" y="108"/>
                  <a:pt x="75" y="99"/>
                  <a:pt x="77" y="97"/>
                </a:cubicBezTo>
                <a:cubicBezTo>
                  <a:pt x="77" y="97"/>
                  <a:pt x="76" y="80"/>
                  <a:pt x="81" y="85"/>
                </a:cubicBezTo>
                <a:cubicBezTo>
                  <a:pt x="86" y="90"/>
                  <a:pt x="96" y="84"/>
                  <a:pt x="103" y="84"/>
                </a:cubicBezTo>
                <a:cubicBezTo>
                  <a:pt x="112" y="83"/>
                  <a:pt x="108" y="87"/>
                  <a:pt x="118" y="88"/>
                </a:cubicBezTo>
                <a:cubicBezTo>
                  <a:pt x="124" y="88"/>
                  <a:pt x="129" y="105"/>
                  <a:pt x="139" y="93"/>
                </a:cubicBezTo>
                <a:cubicBezTo>
                  <a:pt x="141" y="90"/>
                  <a:pt x="140" y="80"/>
                  <a:pt x="144" y="79"/>
                </a:cubicBezTo>
                <a:cubicBezTo>
                  <a:pt x="146" y="78"/>
                  <a:pt x="153" y="74"/>
                  <a:pt x="151" y="71"/>
                </a:cubicBezTo>
                <a:cubicBezTo>
                  <a:pt x="156" y="71"/>
                  <a:pt x="162" y="70"/>
                  <a:pt x="165" y="74"/>
                </a:cubicBezTo>
                <a:cubicBezTo>
                  <a:pt x="169" y="81"/>
                  <a:pt x="173" y="72"/>
                  <a:pt x="180" y="76"/>
                </a:cubicBezTo>
                <a:cubicBezTo>
                  <a:pt x="183" y="77"/>
                  <a:pt x="186" y="78"/>
                  <a:pt x="190" y="78"/>
                </a:cubicBezTo>
                <a:cubicBezTo>
                  <a:pt x="194" y="78"/>
                  <a:pt x="199" y="78"/>
                  <a:pt x="204" y="78"/>
                </a:cubicBezTo>
                <a:cubicBezTo>
                  <a:pt x="206" y="79"/>
                  <a:pt x="206" y="81"/>
                  <a:pt x="208" y="81"/>
                </a:cubicBezTo>
                <a:cubicBezTo>
                  <a:pt x="210" y="82"/>
                  <a:pt x="212" y="81"/>
                  <a:pt x="214" y="80"/>
                </a:cubicBezTo>
                <a:cubicBezTo>
                  <a:pt x="219" y="79"/>
                  <a:pt x="219" y="79"/>
                  <a:pt x="219" y="79"/>
                </a:cubicBezTo>
                <a:cubicBezTo>
                  <a:pt x="219" y="79"/>
                  <a:pt x="219" y="79"/>
                  <a:pt x="219" y="79"/>
                </a:cubicBezTo>
                <a:cubicBezTo>
                  <a:pt x="224" y="80"/>
                  <a:pt x="223" y="81"/>
                  <a:pt x="229" y="81"/>
                </a:cubicBezTo>
                <a:cubicBezTo>
                  <a:pt x="238" y="79"/>
                  <a:pt x="237" y="82"/>
                  <a:pt x="244" y="85"/>
                </a:cubicBezTo>
                <a:cubicBezTo>
                  <a:pt x="250" y="87"/>
                  <a:pt x="249" y="88"/>
                  <a:pt x="244" y="92"/>
                </a:cubicBezTo>
                <a:cubicBezTo>
                  <a:pt x="235" y="99"/>
                  <a:pt x="255" y="95"/>
                  <a:pt x="258" y="96"/>
                </a:cubicBezTo>
                <a:cubicBezTo>
                  <a:pt x="262" y="96"/>
                  <a:pt x="273" y="103"/>
                  <a:pt x="275" y="96"/>
                </a:cubicBezTo>
                <a:cubicBezTo>
                  <a:pt x="283" y="96"/>
                  <a:pt x="280" y="89"/>
                  <a:pt x="288" y="91"/>
                </a:cubicBezTo>
                <a:cubicBezTo>
                  <a:pt x="290" y="91"/>
                  <a:pt x="291" y="86"/>
                  <a:pt x="294" y="85"/>
                </a:cubicBezTo>
                <a:cubicBezTo>
                  <a:pt x="297" y="84"/>
                  <a:pt x="301" y="85"/>
                  <a:pt x="303" y="82"/>
                </a:cubicBezTo>
                <a:cubicBezTo>
                  <a:pt x="319" y="67"/>
                  <a:pt x="319" y="67"/>
                  <a:pt x="319" y="67"/>
                </a:cubicBezTo>
                <a:cubicBezTo>
                  <a:pt x="317" y="67"/>
                  <a:pt x="308" y="69"/>
                  <a:pt x="311" y="64"/>
                </a:cubicBezTo>
                <a:cubicBezTo>
                  <a:pt x="316" y="58"/>
                  <a:pt x="309" y="51"/>
                  <a:pt x="313" y="44"/>
                </a:cubicBezTo>
                <a:cubicBezTo>
                  <a:pt x="314" y="42"/>
                  <a:pt x="322" y="42"/>
                  <a:pt x="322" y="40"/>
                </a:cubicBezTo>
                <a:cubicBezTo>
                  <a:pt x="322" y="33"/>
                  <a:pt x="318" y="34"/>
                  <a:pt x="316" y="28"/>
                </a:cubicBezTo>
                <a:cubicBezTo>
                  <a:pt x="313" y="14"/>
                  <a:pt x="330" y="15"/>
                  <a:pt x="336" y="22"/>
                </a:cubicBezTo>
                <a:cubicBezTo>
                  <a:pt x="337" y="22"/>
                  <a:pt x="342" y="19"/>
                  <a:pt x="345" y="19"/>
                </a:cubicBezTo>
                <a:cubicBezTo>
                  <a:pt x="354" y="20"/>
                  <a:pt x="370" y="41"/>
                  <a:pt x="379" y="37"/>
                </a:cubicBezTo>
                <a:cubicBezTo>
                  <a:pt x="383" y="35"/>
                  <a:pt x="386" y="37"/>
                  <a:pt x="390" y="37"/>
                </a:cubicBezTo>
                <a:cubicBezTo>
                  <a:pt x="394" y="37"/>
                  <a:pt x="399" y="31"/>
                  <a:pt x="403" y="34"/>
                </a:cubicBezTo>
                <a:cubicBezTo>
                  <a:pt x="407" y="37"/>
                  <a:pt x="403" y="45"/>
                  <a:pt x="412" y="39"/>
                </a:cubicBezTo>
                <a:cubicBezTo>
                  <a:pt x="416" y="35"/>
                  <a:pt x="424" y="34"/>
                  <a:pt x="425" y="30"/>
                </a:cubicBezTo>
                <a:cubicBezTo>
                  <a:pt x="426" y="29"/>
                  <a:pt x="435" y="20"/>
                  <a:pt x="436" y="20"/>
                </a:cubicBezTo>
                <a:cubicBezTo>
                  <a:pt x="436" y="28"/>
                  <a:pt x="445" y="16"/>
                  <a:pt x="447" y="16"/>
                </a:cubicBezTo>
                <a:cubicBezTo>
                  <a:pt x="457" y="17"/>
                  <a:pt x="449" y="9"/>
                  <a:pt x="455" y="6"/>
                </a:cubicBezTo>
                <a:cubicBezTo>
                  <a:pt x="460" y="3"/>
                  <a:pt x="469" y="9"/>
                  <a:pt x="474" y="12"/>
                </a:cubicBezTo>
                <a:cubicBezTo>
                  <a:pt x="481" y="17"/>
                  <a:pt x="487" y="0"/>
                  <a:pt x="495" y="10"/>
                </a:cubicBezTo>
                <a:cubicBezTo>
                  <a:pt x="498" y="10"/>
                  <a:pt x="498" y="10"/>
                  <a:pt x="498" y="10"/>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1" name="Freeform 19"/>
          <p:cNvSpPr>
            <a:spLocks/>
          </p:cNvSpPr>
          <p:nvPr/>
        </p:nvSpPr>
        <p:spPr bwMode="auto">
          <a:xfrm>
            <a:off x="8988281" y="3113956"/>
            <a:ext cx="1671407" cy="1099118"/>
          </a:xfrm>
          <a:custGeom>
            <a:avLst/>
            <a:gdLst/>
            <a:ahLst/>
            <a:cxnLst>
              <a:cxn ang="0">
                <a:pos x="648" y="159"/>
              </a:cxn>
              <a:cxn ang="0">
                <a:pos x="653" y="190"/>
              </a:cxn>
              <a:cxn ang="0">
                <a:pos x="666" y="233"/>
              </a:cxn>
              <a:cxn ang="0">
                <a:pos x="662" y="286"/>
              </a:cxn>
              <a:cxn ang="0">
                <a:pos x="617" y="284"/>
              </a:cxn>
              <a:cxn ang="0">
                <a:pos x="611" y="327"/>
              </a:cxn>
              <a:cxn ang="0">
                <a:pos x="612" y="345"/>
              </a:cxn>
              <a:cxn ang="0">
                <a:pos x="553" y="350"/>
              </a:cxn>
              <a:cxn ang="0">
                <a:pos x="529" y="346"/>
              </a:cxn>
              <a:cxn ang="0">
                <a:pos x="522" y="316"/>
              </a:cxn>
              <a:cxn ang="0">
                <a:pos x="513" y="295"/>
              </a:cxn>
              <a:cxn ang="0">
                <a:pos x="479" y="282"/>
              </a:cxn>
              <a:cxn ang="0">
                <a:pos x="436" y="284"/>
              </a:cxn>
              <a:cxn ang="0">
                <a:pos x="379" y="271"/>
              </a:cxn>
              <a:cxn ang="0">
                <a:pos x="335" y="282"/>
              </a:cxn>
              <a:cxn ang="0">
                <a:pos x="320" y="301"/>
              </a:cxn>
              <a:cxn ang="0">
                <a:pos x="313" y="338"/>
              </a:cxn>
              <a:cxn ang="0">
                <a:pos x="335" y="371"/>
              </a:cxn>
              <a:cxn ang="0">
                <a:pos x="332" y="409"/>
              </a:cxn>
              <a:cxn ang="0">
                <a:pos x="310" y="424"/>
              </a:cxn>
              <a:cxn ang="0">
                <a:pos x="228" y="427"/>
              </a:cxn>
              <a:cxn ang="0">
                <a:pos x="196" y="438"/>
              </a:cxn>
              <a:cxn ang="0">
                <a:pos x="154" y="429"/>
              </a:cxn>
              <a:cxn ang="0">
                <a:pos x="98" y="421"/>
              </a:cxn>
              <a:cxn ang="0">
                <a:pos x="57" y="430"/>
              </a:cxn>
              <a:cxn ang="0">
                <a:pos x="36" y="414"/>
              </a:cxn>
              <a:cxn ang="0">
                <a:pos x="18" y="408"/>
              </a:cxn>
              <a:cxn ang="0">
                <a:pos x="4" y="396"/>
              </a:cxn>
              <a:cxn ang="0">
                <a:pos x="16" y="360"/>
              </a:cxn>
              <a:cxn ang="0">
                <a:pos x="14" y="326"/>
              </a:cxn>
              <a:cxn ang="0">
                <a:pos x="5" y="310"/>
              </a:cxn>
              <a:cxn ang="0">
                <a:pos x="26" y="292"/>
              </a:cxn>
              <a:cxn ang="0">
                <a:pos x="43" y="272"/>
              </a:cxn>
              <a:cxn ang="0">
                <a:pos x="63" y="265"/>
              </a:cxn>
              <a:cxn ang="0">
                <a:pos x="91" y="226"/>
              </a:cxn>
              <a:cxn ang="0">
                <a:pos x="109" y="160"/>
              </a:cxn>
              <a:cxn ang="0">
                <a:pos x="134" y="144"/>
              </a:cxn>
              <a:cxn ang="0">
                <a:pos x="113" y="106"/>
              </a:cxn>
              <a:cxn ang="0">
                <a:pos x="147" y="108"/>
              </a:cxn>
              <a:cxn ang="0">
                <a:pos x="156" y="76"/>
              </a:cxn>
              <a:cxn ang="0">
                <a:pos x="211" y="115"/>
              </a:cxn>
              <a:cxn ang="0">
                <a:pos x="226" y="107"/>
              </a:cxn>
              <a:cxn ang="0">
                <a:pos x="229" y="65"/>
              </a:cxn>
              <a:cxn ang="0">
                <a:pos x="240" y="41"/>
              </a:cxn>
              <a:cxn ang="0">
                <a:pos x="271" y="32"/>
              </a:cxn>
              <a:cxn ang="0">
                <a:pos x="330" y="8"/>
              </a:cxn>
              <a:cxn ang="0">
                <a:pos x="346" y="12"/>
              </a:cxn>
              <a:cxn ang="0">
                <a:pos x="363" y="11"/>
              </a:cxn>
              <a:cxn ang="0">
                <a:pos x="402" y="39"/>
              </a:cxn>
              <a:cxn ang="0">
                <a:pos x="446" y="57"/>
              </a:cxn>
              <a:cxn ang="0">
                <a:pos x="481" y="66"/>
              </a:cxn>
              <a:cxn ang="0">
                <a:pos x="517" y="89"/>
              </a:cxn>
              <a:cxn ang="0">
                <a:pos x="548" y="130"/>
              </a:cxn>
              <a:cxn ang="0">
                <a:pos x="563" y="162"/>
              </a:cxn>
              <a:cxn ang="0">
                <a:pos x="599" y="142"/>
              </a:cxn>
            </a:cxnLst>
            <a:rect l="0" t="0" r="r" b="b"/>
            <a:pathLst>
              <a:path w="674" h="443">
                <a:moveTo>
                  <a:pt x="638" y="148"/>
                </a:moveTo>
                <a:cubicBezTo>
                  <a:pt x="641" y="154"/>
                  <a:pt x="641" y="154"/>
                  <a:pt x="641" y="154"/>
                </a:cubicBezTo>
                <a:cubicBezTo>
                  <a:pt x="645" y="154"/>
                  <a:pt x="647" y="155"/>
                  <a:pt x="648" y="159"/>
                </a:cubicBezTo>
                <a:cubicBezTo>
                  <a:pt x="648" y="161"/>
                  <a:pt x="674" y="169"/>
                  <a:pt x="660" y="173"/>
                </a:cubicBezTo>
                <a:cubicBezTo>
                  <a:pt x="657" y="174"/>
                  <a:pt x="656" y="176"/>
                  <a:pt x="656" y="179"/>
                </a:cubicBezTo>
                <a:cubicBezTo>
                  <a:pt x="656" y="184"/>
                  <a:pt x="652" y="184"/>
                  <a:pt x="653" y="190"/>
                </a:cubicBezTo>
                <a:cubicBezTo>
                  <a:pt x="653" y="195"/>
                  <a:pt x="658" y="196"/>
                  <a:pt x="653" y="201"/>
                </a:cubicBezTo>
                <a:cubicBezTo>
                  <a:pt x="651" y="205"/>
                  <a:pt x="654" y="221"/>
                  <a:pt x="655" y="226"/>
                </a:cubicBezTo>
                <a:cubicBezTo>
                  <a:pt x="656" y="231"/>
                  <a:pt x="664" y="225"/>
                  <a:pt x="666" y="233"/>
                </a:cubicBezTo>
                <a:cubicBezTo>
                  <a:pt x="668" y="248"/>
                  <a:pt x="668" y="248"/>
                  <a:pt x="668" y="248"/>
                </a:cubicBezTo>
                <a:cubicBezTo>
                  <a:pt x="671" y="263"/>
                  <a:pt x="661" y="254"/>
                  <a:pt x="661" y="262"/>
                </a:cubicBezTo>
                <a:cubicBezTo>
                  <a:pt x="662" y="286"/>
                  <a:pt x="662" y="286"/>
                  <a:pt x="662" y="286"/>
                </a:cubicBezTo>
                <a:cubicBezTo>
                  <a:pt x="660" y="289"/>
                  <a:pt x="661" y="302"/>
                  <a:pt x="653" y="296"/>
                </a:cubicBezTo>
                <a:cubicBezTo>
                  <a:pt x="649" y="292"/>
                  <a:pt x="644" y="295"/>
                  <a:pt x="640" y="291"/>
                </a:cubicBezTo>
                <a:cubicBezTo>
                  <a:pt x="635" y="286"/>
                  <a:pt x="623" y="283"/>
                  <a:pt x="617" y="284"/>
                </a:cubicBezTo>
                <a:cubicBezTo>
                  <a:pt x="608" y="287"/>
                  <a:pt x="614" y="296"/>
                  <a:pt x="612" y="301"/>
                </a:cubicBezTo>
                <a:cubicBezTo>
                  <a:pt x="610" y="309"/>
                  <a:pt x="612" y="312"/>
                  <a:pt x="618" y="316"/>
                </a:cubicBezTo>
                <a:cubicBezTo>
                  <a:pt x="627" y="324"/>
                  <a:pt x="619" y="327"/>
                  <a:pt x="611" y="327"/>
                </a:cubicBezTo>
                <a:cubicBezTo>
                  <a:pt x="600" y="328"/>
                  <a:pt x="612" y="337"/>
                  <a:pt x="612" y="340"/>
                </a:cubicBezTo>
                <a:cubicBezTo>
                  <a:pt x="612" y="345"/>
                  <a:pt x="612" y="345"/>
                  <a:pt x="612" y="345"/>
                </a:cubicBezTo>
                <a:cubicBezTo>
                  <a:pt x="612" y="345"/>
                  <a:pt x="612" y="345"/>
                  <a:pt x="612" y="345"/>
                </a:cubicBezTo>
                <a:cubicBezTo>
                  <a:pt x="604" y="345"/>
                  <a:pt x="596" y="352"/>
                  <a:pt x="588" y="352"/>
                </a:cubicBezTo>
                <a:cubicBezTo>
                  <a:pt x="582" y="352"/>
                  <a:pt x="570" y="343"/>
                  <a:pt x="566" y="349"/>
                </a:cubicBezTo>
                <a:cubicBezTo>
                  <a:pt x="559" y="356"/>
                  <a:pt x="560" y="350"/>
                  <a:pt x="553" y="350"/>
                </a:cubicBezTo>
                <a:cubicBezTo>
                  <a:pt x="551" y="349"/>
                  <a:pt x="546" y="349"/>
                  <a:pt x="545" y="348"/>
                </a:cubicBezTo>
                <a:cubicBezTo>
                  <a:pt x="543" y="346"/>
                  <a:pt x="544" y="341"/>
                  <a:pt x="540" y="342"/>
                </a:cubicBezTo>
                <a:cubicBezTo>
                  <a:pt x="537" y="343"/>
                  <a:pt x="532" y="348"/>
                  <a:pt x="529" y="346"/>
                </a:cubicBezTo>
                <a:cubicBezTo>
                  <a:pt x="522" y="342"/>
                  <a:pt x="530" y="341"/>
                  <a:pt x="532" y="339"/>
                </a:cubicBezTo>
                <a:cubicBezTo>
                  <a:pt x="535" y="335"/>
                  <a:pt x="532" y="328"/>
                  <a:pt x="533" y="324"/>
                </a:cubicBezTo>
                <a:cubicBezTo>
                  <a:pt x="530" y="322"/>
                  <a:pt x="522" y="318"/>
                  <a:pt x="522" y="316"/>
                </a:cubicBezTo>
                <a:cubicBezTo>
                  <a:pt x="524" y="307"/>
                  <a:pt x="522" y="311"/>
                  <a:pt x="521" y="304"/>
                </a:cubicBezTo>
                <a:cubicBezTo>
                  <a:pt x="521" y="301"/>
                  <a:pt x="524" y="298"/>
                  <a:pt x="523" y="295"/>
                </a:cubicBezTo>
                <a:cubicBezTo>
                  <a:pt x="523" y="292"/>
                  <a:pt x="515" y="297"/>
                  <a:pt x="513" y="295"/>
                </a:cubicBezTo>
                <a:cubicBezTo>
                  <a:pt x="509" y="291"/>
                  <a:pt x="509" y="289"/>
                  <a:pt x="509" y="284"/>
                </a:cubicBezTo>
                <a:cubicBezTo>
                  <a:pt x="504" y="282"/>
                  <a:pt x="496" y="285"/>
                  <a:pt x="490" y="287"/>
                </a:cubicBezTo>
                <a:cubicBezTo>
                  <a:pt x="477" y="289"/>
                  <a:pt x="485" y="289"/>
                  <a:pt x="479" y="282"/>
                </a:cubicBezTo>
                <a:cubicBezTo>
                  <a:pt x="477" y="280"/>
                  <a:pt x="471" y="280"/>
                  <a:pt x="468" y="279"/>
                </a:cubicBezTo>
                <a:cubicBezTo>
                  <a:pt x="463" y="278"/>
                  <a:pt x="464" y="271"/>
                  <a:pt x="459" y="272"/>
                </a:cubicBezTo>
                <a:cubicBezTo>
                  <a:pt x="451" y="275"/>
                  <a:pt x="444" y="282"/>
                  <a:pt x="436" y="284"/>
                </a:cubicBezTo>
                <a:cubicBezTo>
                  <a:pt x="432" y="286"/>
                  <a:pt x="431" y="282"/>
                  <a:pt x="427" y="282"/>
                </a:cubicBezTo>
                <a:cubicBezTo>
                  <a:pt x="418" y="281"/>
                  <a:pt x="408" y="280"/>
                  <a:pt x="401" y="275"/>
                </a:cubicBezTo>
                <a:cubicBezTo>
                  <a:pt x="393" y="269"/>
                  <a:pt x="387" y="271"/>
                  <a:pt x="379" y="271"/>
                </a:cubicBezTo>
                <a:cubicBezTo>
                  <a:pt x="373" y="270"/>
                  <a:pt x="372" y="275"/>
                  <a:pt x="367" y="275"/>
                </a:cubicBezTo>
                <a:cubicBezTo>
                  <a:pt x="356" y="274"/>
                  <a:pt x="355" y="278"/>
                  <a:pt x="347" y="283"/>
                </a:cubicBezTo>
                <a:cubicBezTo>
                  <a:pt x="344" y="284"/>
                  <a:pt x="339" y="281"/>
                  <a:pt x="335" y="282"/>
                </a:cubicBezTo>
                <a:cubicBezTo>
                  <a:pt x="329" y="283"/>
                  <a:pt x="329" y="277"/>
                  <a:pt x="327" y="273"/>
                </a:cubicBezTo>
                <a:cubicBezTo>
                  <a:pt x="310" y="273"/>
                  <a:pt x="327" y="293"/>
                  <a:pt x="318" y="295"/>
                </a:cubicBezTo>
                <a:cubicBezTo>
                  <a:pt x="318" y="297"/>
                  <a:pt x="319" y="298"/>
                  <a:pt x="320" y="301"/>
                </a:cubicBezTo>
                <a:cubicBezTo>
                  <a:pt x="322" y="309"/>
                  <a:pt x="323" y="308"/>
                  <a:pt x="328" y="314"/>
                </a:cubicBezTo>
                <a:cubicBezTo>
                  <a:pt x="331" y="316"/>
                  <a:pt x="330" y="323"/>
                  <a:pt x="325" y="323"/>
                </a:cubicBezTo>
                <a:cubicBezTo>
                  <a:pt x="315" y="323"/>
                  <a:pt x="310" y="327"/>
                  <a:pt x="313" y="338"/>
                </a:cubicBezTo>
                <a:cubicBezTo>
                  <a:pt x="314" y="341"/>
                  <a:pt x="318" y="341"/>
                  <a:pt x="321" y="342"/>
                </a:cubicBezTo>
                <a:cubicBezTo>
                  <a:pt x="323" y="348"/>
                  <a:pt x="323" y="354"/>
                  <a:pt x="324" y="360"/>
                </a:cubicBezTo>
                <a:cubicBezTo>
                  <a:pt x="326" y="370"/>
                  <a:pt x="335" y="362"/>
                  <a:pt x="335" y="371"/>
                </a:cubicBezTo>
                <a:cubicBezTo>
                  <a:pt x="335" y="375"/>
                  <a:pt x="333" y="383"/>
                  <a:pt x="331" y="387"/>
                </a:cubicBezTo>
                <a:cubicBezTo>
                  <a:pt x="329" y="390"/>
                  <a:pt x="328" y="400"/>
                  <a:pt x="332" y="401"/>
                </a:cubicBezTo>
                <a:cubicBezTo>
                  <a:pt x="333" y="404"/>
                  <a:pt x="331" y="406"/>
                  <a:pt x="332" y="409"/>
                </a:cubicBezTo>
                <a:cubicBezTo>
                  <a:pt x="332" y="412"/>
                  <a:pt x="336" y="414"/>
                  <a:pt x="337" y="417"/>
                </a:cubicBezTo>
                <a:cubicBezTo>
                  <a:pt x="339" y="424"/>
                  <a:pt x="326" y="427"/>
                  <a:pt x="322" y="428"/>
                </a:cubicBezTo>
                <a:cubicBezTo>
                  <a:pt x="317" y="429"/>
                  <a:pt x="314" y="425"/>
                  <a:pt x="310" y="424"/>
                </a:cubicBezTo>
                <a:cubicBezTo>
                  <a:pt x="305" y="421"/>
                  <a:pt x="298" y="420"/>
                  <a:pt x="291" y="417"/>
                </a:cubicBezTo>
                <a:cubicBezTo>
                  <a:pt x="277" y="417"/>
                  <a:pt x="273" y="415"/>
                  <a:pt x="260" y="421"/>
                </a:cubicBezTo>
                <a:cubicBezTo>
                  <a:pt x="248" y="427"/>
                  <a:pt x="239" y="422"/>
                  <a:pt x="228" y="427"/>
                </a:cubicBezTo>
                <a:cubicBezTo>
                  <a:pt x="206" y="438"/>
                  <a:pt x="206" y="438"/>
                  <a:pt x="206" y="438"/>
                </a:cubicBezTo>
                <a:cubicBezTo>
                  <a:pt x="206" y="438"/>
                  <a:pt x="206" y="438"/>
                  <a:pt x="206" y="438"/>
                </a:cubicBezTo>
                <a:cubicBezTo>
                  <a:pt x="196" y="438"/>
                  <a:pt x="196" y="438"/>
                  <a:pt x="196" y="438"/>
                </a:cubicBezTo>
                <a:cubicBezTo>
                  <a:pt x="189" y="438"/>
                  <a:pt x="181" y="440"/>
                  <a:pt x="174" y="441"/>
                </a:cubicBezTo>
                <a:cubicBezTo>
                  <a:pt x="165" y="443"/>
                  <a:pt x="166" y="437"/>
                  <a:pt x="165" y="431"/>
                </a:cubicBezTo>
                <a:cubicBezTo>
                  <a:pt x="164" y="427"/>
                  <a:pt x="156" y="428"/>
                  <a:pt x="154" y="429"/>
                </a:cubicBezTo>
                <a:cubicBezTo>
                  <a:pt x="143" y="429"/>
                  <a:pt x="116" y="442"/>
                  <a:pt x="112" y="431"/>
                </a:cubicBezTo>
                <a:cubicBezTo>
                  <a:pt x="110" y="426"/>
                  <a:pt x="107" y="430"/>
                  <a:pt x="105" y="428"/>
                </a:cubicBezTo>
                <a:cubicBezTo>
                  <a:pt x="101" y="426"/>
                  <a:pt x="106" y="419"/>
                  <a:pt x="98" y="421"/>
                </a:cubicBezTo>
                <a:cubicBezTo>
                  <a:pt x="91" y="423"/>
                  <a:pt x="87" y="422"/>
                  <a:pt x="81" y="422"/>
                </a:cubicBezTo>
                <a:cubicBezTo>
                  <a:pt x="75" y="422"/>
                  <a:pt x="69" y="420"/>
                  <a:pt x="65" y="426"/>
                </a:cubicBezTo>
                <a:cubicBezTo>
                  <a:pt x="64" y="427"/>
                  <a:pt x="57" y="433"/>
                  <a:pt x="57" y="430"/>
                </a:cubicBezTo>
                <a:cubicBezTo>
                  <a:pt x="56" y="430"/>
                  <a:pt x="54" y="425"/>
                  <a:pt x="53" y="424"/>
                </a:cubicBezTo>
                <a:cubicBezTo>
                  <a:pt x="52" y="422"/>
                  <a:pt x="48" y="423"/>
                  <a:pt x="47" y="421"/>
                </a:cubicBezTo>
                <a:cubicBezTo>
                  <a:pt x="43" y="415"/>
                  <a:pt x="45" y="413"/>
                  <a:pt x="36" y="414"/>
                </a:cubicBezTo>
                <a:cubicBezTo>
                  <a:pt x="22" y="413"/>
                  <a:pt x="22" y="413"/>
                  <a:pt x="22" y="413"/>
                </a:cubicBezTo>
                <a:cubicBezTo>
                  <a:pt x="22" y="413"/>
                  <a:pt x="22" y="413"/>
                  <a:pt x="22" y="413"/>
                </a:cubicBezTo>
                <a:cubicBezTo>
                  <a:pt x="18" y="408"/>
                  <a:pt x="18" y="408"/>
                  <a:pt x="18" y="408"/>
                </a:cubicBezTo>
                <a:cubicBezTo>
                  <a:pt x="15" y="407"/>
                  <a:pt x="13" y="407"/>
                  <a:pt x="11" y="408"/>
                </a:cubicBezTo>
                <a:cubicBezTo>
                  <a:pt x="9" y="408"/>
                  <a:pt x="6" y="409"/>
                  <a:pt x="5" y="408"/>
                </a:cubicBezTo>
                <a:cubicBezTo>
                  <a:pt x="1" y="407"/>
                  <a:pt x="4" y="399"/>
                  <a:pt x="4" y="396"/>
                </a:cubicBezTo>
                <a:cubicBezTo>
                  <a:pt x="4" y="394"/>
                  <a:pt x="4" y="390"/>
                  <a:pt x="3" y="388"/>
                </a:cubicBezTo>
                <a:cubicBezTo>
                  <a:pt x="0" y="380"/>
                  <a:pt x="0" y="374"/>
                  <a:pt x="9" y="374"/>
                </a:cubicBezTo>
                <a:cubicBezTo>
                  <a:pt x="20" y="374"/>
                  <a:pt x="17" y="367"/>
                  <a:pt x="16" y="360"/>
                </a:cubicBezTo>
                <a:cubicBezTo>
                  <a:pt x="15" y="355"/>
                  <a:pt x="17" y="352"/>
                  <a:pt x="18" y="347"/>
                </a:cubicBezTo>
                <a:cubicBezTo>
                  <a:pt x="20" y="340"/>
                  <a:pt x="19" y="337"/>
                  <a:pt x="19" y="329"/>
                </a:cubicBezTo>
                <a:cubicBezTo>
                  <a:pt x="19" y="324"/>
                  <a:pt x="18" y="325"/>
                  <a:pt x="14" y="326"/>
                </a:cubicBezTo>
                <a:cubicBezTo>
                  <a:pt x="10" y="327"/>
                  <a:pt x="6" y="328"/>
                  <a:pt x="4" y="323"/>
                </a:cubicBezTo>
                <a:cubicBezTo>
                  <a:pt x="4" y="320"/>
                  <a:pt x="4" y="313"/>
                  <a:pt x="5" y="310"/>
                </a:cubicBezTo>
                <a:cubicBezTo>
                  <a:pt x="5" y="310"/>
                  <a:pt x="5" y="310"/>
                  <a:pt x="5" y="310"/>
                </a:cubicBezTo>
                <a:cubicBezTo>
                  <a:pt x="9" y="308"/>
                  <a:pt x="14" y="306"/>
                  <a:pt x="13" y="301"/>
                </a:cubicBezTo>
                <a:cubicBezTo>
                  <a:pt x="11" y="296"/>
                  <a:pt x="18" y="297"/>
                  <a:pt x="21" y="297"/>
                </a:cubicBezTo>
                <a:cubicBezTo>
                  <a:pt x="22" y="296"/>
                  <a:pt x="24" y="293"/>
                  <a:pt x="26" y="292"/>
                </a:cubicBezTo>
                <a:cubicBezTo>
                  <a:pt x="27" y="290"/>
                  <a:pt x="28" y="291"/>
                  <a:pt x="30" y="290"/>
                </a:cubicBezTo>
                <a:cubicBezTo>
                  <a:pt x="34" y="285"/>
                  <a:pt x="56" y="281"/>
                  <a:pt x="38" y="277"/>
                </a:cubicBezTo>
                <a:cubicBezTo>
                  <a:pt x="38" y="274"/>
                  <a:pt x="42" y="274"/>
                  <a:pt x="43" y="272"/>
                </a:cubicBezTo>
                <a:cubicBezTo>
                  <a:pt x="44" y="270"/>
                  <a:pt x="42" y="264"/>
                  <a:pt x="46" y="265"/>
                </a:cubicBezTo>
                <a:cubicBezTo>
                  <a:pt x="51" y="267"/>
                  <a:pt x="54" y="282"/>
                  <a:pt x="56" y="275"/>
                </a:cubicBezTo>
                <a:cubicBezTo>
                  <a:pt x="57" y="272"/>
                  <a:pt x="59" y="265"/>
                  <a:pt x="63" y="265"/>
                </a:cubicBezTo>
                <a:cubicBezTo>
                  <a:pt x="71" y="265"/>
                  <a:pt x="74" y="264"/>
                  <a:pt x="80" y="258"/>
                </a:cubicBezTo>
                <a:cubicBezTo>
                  <a:pt x="83" y="254"/>
                  <a:pt x="89" y="256"/>
                  <a:pt x="92" y="252"/>
                </a:cubicBezTo>
                <a:cubicBezTo>
                  <a:pt x="102" y="243"/>
                  <a:pt x="94" y="235"/>
                  <a:pt x="91" y="226"/>
                </a:cubicBezTo>
                <a:cubicBezTo>
                  <a:pt x="92" y="213"/>
                  <a:pt x="84" y="205"/>
                  <a:pt x="87" y="192"/>
                </a:cubicBezTo>
                <a:cubicBezTo>
                  <a:pt x="89" y="177"/>
                  <a:pt x="78" y="171"/>
                  <a:pt x="95" y="162"/>
                </a:cubicBezTo>
                <a:cubicBezTo>
                  <a:pt x="100" y="159"/>
                  <a:pt x="108" y="165"/>
                  <a:pt x="109" y="160"/>
                </a:cubicBezTo>
                <a:cubicBezTo>
                  <a:pt x="110" y="156"/>
                  <a:pt x="112" y="154"/>
                  <a:pt x="116" y="157"/>
                </a:cubicBezTo>
                <a:cubicBezTo>
                  <a:pt x="120" y="161"/>
                  <a:pt x="123" y="156"/>
                  <a:pt x="126" y="153"/>
                </a:cubicBezTo>
                <a:cubicBezTo>
                  <a:pt x="129" y="150"/>
                  <a:pt x="134" y="149"/>
                  <a:pt x="134" y="144"/>
                </a:cubicBezTo>
                <a:cubicBezTo>
                  <a:pt x="137" y="140"/>
                  <a:pt x="146" y="135"/>
                  <a:pt x="137" y="133"/>
                </a:cubicBezTo>
                <a:cubicBezTo>
                  <a:pt x="128" y="130"/>
                  <a:pt x="129" y="131"/>
                  <a:pt x="121" y="125"/>
                </a:cubicBezTo>
                <a:cubicBezTo>
                  <a:pt x="115" y="120"/>
                  <a:pt x="88" y="107"/>
                  <a:pt x="113" y="106"/>
                </a:cubicBezTo>
                <a:cubicBezTo>
                  <a:pt x="121" y="105"/>
                  <a:pt x="120" y="98"/>
                  <a:pt x="129" y="103"/>
                </a:cubicBezTo>
                <a:cubicBezTo>
                  <a:pt x="133" y="105"/>
                  <a:pt x="136" y="102"/>
                  <a:pt x="139" y="104"/>
                </a:cubicBezTo>
                <a:cubicBezTo>
                  <a:pt x="141" y="105"/>
                  <a:pt x="146" y="115"/>
                  <a:pt x="147" y="108"/>
                </a:cubicBezTo>
                <a:cubicBezTo>
                  <a:pt x="149" y="101"/>
                  <a:pt x="147" y="100"/>
                  <a:pt x="152" y="94"/>
                </a:cubicBezTo>
                <a:cubicBezTo>
                  <a:pt x="156" y="89"/>
                  <a:pt x="153" y="80"/>
                  <a:pt x="156" y="76"/>
                </a:cubicBezTo>
                <a:cubicBezTo>
                  <a:pt x="156" y="76"/>
                  <a:pt x="156" y="76"/>
                  <a:pt x="156" y="76"/>
                </a:cubicBezTo>
                <a:cubicBezTo>
                  <a:pt x="169" y="85"/>
                  <a:pt x="169" y="85"/>
                  <a:pt x="169" y="85"/>
                </a:cubicBezTo>
                <a:cubicBezTo>
                  <a:pt x="176" y="91"/>
                  <a:pt x="186" y="93"/>
                  <a:pt x="193" y="97"/>
                </a:cubicBezTo>
                <a:cubicBezTo>
                  <a:pt x="192" y="103"/>
                  <a:pt x="207" y="113"/>
                  <a:pt x="211" y="115"/>
                </a:cubicBezTo>
                <a:cubicBezTo>
                  <a:pt x="213" y="115"/>
                  <a:pt x="221" y="117"/>
                  <a:pt x="222" y="116"/>
                </a:cubicBezTo>
                <a:cubicBezTo>
                  <a:pt x="224" y="115"/>
                  <a:pt x="228" y="108"/>
                  <a:pt x="226" y="108"/>
                </a:cubicBezTo>
                <a:cubicBezTo>
                  <a:pt x="226" y="107"/>
                  <a:pt x="226" y="107"/>
                  <a:pt x="226" y="107"/>
                </a:cubicBezTo>
                <a:cubicBezTo>
                  <a:pt x="224" y="106"/>
                  <a:pt x="225" y="102"/>
                  <a:pt x="225" y="101"/>
                </a:cubicBezTo>
                <a:cubicBezTo>
                  <a:pt x="232" y="99"/>
                  <a:pt x="230" y="84"/>
                  <a:pt x="228" y="79"/>
                </a:cubicBezTo>
                <a:cubicBezTo>
                  <a:pt x="225" y="73"/>
                  <a:pt x="227" y="71"/>
                  <a:pt x="229" y="65"/>
                </a:cubicBezTo>
                <a:cubicBezTo>
                  <a:pt x="230" y="63"/>
                  <a:pt x="232" y="61"/>
                  <a:pt x="232" y="58"/>
                </a:cubicBezTo>
                <a:cubicBezTo>
                  <a:pt x="233" y="55"/>
                  <a:pt x="230" y="53"/>
                  <a:pt x="232" y="51"/>
                </a:cubicBezTo>
                <a:cubicBezTo>
                  <a:pt x="233" y="46"/>
                  <a:pt x="238" y="44"/>
                  <a:pt x="240" y="41"/>
                </a:cubicBezTo>
                <a:cubicBezTo>
                  <a:pt x="243" y="37"/>
                  <a:pt x="240" y="31"/>
                  <a:pt x="243" y="28"/>
                </a:cubicBezTo>
                <a:cubicBezTo>
                  <a:pt x="245" y="29"/>
                  <a:pt x="248" y="35"/>
                  <a:pt x="252" y="34"/>
                </a:cubicBezTo>
                <a:cubicBezTo>
                  <a:pt x="258" y="33"/>
                  <a:pt x="267" y="39"/>
                  <a:pt x="271" y="32"/>
                </a:cubicBezTo>
                <a:cubicBezTo>
                  <a:pt x="278" y="15"/>
                  <a:pt x="293" y="26"/>
                  <a:pt x="302" y="11"/>
                </a:cubicBezTo>
                <a:cubicBezTo>
                  <a:pt x="303" y="8"/>
                  <a:pt x="313" y="3"/>
                  <a:pt x="317" y="2"/>
                </a:cubicBezTo>
                <a:cubicBezTo>
                  <a:pt x="323" y="0"/>
                  <a:pt x="323" y="15"/>
                  <a:pt x="330" y="8"/>
                </a:cubicBezTo>
                <a:cubicBezTo>
                  <a:pt x="336" y="3"/>
                  <a:pt x="336" y="3"/>
                  <a:pt x="336" y="3"/>
                </a:cubicBezTo>
                <a:cubicBezTo>
                  <a:pt x="346" y="12"/>
                  <a:pt x="346" y="12"/>
                  <a:pt x="346" y="12"/>
                </a:cubicBezTo>
                <a:cubicBezTo>
                  <a:pt x="346" y="12"/>
                  <a:pt x="346" y="12"/>
                  <a:pt x="346" y="12"/>
                </a:cubicBezTo>
                <a:cubicBezTo>
                  <a:pt x="354" y="8"/>
                  <a:pt x="354" y="8"/>
                  <a:pt x="354" y="8"/>
                </a:cubicBezTo>
                <a:cubicBezTo>
                  <a:pt x="354" y="8"/>
                  <a:pt x="356" y="10"/>
                  <a:pt x="356" y="10"/>
                </a:cubicBezTo>
                <a:cubicBezTo>
                  <a:pt x="360" y="10"/>
                  <a:pt x="359" y="8"/>
                  <a:pt x="363" y="11"/>
                </a:cubicBezTo>
                <a:cubicBezTo>
                  <a:pt x="367" y="15"/>
                  <a:pt x="376" y="6"/>
                  <a:pt x="378" y="15"/>
                </a:cubicBezTo>
                <a:cubicBezTo>
                  <a:pt x="380" y="20"/>
                  <a:pt x="387" y="20"/>
                  <a:pt x="387" y="24"/>
                </a:cubicBezTo>
                <a:cubicBezTo>
                  <a:pt x="389" y="34"/>
                  <a:pt x="396" y="33"/>
                  <a:pt x="402" y="39"/>
                </a:cubicBezTo>
                <a:cubicBezTo>
                  <a:pt x="408" y="45"/>
                  <a:pt x="415" y="49"/>
                  <a:pt x="422" y="53"/>
                </a:cubicBezTo>
                <a:cubicBezTo>
                  <a:pt x="426" y="56"/>
                  <a:pt x="428" y="58"/>
                  <a:pt x="434" y="58"/>
                </a:cubicBezTo>
                <a:cubicBezTo>
                  <a:pt x="438" y="58"/>
                  <a:pt x="443" y="54"/>
                  <a:pt x="446" y="57"/>
                </a:cubicBezTo>
                <a:cubicBezTo>
                  <a:pt x="450" y="60"/>
                  <a:pt x="450" y="60"/>
                  <a:pt x="455" y="60"/>
                </a:cubicBezTo>
                <a:cubicBezTo>
                  <a:pt x="460" y="60"/>
                  <a:pt x="462" y="64"/>
                  <a:pt x="470" y="64"/>
                </a:cubicBezTo>
                <a:cubicBezTo>
                  <a:pt x="474" y="64"/>
                  <a:pt x="476" y="68"/>
                  <a:pt x="481" y="66"/>
                </a:cubicBezTo>
                <a:cubicBezTo>
                  <a:pt x="496" y="63"/>
                  <a:pt x="501" y="45"/>
                  <a:pt x="511" y="65"/>
                </a:cubicBezTo>
                <a:cubicBezTo>
                  <a:pt x="522" y="70"/>
                  <a:pt x="516" y="73"/>
                  <a:pt x="516" y="80"/>
                </a:cubicBezTo>
                <a:cubicBezTo>
                  <a:pt x="520" y="81"/>
                  <a:pt x="516" y="87"/>
                  <a:pt x="517" y="89"/>
                </a:cubicBezTo>
                <a:cubicBezTo>
                  <a:pt x="518" y="91"/>
                  <a:pt x="523" y="90"/>
                  <a:pt x="523" y="94"/>
                </a:cubicBezTo>
                <a:cubicBezTo>
                  <a:pt x="524" y="106"/>
                  <a:pt x="533" y="98"/>
                  <a:pt x="537" y="105"/>
                </a:cubicBezTo>
                <a:cubicBezTo>
                  <a:pt x="542" y="115"/>
                  <a:pt x="534" y="123"/>
                  <a:pt x="548" y="130"/>
                </a:cubicBezTo>
                <a:cubicBezTo>
                  <a:pt x="551" y="132"/>
                  <a:pt x="557" y="136"/>
                  <a:pt x="559" y="140"/>
                </a:cubicBezTo>
                <a:cubicBezTo>
                  <a:pt x="560" y="143"/>
                  <a:pt x="553" y="148"/>
                  <a:pt x="559" y="151"/>
                </a:cubicBezTo>
                <a:cubicBezTo>
                  <a:pt x="564" y="156"/>
                  <a:pt x="567" y="155"/>
                  <a:pt x="563" y="162"/>
                </a:cubicBezTo>
                <a:cubicBezTo>
                  <a:pt x="559" y="170"/>
                  <a:pt x="565" y="175"/>
                  <a:pt x="567" y="169"/>
                </a:cubicBezTo>
                <a:cubicBezTo>
                  <a:pt x="569" y="169"/>
                  <a:pt x="572" y="172"/>
                  <a:pt x="574" y="170"/>
                </a:cubicBezTo>
                <a:cubicBezTo>
                  <a:pt x="579" y="165"/>
                  <a:pt x="587" y="134"/>
                  <a:pt x="599" y="142"/>
                </a:cubicBezTo>
                <a:cubicBezTo>
                  <a:pt x="604" y="146"/>
                  <a:pt x="610" y="154"/>
                  <a:pt x="618" y="153"/>
                </a:cubicBezTo>
                <a:cubicBezTo>
                  <a:pt x="625" y="152"/>
                  <a:pt x="630" y="148"/>
                  <a:pt x="638" y="148"/>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2" name="Freeform 20"/>
          <p:cNvSpPr>
            <a:spLocks/>
          </p:cNvSpPr>
          <p:nvPr/>
        </p:nvSpPr>
        <p:spPr bwMode="auto">
          <a:xfrm>
            <a:off x="8613886" y="2231453"/>
            <a:ext cx="1444095" cy="1171322"/>
          </a:xfrm>
          <a:custGeom>
            <a:avLst/>
            <a:gdLst/>
            <a:ahLst/>
            <a:cxnLst>
              <a:cxn ang="0">
                <a:pos x="26" y="104"/>
              </a:cxn>
              <a:cxn ang="0">
                <a:pos x="50" y="140"/>
              </a:cxn>
              <a:cxn ang="0">
                <a:pos x="56" y="184"/>
              </a:cxn>
              <a:cxn ang="0">
                <a:pos x="84" y="213"/>
              </a:cxn>
              <a:cxn ang="0">
                <a:pos x="109" y="251"/>
              </a:cxn>
              <a:cxn ang="0">
                <a:pos x="103" y="279"/>
              </a:cxn>
              <a:cxn ang="0">
                <a:pos x="94" y="310"/>
              </a:cxn>
              <a:cxn ang="0">
                <a:pos x="79" y="330"/>
              </a:cxn>
              <a:cxn ang="0">
                <a:pos x="125" y="342"/>
              </a:cxn>
              <a:cxn ang="0">
                <a:pos x="139" y="346"/>
              </a:cxn>
              <a:cxn ang="0">
                <a:pos x="183" y="382"/>
              </a:cxn>
              <a:cxn ang="0">
                <a:pos x="219" y="426"/>
              </a:cxn>
              <a:cxn ang="0">
                <a:pos x="265" y="414"/>
              </a:cxn>
              <a:cxn ang="0">
                <a:pos x="298" y="426"/>
              </a:cxn>
              <a:cxn ang="0">
                <a:pos x="320" y="440"/>
              </a:cxn>
              <a:cxn ang="0">
                <a:pos x="373" y="471"/>
              </a:cxn>
              <a:cxn ang="0">
                <a:pos x="376" y="456"/>
              </a:cxn>
              <a:cxn ang="0">
                <a:pos x="383" y="413"/>
              </a:cxn>
              <a:cxn ang="0">
                <a:pos x="394" y="383"/>
              </a:cxn>
              <a:cxn ang="0">
                <a:pos x="453" y="366"/>
              </a:cxn>
              <a:cxn ang="0">
                <a:pos x="487" y="358"/>
              </a:cxn>
              <a:cxn ang="0">
                <a:pos x="491" y="347"/>
              </a:cxn>
              <a:cxn ang="0">
                <a:pos x="527" y="329"/>
              </a:cxn>
              <a:cxn ang="0">
                <a:pos x="543" y="318"/>
              </a:cxn>
              <a:cxn ang="0">
                <a:pos x="551" y="278"/>
              </a:cxn>
              <a:cxn ang="0">
                <a:pos x="566" y="263"/>
              </a:cxn>
              <a:cxn ang="0">
                <a:pos x="565" y="233"/>
              </a:cxn>
              <a:cxn ang="0">
                <a:pos x="536" y="217"/>
              </a:cxn>
              <a:cxn ang="0">
                <a:pos x="495" y="178"/>
              </a:cxn>
              <a:cxn ang="0">
                <a:pos x="477" y="139"/>
              </a:cxn>
              <a:cxn ang="0">
                <a:pos x="485" y="105"/>
              </a:cxn>
              <a:cxn ang="0">
                <a:pos x="444" y="112"/>
              </a:cxn>
              <a:cxn ang="0">
                <a:pos x="410" y="71"/>
              </a:cxn>
              <a:cxn ang="0">
                <a:pos x="388" y="46"/>
              </a:cxn>
              <a:cxn ang="0">
                <a:pos x="343" y="17"/>
              </a:cxn>
              <a:cxn ang="0">
                <a:pos x="312" y="8"/>
              </a:cxn>
              <a:cxn ang="0">
                <a:pos x="293" y="20"/>
              </a:cxn>
              <a:cxn ang="0">
                <a:pos x="226" y="18"/>
              </a:cxn>
              <a:cxn ang="0">
                <a:pos x="190" y="12"/>
              </a:cxn>
              <a:cxn ang="0">
                <a:pos x="167" y="7"/>
              </a:cxn>
              <a:cxn ang="0">
                <a:pos x="139" y="39"/>
              </a:cxn>
              <a:cxn ang="0">
                <a:pos x="66" y="41"/>
              </a:cxn>
              <a:cxn ang="0">
                <a:pos x="13" y="53"/>
              </a:cxn>
              <a:cxn ang="0">
                <a:pos x="10" y="67"/>
              </a:cxn>
            </a:cxnLst>
            <a:rect l="0" t="0" r="r" b="b"/>
            <a:pathLst>
              <a:path w="582" h="472">
                <a:moveTo>
                  <a:pt x="7" y="87"/>
                </a:moveTo>
                <a:cubicBezTo>
                  <a:pt x="13" y="95"/>
                  <a:pt x="13" y="95"/>
                  <a:pt x="13" y="95"/>
                </a:cubicBezTo>
                <a:cubicBezTo>
                  <a:pt x="17" y="97"/>
                  <a:pt x="19" y="102"/>
                  <a:pt x="26" y="104"/>
                </a:cubicBezTo>
                <a:cubicBezTo>
                  <a:pt x="29" y="105"/>
                  <a:pt x="37" y="105"/>
                  <a:pt x="34" y="110"/>
                </a:cubicBezTo>
                <a:cubicBezTo>
                  <a:pt x="32" y="114"/>
                  <a:pt x="33" y="130"/>
                  <a:pt x="37" y="133"/>
                </a:cubicBezTo>
                <a:cubicBezTo>
                  <a:pt x="42" y="138"/>
                  <a:pt x="46" y="128"/>
                  <a:pt x="50" y="140"/>
                </a:cubicBezTo>
                <a:cubicBezTo>
                  <a:pt x="51" y="144"/>
                  <a:pt x="53" y="151"/>
                  <a:pt x="56" y="153"/>
                </a:cubicBezTo>
                <a:cubicBezTo>
                  <a:pt x="62" y="157"/>
                  <a:pt x="58" y="164"/>
                  <a:pt x="59" y="171"/>
                </a:cubicBezTo>
                <a:cubicBezTo>
                  <a:pt x="61" y="180"/>
                  <a:pt x="48" y="177"/>
                  <a:pt x="56" y="184"/>
                </a:cubicBezTo>
                <a:cubicBezTo>
                  <a:pt x="57" y="191"/>
                  <a:pt x="60" y="199"/>
                  <a:pt x="68" y="197"/>
                </a:cubicBezTo>
                <a:cubicBezTo>
                  <a:pt x="74" y="196"/>
                  <a:pt x="72" y="200"/>
                  <a:pt x="75" y="204"/>
                </a:cubicBezTo>
                <a:cubicBezTo>
                  <a:pt x="79" y="209"/>
                  <a:pt x="83" y="204"/>
                  <a:pt x="84" y="213"/>
                </a:cubicBezTo>
                <a:cubicBezTo>
                  <a:pt x="86" y="226"/>
                  <a:pt x="86" y="226"/>
                  <a:pt x="86" y="226"/>
                </a:cubicBezTo>
                <a:cubicBezTo>
                  <a:pt x="93" y="228"/>
                  <a:pt x="108" y="230"/>
                  <a:pt x="108" y="240"/>
                </a:cubicBezTo>
                <a:cubicBezTo>
                  <a:pt x="108" y="244"/>
                  <a:pt x="106" y="247"/>
                  <a:pt x="109" y="251"/>
                </a:cubicBezTo>
                <a:cubicBezTo>
                  <a:pt x="113" y="256"/>
                  <a:pt x="113" y="254"/>
                  <a:pt x="113" y="261"/>
                </a:cubicBezTo>
                <a:cubicBezTo>
                  <a:pt x="113" y="265"/>
                  <a:pt x="115" y="272"/>
                  <a:pt x="111" y="274"/>
                </a:cubicBezTo>
                <a:cubicBezTo>
                  <a:pt x="107" y="276"/>
                  <a:pt x="107" y="278"/>
                  <a:pt x="103" y="279"/>
                </a:cubicBezTo>
                <a:cubicBezTo>
                  <a:pt x="102" y="279"/>
                  <a:pt x="98" y="293"/>
                  <a:pt x="100" y="295"/>
                </a:cubicBezTo>
                <a:cubicBezTo>
                  <a:pt x="104" y="299"/>
                  <a:pt x="101" y="304"/>
                  <a:pt x="106" y="306"/>
                </a:cubicBezTo>
                <a:cubicBezTo>
                  <a:pt x="118" y="314"/>
                  <a:pt x="104" y="313"/>
                  <a:pt x="94" y="310"/>
                </a:cubicBezTo>
                <a:cubicBezTo>
                  <a:pt x="73" y="302"/>
                  <a:pt x="73" y="302"/>
                  <a:pt x="73" y="302"/>
                </a:cubicBezTo>
                <a:cubicBezTo>
                  <a:pt x="69" y="319"/>
                  <a:pt x="69" y="319"/>
                  <a:pt x="69" y="319"/>
                </a:cubicBezTo>
                <a:cubicBezTo>
                  <a:pt x="67" y="325"/>
                  <a:pt x="75" y="328"/>
                  <a:pt x="79" y="330"/>
                </a:cubicBezTo>
                <a:cubicBezTo>
                  <a:pt x="90" y="334"/>
                  <a:pt x="88" y="343"/>
                  <a:pt x="102" y="340"/>
                </a:cubicBezTo>
                <a:cubicBezTo>
                  <a:pt x="106" y="340"/>
                  <a:pt x="111" y="342"/>
                  <a:pt x="114" y="344"/>
                </a:cubicBezTo>
                <a:cubicBezTo>
                  <a:pt x="119" y="346"/>
                  <a:pt x="120" y="343"/>
                  <a:pt x="125" y="342"/>
                </a:cubicBezTo>
                <a:cubicBezTo>
                  <a:pt x="132" y="342"/>
                  <a:pt x="132" y="342"/>
                  <a:pt x="132" y="342"/>
                </a:cubicBezTo>
                <a:cubicBezTo>
                  <a:pt x="132" y="342"/>
                  <a:pt x="132" y="342"/>
                  <a:pt x="132" y="342"/>
                </a:cubicBezTo>
                <a:cubicBezTo>
                  <a:pt x="135" y="341"/>
                  <a:pt x="137" y="345"/>
                  <a:pt x="139" y="346"/>
                </a:cubicBezTo>
                <a:cubicBezTo>
                  <a:pt x="144" y="348"/>
                  <a:pt x="151" y="339"/>
                  <a:pt x="154" y="348"/>
                </a:cubicBezTo>
                <a:cubicBezTo>
                  <a:pt x="157" y="360"/>
                  <a:pt x="168" y="356"/>
                  <a:pt x="176" y="361"/>
                </a:cubicBezTo>
                <a:cubicBezTo>
                  <a:pt x="184" y="367"/>
                  <a:pt x="183" y="373"/>
                  <a:pt x="183" y="382"/>
                </a:cubicBezTo>
                <a:cubicBezTo>
                  <a:pt x="191" y="385"/>
                  <a:pt x="191" y="386"/>
                  <a:pt x="199" y="383"/>
                </a:cubicBezTo>
                <a:cubicBezTo>
                  <a:pt x="210" y="381"/>
                  <a:pt x="206" y="396"/>
                  <a:pt x="212" y="403"/>
                </a:cubicBezTo>
                <a:cubicBezTo>
                  <a:pt x="217" y="409"/>
                  <a:pt x="210" y="421"/>
                  <a:pt x="219" y="426"/>
                </a:cubicBezTo>
                <a:cubicBezTo>
                  <a:pt x="228" y="430"/>
                  <a:pt x="228" y="422"/>
                  <a:pt x="233" y="421"/>
                </a:cubicBezTo>
                <a:cubicBezTo>
                  <a:pt x="242" y="419"/>
                  <a:pt x="244" y="435"/>
                  <a:pt x="255" y="426"/>
                </a:cubicBezTo>
                <a:cubicBezTo>
                  <a:pt x="259" y="423"/>
                  <a:pt x="262" y="417"/>
                  <a:pt x="265" y="414"/>
                </a:cubicBezTo>
                <a:cubicBezTo>
                  <a:pt x="269" y="412"/>
                  <a:pt x="270" y="417"/>
                  <a:pt x="273" y="418"/>
                </a:cubicBezTo>
                <a:cubicBezTo>
                  <a:pt x="275" y="418"/>
                  <a:pt x="280" y="421"/>
                  <a:pt x="283" y="422"/>
                </a:cubicBezTo>
                <a:cubicBezTo>
                  <a:pt x="288" y="423"/>
                  <a:pt x="294" y="423"/>
                  <a:pt x="298" y="426"/>
                </a:cubicBezTo>
                <a:cubicBezTo>
                  <a:pt x="300" y="426"/>
                  <a:pt x="307" y="430"/>
                  <a:pt x="307" y="431"/>
                </a:cubicBezTo>
                <a:cubicBezTo>
                  <a:pt x="307" y="431"/>
                  <a:pt x="307" y="431"/>
                  <a:pt x="307" y="431"/>
                </a:cubicBezTo>
                <a:cubicBezTo>
                  <a:pt x="320" y="440"/>
                  <a:pt x="320" y="440"/>
                  <a:pt x="320" y="440"/>
                </a:cubicBezTo>
                <a:cubicBezTo>
                  <a:pt x="327" y="446"/>
                  <a:pt x="337" y="448"/>
                  <a:pt x="344" y="452"/>
                </a:cubicBezTo>
                <a:cubicBezTo>
                  <a:pt x="343" y="458"/>
                  <a:pt x="358" y="468"/>
                  <a:pt x="362" y="470"/>
                </a:cubicBezTo>
                <a:cubicBezTo>
                  <a:pt x="364" y="470"/>
                  <a:pt x="372" y="472"/>
                  <a:pt x="373" y="471"/>
                </a:cubicBezTo>
                <a:cubicBezTo>
                  <a:pt x="375" y="470"/>
                  <a:pt x="379" y="463"/>
                  <a:pt x="377" y="463"/>
                </a:cubicBezTo>
                <a:cubicBezTo>
                  <a:pt x="377" y="462"/>
                  <a:pt x="377" y="462"/>
                  <a:pt x="377" y="462"/>
                </a:cubicBezTo>
                <a:cubicBezTo>
                  <a:pt x="375" y="461"/>
                  <a:pt x="376" y="457"/>
                  <a:pt x="376" y="456"/>
                </a:cubicBezTo>
                <a:cubicBezTo>
                  <a:pt x="383" y="454"/>
                  <a:pt x="381" y="439"/>
                  <a:pt x="379" y="434"/>
                </a:cubicBezTo>
                <a:cubicBezTo>
                  <a:pt x="376" y="428"/>
                  <a:pt x="378" y="426"/>
                  <a:pt x="380" y="420"/>
                </a:cubicBezTo>
                <a:cubicBezTo>
                  <a:pt x="381" y="418"/>
                  <a:pt x="383" y="416"/>
                  <a:pt x="383" y="413"/>
                </a:cubicBezTo>
                <a:cubicBezTo>
                  <a:pt x="384" y="410"/>
                  <a:pt x="381" y="408"/>
                  <a:pt x="383" y="406"/>
                </a:cubicBezTo>
                <a:cubicBezTo>
                  <a:pt x="384" y="401"/>
                  <a:pt x="389" y="399"/>
                  <a:pt x="391" y="396"/>
                </a:cubicBezTo>
                <a:cubicBezTo>
                  <a:pt x="394" y="392"/>
                  <a:pt x="391" y="386"/>
                  <a:pt x="394" y="383"/>
                </a:cubicBezTo>
                <a:cubicBezTo>
                  <a:pt x="396" y="384"/>
                  <a:pt x="399" y="390"/>
                  <a:pt x="403" y="389"/>
                </a:cubicBezTo>
                <a:cubicBezTo>
                  <a:pt x="409" y="388"/>
                  <a:pt x="418" y="394"/>
                  <a:pt x="422" y="387"/>
                </a:cubicBezTo>
                <a:cubicBezTo>
                  <a:pt x="429" y="370"/>
                  <a:pt x="444" y="381"/>
                  <a:pt x="453" y="366"/>
                </a:cubicBezTo>
                <a:cubicBezTo>
                  <a:pt x="454" y="363"/>
                  <a:pt x="464" y="358"/>
                  <a:pt x="468" y="357"/>
                </a:cubicBezTo>
                <a:cubicBezTo>
                  <a:pt x="474" y="355"/>
                  <a:pt x="474" y="370"/>
                  <a:pt x="481" y="363"/>
                </a:cubicBezTo>
                <a:cubicBezTo>
                  <a:pt x="487" y="358"/>
                  <a:pt x="487" y="358"/>
                  <a:pt x="487" y="358"/>
                </a:cubicBezTo>
                <a:cubicBezTo>
                  <a:pt x="497" y="367"/>
                  <a:pt x="497" y="367"/>
                  <a:pt x="497" y="367"/>
                </a:cubicBezTo>
                <a:cubicBezTo>
                  <a:pt x="497" y="367"/>
                  <a:pt x="497" y="367"/>
                  <a:pt x="497" y="367"/>
                </a:cubicBezTo>
                <a:cubicBezTo>
                  <a:pt x="499" y="362"/>
                  <a:pt x="493" y="352"/>
                  <a:pt x="491" y="347"/>
                </a:cubicBezTo>
                <a:cubicBezTo>
                  <a:pt x="491" y="344"/>
                  <a:pt x="494" y="335"/>
                  <a:pt x="495" y="332"/>
                </a:cubicBezTo>
                <a:cubicBezTo>
                  <a:pt x="497" y="314"/>
                  <a:pt x="505" y="326"/>
                  <a:pt x="514" y="329"/>
                </a:cubicBezTo>
                <a:cubicBezTo>
                  <a:pt x="518" y="330"/>
                  <a:pt x="523" y="328"/>
                  <a:pt x="527" y="329"/>
                </a:cubicBezTo>
                <a:cubicBezTo>
                  <a:pt x="530" y="330"/>
                  <a:pt x="533" y="332"/>
                  <a:pt x="536" y="333"/>
                </a:cubicBezTo>
                <a:cubicBezTo>
                  <a:pt x="536" y="334"/>
                  <a:pt x="541" y="334"/>
                  <a:pt x="542" y="333"/>
                </a:cubicBezTo>
                <a:cubicBezTo>
                  <a:pt x="543" y="328"/>
                  <a:pt x="541" y="324"/>
                  <a:pt x="543" y="318"/>
                </a:cubicBezTo>
                <a:cubicBezTo>
                  <a:pt x="546" y="314"/>
                  <a:pt x="552" y="309"/>
                  <a:pt x="556" y="306"/>
                </a:cubicBezTo>
                <a:cubicBezTo>
                  <a:pt x="557" y="302"/>
                  <a:pt x="556" y="292"/>
                  <a:pt x="553" y="291"/>
                </a:cubicBezTo>
                <a:cubicBezTo>
                  <a:pt x="544" y="288"/>
                  <a:pt x="549" y="284"/>
                  <a:pt x="551" y="278"/>
                </a:cubicBezTo>
                <a:cubicBezTo>
                  <a:pt x="558" y="278"/>
                  <a:pt x="565" y="280"/>
                  <a:pt x="573" y="280"/>
                </a:cubicBezTo>
                <a:cubicBezTo>
                  <a:pt x="580" y="281"/>
                  <a:pt x="578" y="274"/>
                  <a:pt x="573" y="272"/>
                </a:cubicBezTo>
                <a:cubicBezTo>
                  <a:pt x="570" y="271"/>
                  <a:pt x="566" y="267"/>
                  <a:pt x="566" y="263"/>
                </a:cubicBezTo>
                <a:cubicBezTo>
                  <a:pt x="566" y="258"/>
                  <a:pt x="582" y="263"/>
                  <a:pt x="575" y="249"/>
                </a:cubicBezTo>
                <a:cubicBezTo>
                  <a:pt x="573" y="243"/>
                  <a:pt x="569" y="238"/>
                  <a:pt x="565" y="234"/>
                </a:cubicBezTo>
                <a:cubicBezTo>
                  <a:pt x="566" y="232"/>
                  <a:pt x="566" y="234"/>
                  <a:pt x="565" y="233"/>
                </a:cubicBezTo>
                <a:cubicBezTo>
                  <a:pt x="562" y="232"/>
                  <a:pt x="555" y="234"/>
                  <a:pt x="551" y="231"/>
                </a:cubicBezTo>
                <a:cubicBezTo>
                  <a:pt x="546" y="227"/>
                  <a:pt x="543" y="229"/>
                  <a:pt x="539" y="227"/>
                </a:cubicBezTo>
                <a:cubicBezTo>
                  <a:pt x="533" y="223"/>
                  <a:pt x="539" y="220"/>
                  <a:pt x="536" y="217"/>
                </a:cubicBezTo>
                <a:cubicBezTo>
                  <a:pt x="529" y="208"/>
                  <a:pt x="531" y="211"/>
                  <a:pt x="531" y="198"/>
                </a:cubicBezTo>
                <a:cubicBezTo>
                  <a:pt x="531" y="181"/>
                  <a:pt x="516" y="190"/>
                  <a:pt x="508" y="182"/>
                </a:cubicBezTo>
                <a:cubicBezTo>
                  <a:pt x="501" y="175"/>
                  <a:pt x="505" y="178"/>
                  <a:pt x="495" y="178"/>
                </a:cubicBezTo>
                <a:cubicBezTo>
                  <a:pt x="488" y="178"/>
                  <a:pt x="484" y="172"/>
                  <a:pt x="480" y="167"/>
                </a:cubicBezTo>
                <a:cubicBezTo>
                  <a:pt x="480" y="166"/>
                  <a:pt x="479" y="165"/>
                  <a:pt x="479" y="164"/>
                </a:cubicBezTo>
                <a:cubicBezTo>
                  <a:pt x="468" y="162"/>
                  <a:pt x="471" y="145"/>
                  <a:pt x="477" y="139"/>
                </a:cubicBezTo>
                <a:cubicBezTo>
                  <a:pt x="479" y="137"/>
                  <a:pt x="486" y="131"/>
                  <a:pt x="485" y="128"/>
                </a:cubicBezTo>
                <a:cubicBezTo>
                  <a:pt x="483" y="122"/>
                  <a:pt x="481" y="120"/>
                  <a:pt x="482" y="114"/>
                </a:cubicBezTo>
                <a:cubicBezTo>
                  <a:pt x="485" y="105"/>
                  <a:pt x="485" y="105"/>
                  <a:pt x="485" y="105"/>
                </a:cubicBezTo>
                <a:cubicBezTo>
                  <a:pt x="485" y="105"/>
                  <a:pt x="485" y="105"/>
                  <a:pt x="485" y="105"/>
                </a:cubicBezTo>
                <a:cubicBezTo>
                  <a:pt x="479" y="102"/>
                  <a:pt x="471" y="105"/>
                  <a:pt x="465" y="105"/>
                </a:cubicBezTo>
                <a:cubicBezTo>
                  <a:pt x="456" y="104"/>
                  <a:pt x="449" y="100"/>
                  <a:pt x="444" y="112"/>
                </a:cubicBezTo>
                <a:cubicBezTo>
                  <a:pt x="437" y="130"/>
                  <a:pt x="411" y="104"/>
                  <a:pt x="417" y="94"/>
                </a:cubicBezTo>
                <a:cubicBezTo>
                  <a:pt x="419" y="91"/>
                  <a:pt x="422" y="85"/>
                  <a:pt x="419" y="82"/>
                </a:cubicBezTo>
                <a:cubicBezTo>
                  <a:pt x="413" y="78"/>
                  <a:pt x="414" y="75"/>
                  <a:pt x="410" y="71"/>
                </a:cubicBezTo>
                <a:cubicBezTo>
                  <a:pt x="409" y="69"/>
                  <a:pt x="404" y="69"/>
                  <a:pt x="402" y="68"/>
                </a:cubicBezTo>
                <a:cubicBezTo>
                  <a:pt x="399" y="66"/>
                  <a:pt x="397" y="63"/>
                  <a:pt x="394" y="62"/>
                </a:cubicBezTo>
                <a:cubicBezTo>
                  <a:pt x="390" y="57"/>
                  <a:pt x="395" y="50"/>
                  <a:pt x="388" y="46"/>
                </a:cubicBezTo>
                <a:cubicBezTo>
                  <a:pt x="380" y="42"/>
                  <a:pt x="377" y="40"/>
                  <a:pt x="372" y="32"/>
                </a:cubicBezTo>
                <a:cubicBezTo>
                  <a:pt x="363" y="19"/>
                  <a:pt x="376" y="1"/>
                  <a:pt x="350" y="9"/>
                </a:cubicBezTo>
                <a:cubicBezTo>
                  <a:pt x="347" y="10"/>
                  <a:pt x="346" y="17"/>
                  <a:pt x="343" y="17"/>
                </a:cubicBezTo>
                <a:cubicBezTo>
                  <a:pt x="341" y="17"/>
                  <a:pt x="340" y="11"/>
                  <a:pt x="335" y="11"/>
                </a:cubicBezTo>
                <a:cubicBezTo>
                  <a:pt x="330" y="11"/>
                  <a:pt x="326" y="11"/>
                  <a:pt x="323" y="7"/>
                </a:cubicBezTo>
                <a:cubicBezTo>
                  <a:pt x="318" y="0"/>
                  <a:pt x="317" y="6"/>
                  <a:pt x="312" y="8"/>
                </a:cubicBezTo>
                <a:cubicBezTo>
                  <a:pt x="310" y="10"/>
                  <a:pt x="309" y="6"/>
                  <a:pt x="307" y="6"/>
                </a:cubicBezTo>
                <a:cubicBezTo>
                  <a:pt x="305" y="5"/>
                  <a:pt x="301" y="8"/>
                  <a:pt x="299" y="9"/>
                </a:cubicBezTo>
                <a:cubicBezTo>
                  <a:pt x="293" y="10"/>
                  <a:pt x="302" y="17"/>
                  <a:pt x="293" y="20"/>
                </a:cubicBezTo>
                <a:cubicBezTo>
                  <a:pt x="284" y="24"/>
                  <a:pt x="284" y="24"/>
                  <a:pt x="273" y="21"/>
                </a:cubicBezTo>
                <a:cubicBezTo>
                  <a:pt x="265" y="18"/>
                  <a:pt x="257" y="17"/>
                  <a:pt x="248" y="15"/>
                </a:cubicBezTo>
                <a:cubicBezTo>
                  <a:pt x="242" y="15"/>
                  <a:pt x="231" y="20"/>
                  <a:pt x="226" y="18"/>
                </a:cubicBezTo>
                <a:cubicBezTo>
                  <a:pt x="222" y="16"/>
                  <a:pt x="223" y="10"/>
                  <a:pt x="219" y="9"/>
                </a:cubicBezTo>
                <a:cubicBezTo>
                  <a:pt x="204" y="3"/>
                  <a:pt x="204" y="3"/>
                  <a:pt x="204" y="3"/>
                </a:cubicBezTo>
                <a:cubicBezTo>
                  <a:pt x="197" y="0"/>
                  <a:pt x="197" y="15"/>
                  <a:pt x="190" y="12"/>
                </a:cubicBezTo>
                <a:cubicBezTo>
                  <a:pt x="185" y="10"/>
                  <a:pt x="186" y="9"/>
                  <a:pt x="180" y="11"/>
                </a:cubicBezTo>
                <a:cubicBezTo>
                  <a:pt x="174" y="12"/>
                  <a:pt x="172" y="8"/>
                  <a:pt x="167" y="7"/>
                </a:cubicBezTo>
                <a:cubicBezTo>
                  <a:pt x="167" y="7"/>
                  <a:pt x="167" y="7"/>
                  <a:pt x="167" y="7"/>
                </a:cubicBezTo>
                <a:cubicBezTo>
                  <a:pt x="165" y="11"/>
                  <a:pt x="163" y="20"/>
                  <a:pt x="159" y="21"/>
                </a:cubicBezTo>
                <a:cubicBezTo>
                  <a:pt x="154" y="23"/>
                  <a:pt x="150" y="24"/>
                  <a:pt x="146" y="29"/>
                </a:cubicBezTo>
                <a:cubicBezTo>
                  <a:pt x="144" y="32"/>
                  <a:pt x="141" y="36"/>
                  <a:pt x="139" y="39"/>
                </a:cubicBezTo>
                <a:cubicBezTo>
                  <a:pt x="130" y="47"/>
                  <a:pt x="123" y="54"/>
                  <a:pt x="110" y="51"/>
                </a:cubicBezTo>
                <a:cubicBezTo>
                  <a:pt x="98" y="48"/>
                  <a:pt x="89" y="52"/>
                  <a:pt x="77" y="52"/>
                </a:cubicBezTo>
                <a:cubicBezTo>
                  <a:pt x="70" y="52"/>
                  <a:pt x="73" y="42"/>
                  <a:pt x="66" y="41"/>
                </a:cubicBezTo>
                <a:cubicBezTo>
                  <a:pt x="58" y="39"/>
                  <a:pt x="52" y="35"/>
                  <a:pt x="46" y="33"/>
                </a:cubicBezTo>
                <a:cubicBezTo>
                  <a:pt x="42" y="32"/>
                  <a:pt x="32" y="53"/>
                  <a:pt x="29" y="54"/>
                </a:cubicBezTo>
                <a:cubicBezTo>
                  <a:pt x="24" y="55"/>
                  <a:pt x="17" y="52"/>
                  <a:pt x="13" y="53"/>
                </a:cubicBezTo>
                <a:cubicBezTo>
                  <a:pt x="13" y="53"/>
                  <a:pt x="13" y="53"/>
                  <a:pt x="13" y="53"/>
                </a:cubicBezTo>
                <a:cubicBezTo>
                  <a:pt x="11" y="60"/>
                  <a:pt x="11" y="60"/>
                  <a:pt x="11" y="60"/>
                </a:cubicBezTo>
                <a:cubicBezTo>
                  <a:pt x="11" y="62"/>
                  <a:pt x="12" y="66"/>
                  <a:pt x="10" y="67"/>
                </a:cubicBezTo>
                <a:cubicBezTo>
                  <a:pt x="8" y="69"/>
                  <a:pt x="6" y="69"/>
                  <a:pt x="5" y="71"/>
                </a:cubicBezTo>
                <a:cubicBezTo>
                  <a:pt x="0" y="76"/>
                  <a:pt x="6" y="82"/>
                  <a:pt x="7" y="87"/>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3" name="Freeform 21"/>
          <p:cNvSpPr>
            <a:spLocks/>
          </p:cNvSpPr>
          <p:nvPr/>
        </p:nvSpPr>
        <p:spPr bwMode="auto">
          <a:xfrm>
            <a:off x="7640459" y="3073843"/>
            <a:ext cx="1732914" cy="952034"/>
          </a:xfrm>
          <a:custGeom>
            <a:avLst/>
            <a:gdLst/>
            <a:ahLst/>
            <a:cxnLst>
              <a:cxn ang="0">
                <a:pos x="9" y="240"/>
              </a:cxn>
              <a:cxn ang="0">
                <a:pos x="20" y="215"/>
              </a:cxn>
              <a:cxn ang="0">
                <a:pos x="44" y="199"/>
              </a:cxn>
              <a:cxn ang="0">
                <a:pos x="76" y="198"/>
              </a:cxn>
              <a:cxn ang="0">
                <a:pos x="126" y="178"/>
              </a:cxn>
              <a:cxn ang="0">
                <a:pos x="144" y="150"/>
              </a:cxn>
              <a:cxn ang="0">
                <a:pos x="227" y="134"/>
              </a:cxn>
              <a:cxn ang="0">
                <a:pos x="306" y="108"/>
              </a:cxn>
              <a:cxn ang="0">
                <a:pos x="363" y="93"/>
              </a:cxn>
              <a:cxn ang="0">
                <a:pos x="405" y="76"/>
              </a:cxn>
              <a:cxn ang="0">
                <a:pos x="442" y="56"/>
              </a:cxn>
              <a:cxn ang="0">
                <a:pos x="479" y="78"/>
              </a:cxn>
              <a:cxn ang="0">
                <a:pos x="522" y="71"/>
              </a:cxn>
              <a:cxn ang="0">
                <a:pos x="513" y="30"/>
              </a:cxn>
              <a:cxn ang="0">
                <a:pos x="524" y="3"/>
              </a:cxn>
              <a:cxn ang="0">
                <a:pos x="531" y="7"/>
              </a:cxn>
              <a:cxn ang="0">
                <a:pos x="575" y="43"/>
              </a:cxn>
              <a:cxn ang="0">
                <a:pos x="611" y="87"/>
              </a:cxn>
              <a:cxn ang="0">
                <a:pos x="657" y="75"/>
              </a:cxn>
              <a:cxn ang="0">
                <a:pos x="690" y="87"/>
              </a:cxn>
              <a:cxn ang="0">
                <a:pos x="695" y="110"/>
              </a:cxn>
              <a:cxn ang="0">
                <a:pos x="672" y="119"/>
              </a:cxn>
              <a:cxn ang="0">
                <a:pos x="680" y="149"/>
              </a:cxn>
              <a:cxn ang="0">
                <a:pos x="659" y="173"/>
              </a:cxn>
              <a:cxn ang="0">
                <a:pos x="630" y="208"/>
              </a:cxn>
              <a:cxn ang="0">
                <a:pos x="623" y="274"/>
              </a:cxn>
              <a:cxn ang="0">
                <a:pos x="589" y="281"/>
              </a:cxn>
              <a:cxn ang="0">
                <a:pos x="573" y="306"/>
              </a:cxn>
              <a:cxn ang="0">
                <a:pos x="556" y="317"/>
              </a:cxn>
              <a:cxn ang="0">
                <a:pos x="548" y="316"/>
              </a:cxn>
              <a:cxn ang="0">
                <a:pos x="504" y="327"/>
              </a:cxn>
              <a:cxn ang="0">
                <a:pos x="493" y="362"/>
              </a:cxn>
              <a:cxn ang="0">
                <a:pos x="433" y="369"/>
              </a:cxn>
              <a:cxn ang="0">
                <a:pos x="383" y="369"/>
              </a:cxn>
              <a:cxn ang="0">
                <a:pos x="357" y="342"/>
              </a:cxn>
              <a:cxn ang="0">
                <a:pos x="335" y="314"/>
              </a:cxn>
              <a:cxn ang="0">
                <a:pos x="310" y="290"/>
              </a:cxn>
              <a:cxn ang="0">
                <a:pos x="292" y="304"/>
              </a:cxn>
              <a:cxn ang="0">
                <a:pos x="254" y="289"/>
              </a:cxn>
              <a:cxn ang="0">
                <a:pos x="207" y="274"/>
              </a:cxn>
              <a:cxn ang="0">
                <a:pos x="133" y="280"/>
              </a:cxn>
              <a:cxn ang="0">
                <a:pos x="96" y="287"/>
              </a:cxn>
              <a:cxn ang="0">
                <a:pos x="80" y="286"/>
              </a:cxn>
              <a:cxn ang="0">
                <a:pos x="45" y="277"/>
              </a:cxn>
              <a:cxn ang="0">
                <a:pos x="5" y="269"/>
              </a:cxn>
            </a:cxnLst>
            <a:rect l="0" t="0" r="r" b="b"/>
            <a:pathLst>
              <a:path w="699" h="384">
                <a:moveTo>
                  <a:pt x="5" y="269"/>
                </a:moveTo>
                <a:cubicBezTo>
                  <a:pt x="5" y="262"/>
                  <a:pt x="0" y="254"/>
                  <a:pt x="2" y="247"/>
                </a:cubicBezTo>
                <a:cubicBezTo>
                  <a:pt x="4" y="243"/>
                  <a:pt x="7" y="243"/>
                  <a:pt x="9" y="240"/>
                </a:cubicBezTo>
                <a:cubicBezTo>
                  <a:pt x="11" y="237"/>
                  <a:pt x="9" y="232"/>
                  <a:pt x="8" y="229"/>
                </a:cubicBezTo>
                <a:cubicBezTo>
                  <a:pt x="10" y="225"/>
                  <a:pt x="6" y="221"/>
                  <a:pt x="11" y="218"/>
                </a:cubicBezTo>
                <a:cubicBezTo>
                  <a:pt x="14" y="216"/>
                  <a:pt x="17" y="216"/>
                  <a:pt x="20" y="215"/>
                </a:cubicBezTo>
                <a:cubicBezTo>
                  <a:pt x="25" y="212"/>
                  <a:pt x="28" y="208"/>
                  <a:pt x="32" y="205"/>
                </a:cubicBezTo>
                <a:cubicBezTo>
                  <a:pt x="34" y="204"/>
                  <a:pt x="36" y="204"/>
                  <a:pt x="38" y="204"/>
                </a:cubicBezTo>
                <a:cubicBezTo>
                  <a:pt x="41" y="203"/>
                  <a:pt x="42" y="201"/>
                  <a:pt x="44" y="199"/>
                </a:cubicBezTo>
                <a:cubicBezTo>
                  <a:pt x="44" y="199"/>
                  <a:pt x="44" y="199"/>
                  <a:pt x="44" y="199"/>
                </a:cubicBezTo>
                <a:cubicBezTo>
                  <a:pt x="51" y="198"/>
                  <a:pt x="57" y="209"/>
                  <a:pt x="64" y="204"/>
                </a:cubicBezTo>
                <a:cubicBezTo>
                  <a:pt x="71" y="199"/>
                  <a:pt x="64" y="195"/>
                  <a:pt x="76" y="198"/>
                </a:cubicBezTo>
                <a:cubicBezTo>
                  <a:pt x="83" y="200"/>
                  <a:pt x="85" y="195"/>
                  <a:pt x="90" y="192"/>
                </a:cubicBezTo>
                <a:cubicBezTo>
                  <a:pt x="99" y="188"/>
                  <a:pt x="106" y="189"/>
                  <a:pt x="110" y="179"/>
                </a:cubicBezTo>
                <a:cubicBezTo>
                  <a:pt x="114" y="169"/>
                  <a:pt x="121" y="179"/>
                  <a:pt x="126" y="178"/>
                </a:cubicBezTo>
                <a:cubicBezTo>
                  <a:pt x="127" y="177"/>
                  <a:pt x="127" y="177"/>
                  <a:pt x="127" y="177"/>
                </a:cubicBezTo>
                <a:cubicBezTo>
                  <a:pt x="141" y="188"/>
                  <a:pt x="135" y="159"/>
                  <a:pt x="137" y="158"/>
                </a:cubicBezTo>
                <a:cubicBezTo>
                  <a:pt x="140" y="155"/>
                  <a:pt x="145" y="155"/>
                  <a:pt x="144" y="150"/>
                </a:cubicBezTo>
                <a:cubicBezTo>
                  <a:pt x="140" y="128"/>
                  <a:pt x="166" y="126"/>
                  <a:pt x="182" y="130"/>
                </a:cubicBezTo>
                <a:cubicBezTo>
                  <a:pt x="193" y="132"/>
                  <a:pt x="206" y="125"/>
                  <a:pt x="215" y="129"/>
                </a:cubicBezTo>
                <a:cubicBezTo>
                  <a:pt x="219" y="131"/>
                  <a:pt x="223" y="134"/>
                  <a:pt x="227" y="134"/>
                </a:cubicBezTo>
                <a:cubicBezTo>
                  <a:pt x="233" y="134"/>
                  <a:pt x="237" y="129"/>
                  <a:pt x="243" y="128"/>
                </a:cubicBezTo>
                <a:cubicBezTo>
                  <a:pt x="248" y="124"/>
                  <a:pt x="261" y="130"/>
                  <a:pt x="265" y="134"/>
                </a:cubicBezTo>
                <a:cubicBezTo>
                  <a:pt x="271" y="140"/>
                  <a:pt x="304" y="114"/>
                  <a:pt x="306" y="108"/>
                </a:cubicBezTo>
                <a:cubicBezTo>
                  <a:pt x="310" y="100"/>
                  <a:pt x="309" y="89"/>
                  <a:pt x="320" y="92"/>
                </a:cubicBezTo>
                <a:cubicBezTo>
                  <a:pt x="331" y="94"/>
                  <a:pt x="327" y="85"/>
                  <a:pt x="338" y="85"/>
                </a:cubicBezTo>
                <a:cubicBezTo>
                  <a:pt x="349" y="82"/>
                  <a:pt x="355" y="86"/>
                  <a:pt x="363" y="93"/>
                </a:cubicBezTo>
                <a:cubicBezTo>
                  <a:pt x="369" y="99"/>
                  <a:pt x="376" y="88"/>
                  <a:pt x="383" y="88"/>
                </a:cubicBezTo>
                <a:cubicBezTo>
                  <a:pt x="391" y="88"/>
                  <a:pt x="393" y="97"/>
                  <a:pt x="400" y="90"/>
                </a:cubicBezTo>
                <a:cubicBezTo>
                  <a:pt x="408" y="82"/>
                  <a:pt x="402" y="86"/>
                  <a:pt x="405" y="76"/>
                </a:cubicBezTo>
                <a:cubicBezTo>
                  <a:pt x="406" y="74"/>
                  <a:pt x="414" y="70"/>
                  <a:pt x="416" y="68"/>
                </a:cubicBezTo>
                <a:cubicBezTo>
                  <a:pt x="421" y="63"/>
                  <a:pt x="415" y="53"/>
                  <a:pt x="428" y="46"/>
                </a:cubicBezTo>
                <a:cubicBezTo>
                  <a:pt x="435" y="43"/>
                  <a:pt x="441" y="50"/>
                  <a:pt x="442" y="56"/>
                </a:cubicBezTo>
                <a:cubicBezTo>
                  <a:pt x="444" y="62"/>
                  <a:pt x="451" y="56"/>
                  <a:pt x="456" y="57"/>
                </a:cubicBezTo>
                <a:cubicBezTo>
                  <a:pt x="459" y="58"/>
                  <a:pt x="466" y="69"/>
                  <a:pt x="467" y="72"/>
                </a:cubicBezTo>
                <a:cubicBezTo>
                  <a:pt x="470" y="88"/>
                  <a:pt x="468" y="80"/>
                  <a:pt x="479" y="78"/>
                </a:cubicBezTo>
                <a:cubicBezTo>
                  <a:pt x="480" y="77"/>
                  <a:pt x="490" y="74"/>
                  <a:pt x="492" y="74"/>
                </a:cubicBezTo>
                <a:cubicBezTo>
                  <a:pt x="496" y="73"/>
                  <a:pt x="497" y="77"/>
                  <a:pt x="502" y="75"/>
                </a:cubicBezTo>
                <a:cubicBezTo>
                  <a:pt x="508" y="72"/>
                  <a:pt x="517" y="75"/>
                  <a:pt x="522" y="71"/>
                </a:cubicBezTo>
                <a:cubicBezTo>
                  <a:pt x="531" y="62"/>
                  <a:pt x="510" y="52"/>
                  <a:pt x="526" y="45"/>
                </a:cubicBezTo>
                <a:cubicBezTo>
                  <a:pt x="532" y="42"/>
                  <a:pt x="533" y="37"/>
                  <a:pt x="526" y="36"/>
                </a:cubicBezTo>
                <a:cubicBezTo>
                  <a:pt x="521" y="34"/>
                  <a:pt x="518" y="31"/>
                  <a:pt x="513" y="30"/>
                </a:cubicBezTo>
                <a:cubicBezTo>
                  <a:pt x="511" y="27"/>
                  <a:pt x="508" y="25"/>
                  <a:pt x="509" y="22"/>
                </a:cubicBezTo>
                <a:cubicBezTo>
                  <a:pt x="510" y="18"/>
                  <a:pt x="512" y="15"/>
                  <a:pt x="516" y="13"/>
                </a:cubicBezTo>
                <a:cubicBezTo>
                  <a:pt x="519" y="11"/>
                  <a:pt x="524" y="8"/>
                  <a:pt x="524" y="3"/>
                </a:cubicBezTo>
                <a:cubicBezTo>
                  <a:pt x="524" y="3"/>
                  <a:pt x="524" y="3"/>
                  <a:pt x="524" y="3"/>
                </a:cubicBezTo>
                <a:cubicBezTo>
                  <a:pt x="524" y="3"/>
                  <a:pt x="524" y="3"/>
                  <a:pt x="524" y="3"/>
                </a:cubicBezTo>
                <a:cubicBezTo>
                  <a:pt x="527" y="2"/>
                  <a:pt x="529" y="6"/>
                  <a:pt x="531" y="7"/>
                </a:cubicBezTo>
                <a:cubicBezTo>
                  <a:pt x="536" y="9"/>
                  <a:pt x="543" y="0"/>
                  <a:pt x="546" y="9"/>
                </a:cubicBezTo>
                <a:cubicBezTo>
                  <a:pt x="549" y="21"/>
                  <a:pt x="560" y="17"/>
                  <a:pt x="568" y="22"/>
                </a:cubicBezTo>
                <a:cubicBezTo>
                  <a:pt x="576" y="28"/>
                  <a:pt x="575" y="34"/>
                  <a:pt x="575" y="43"/>
                </a:cubicBezTo>
                <a:cubicBezTo>
                  <a:pt x="583" y="46"/>
                  <a:pt x="583" y="47"/>
                  <a:pt x="591" y="44"/>
                </a:cubicBezTo>
                <a:cubicBezTo>
                  <a:pt x="602" y="42"/>
                  <a:pt x="598" y="57"/>
                  <a:pt x="604" y="64"/>
                </a:cubicBezTo>
                <a:cubicBezTo>
                  <a:pt x="609" y="70"/>
                  <a:pt x="602" y="82"/>
                  <a:pt x="611" y="87"/>
                </a:cubicBezTo>
                <a:cubicBezTo>
                  <a:pt x="620" y="91"/>
                  <a:pt x="620" y="83"/>
                  <a:pt x="625" y="82"/>
                </a:cubicBezTo>
                <a:cubicBezTo>
                  <a:pt x="634" y="80"/>
                  <a:pt x="636" y="96"/>
                  <a:pt x="647" y="87"/>
                </a:cubicBezTo>
                <a:cubicBezTo>
                  <a:pt x="651" y="84"/>
                  <a:pt x="654" y="78"/>
                  <a:pt x="657" y="75"/>
                </a:cubicBezTo>
                <a:cubicBezTo>
                  <a:pt x="661" y="73"/>
                  <a:pt x="662" y="78"/>
                  <a:pt x="665" y="79"/>
                </a:cubicBezTo>
                <a:cubicBezTo>
                  <a:pt x="667" y="79"/>
                  <a:pt x="672" y="82"/>
                  <a:pt x="675" y="83"/>
                </a:cubicBezTo>
                <a:cubicBezTo>
                  <a:pt x="680" y="84"/>
                  <a:pt x="686" y="84"/>
                  <a:pt x="690" y="87"/>
                </a:cubicBezTo>
                <a:cubicBezTo>
                  <a:pt x="692" y="87"/>
                  <a:pt x="699" y="91"/>
                  <a:pt x="699" y="92"/>
                </a:cubicBezTo>
                <a:cubicBezTo>
                  <a:pt x="699" y="92"/>
                  <a:pt x="699" y="92"/>
                  <a:pt x="699" y="92"/>
                </a:cubicBezTo>
                <a:cubicBezTo>
                  <a:pt x="696" y="96"/>
                  <a:pt x="699" y="105"/>
                  <a:pt x="695" y="110"/>
                </a:cubicBezTo>
                <a:cubicBezTo>
                  <a:pt x="690" y="116"/>
                  <a:pt x="692" y="117"/>
                  <a:pt x="690" y="124"/>
                </a:cubicBezTo>
                <a:cubicBezTo>
                  <a:pt x="689" y="131"/>
                  <a:pt x="684" y="121"/>
                  <a:pt x="682" y="120"/>
                </a:cubicBezTo>
                <a:cubicBezTo>
                  <a:pt x="679" y="118"/>
                  <a:pt x="676" y="121"/>
                  <a:pt x="672" y="119"/>
                </a:cubicBezTo>
                <a:cubicBezTo>
                  <a:pt x="663" y="114"/>
                  <a:pt x="664" y="121"/>
                  <a:pt x="656" y="122"/>
                </a:cubicBezTo>
                <a:cubicBezTo>
                  <a:pt x="631" y="123"/>
                  <a:pt x="658" y="136"/>
                  <a:pt x="664" y="141"/>
                </a:cubicBezTo>
                <a:cubicBezTo>
                  <a:pt x="672" y="147"/>
                  <a:pt x="671" y="146"/>
                  <a:pt x="680" y="149"/>
                </a:cubicBezTo>
                <a:cubicBezTo>
                  <a:pt x="689" y="151"/>
                  <a:pt x="680" y="156"/>
                  <a:pt x="677" y="160"/>
                </a:cubicBezTo>
                <a:cubicBezTo>
                  <a:pt x="677" y="165"/>
                  <a:pt x="672" y="166"/>
                  <a:pt x="669" y="169"/>
                </a:cubicBezTo>
                <a:cubicBezTo>
                  <a:pt x="666" y="172"/>
                  <a:pt x="663" y="177"/>
                  <a:pt x="659" y="173"/>
                </a:cubicBezTo>
                <a:cubicBezTo>
                  <a:pt x="655" y="170"/>
                  <a:pt x="653" y="172"/>
                  <a:pt x="652" y="176"/>
                </a:cubicBezTo>
                <a:cubicBezTo>
                  <a:pt x="651" y="181"/>
                  <a:pt x="643" y="175"/>
                  <a:pt x="638" y="178"/>
                </a:cubicBezTo>
                <a:cubicBezTo>
                  <a:pt x="621" y="187"/>
                  <a:pt x="632" y="193"/>
                  <a:pt x="630" y="208"/>
                </a:cubicBezTo>
                <a:cubicBezTo>
                  <a:pt x="627" y="221"/>
                  <a:pt x="635" y="229"/>
                  <a:pt x="634" y="242"/>
                </a:cubicBezTo>
                <a:cubicBezTo>
                  <a:pt x="637" y="251"/>
                  <a:pt x="645" y="259"/>
                  <a:pt x="635" y="268"/>
                </a:cubicBezTo>
                <a:cubicBezTo>
                  <a:pt x="632" y="272"/>
                  <a:pt x="626" y="270"/>
                  <a:pt x="623" y="274"/>
                </a:cubicBezTo>
                <a:cubicBezTo>
                  <a:pt x="617" y="280"/>
                  <a:pt x="614" y="281"/>
                  <a:pt x="606" y="281"/>
                </a:cubicBezTo>
                <a:cubicBezTo>
                  <a:pt x="602" y="281"/>
                  <a:pt x="600" y="288"/>
                  <a:pt x="599" y="291"/>
                </a:cubicBezTo>
                <a:cubicBezTo>
                  <a:pt x="597" y="298"/>
                  <a:pt x="594" y="283"/>
                  <a:pt x="589" y="281"/>
                </a:cubicBezTo>
                <a:cubicBezTo>
                  <a:pt x="585" y="280"/>
                  <a:pt x="587" y="286"/>
                  <a:pt x="586" y="288"/>
                </a:cubicBezTo>
                <a:cubicBezTo>
                  <a:pt x="585" y="290"/>
                  <a:pt x="581" y="290"/>
                  <a:pt x="581" y="293"/>
                </a:cubicBezTo>
                <a:cubicBezTo>
                  <a:pt x="599" y="297"/>
                  <a:pt x="577" y="301"/>
                  <a:pt x="573" y="306"/>
                </a:cubicBezTo>
                <a:cubicBezTo>
                  <a:pt x="571" y="307"/>
                  <a:pt x="570" y="306"/>
                  <a:pt x="569" y="308"/>
                </a:cubicBezTo>
                <a:cubicBezTo>
                  <a:pt x="567" y="309"/>
                  <a:pt x="565" y="312"/>
                  <a:pt x="564" y="313"/>
                </a:cubicBezTo>
                <a:cubicBezTo>
                  <a:pt x="561" y="313"/>
                  <a:pt x="554" y="312"/>
                  <a:pt x="556" y="317"/>
                </a:cubicBezTo>
                <a:cubicBezTo>
                  <a:pt x="557" y="322"/>
                  <a:pt x="552" y="324"/>
                  <a:pt x="548" y="326"/>
                </a:cubicBezTo>
                <a:cubicBezTo>
                  <a:pt x="548" y="326"/>
                  <a:pt x="548" y="326"/>
                  <a:pt x="548" y="326"/>
                </a:cubicBezTo>
                <a:cubicBezTo>
                  <a:pt x="548" y="316"/>
                  <a:pt x="548" y="316"/>
                  <a:pt x="548" y="316"/>
                </a:cubicBezTo>
                <a:cubicBezTo>
                  <a:pt x="547" y="315"/>
                  <a:pt x="547" y="312"/>
                  <a:pt x="547" y="311"/>
                </a:cubicBezTo>
                <a:cubicBezTo>
                  <a:pt x="540" y="310"/>
                  <a:pt x="529" y="313"/>
                  <a:pt x="528" y="322"/>
                </a:cubicBezTo>
                <a:cubicBezTo>
                  <a:pt x="528" y="330"/>
                  <a:pt x="510" y="324"/>
                  <a:pt x="504" y="327"/>
                </a:cubicBezTo>
                <a:cubicBezTo>
                  <a:pt x="500" y="328"/>
                  <a:pt x="492" y="334"/>
                  <a:pt x="502" y="337"/>
                </a:cubicBezTo>
                <a:cubicBezTo>
                  <a:pt x="503" y="342"/>
                  <a:pt x="491" y="340"/>
                  <a:pt x="492" y="346"/>
                </a:cubicBezTo>
                <a:cubicBezTo>
                  <a:pt x="493" y="352"/>
                  <a:pt x="494" y="355"/>
                  <a:pt x="493" y="362"/>
                </a:cubicBezTo>
                <a:cubicBezTo>
                  <a:pt x="491" y="370"/>
                  <a:pt x="463" y="376"/>
                  <a:pt x="456" y="373"/>
                </a:cubicBezTo>
                <a:cubicBezTo>
                  <a:pt x="451" y="373"/>
                  <a:pt x="447" y="373"/>
                  <a:pt x="443" y="374"/>
                </a:cubicBezTo>
                <a:cubicBezTo>
                  <a:pt x="437" y="377"/>
                  <a:pt x="437" y="372"/>
                  <a:pt x="433" y="369"/>
                </a:cubicBezTo>
                <a:cubicBezTo>
                  <a:pt x="419" y="361"/>
                  <a:pt x="422" y="377"/>
                  <a:pt x="417" y="380"/>
                </a:cubicBezTo>
                <a:cubicBezTo>
                  <a:pt x="411" y="383"/>
                  <a:pt x="406" y="378"/>
                  <a:pt x="400" y="379"/>
                </a:cubicBezTo>
                <a:cubicBezTo>
                  <a:pt x="390" y="381"/>
                  <a:pt x="393" y="369"/>
                  <a:pt x="383" y="369"/>
                </a:cubicBezTo>
                <a:cubicBezTo>
                  <a:pt x="375" y="369"/>
                  <a:pt x="360" y="384"/>
                  <a:pt x="354" y="380"/>
                </a:cubicBezTo>
                <a:cubicBezTo>
                  <a:pt x="349" y="376"/>
                  <a:pt x="350" y="358"/>
                  <a:pt x="354" y="355"/>
                </a:cubicBezTo>
                <a:cubicBezTo>
                  <a:pt x="360" y="351"/>
                  <a:pt x="361" y="349"/>
                  <a:pt x="357" y="342"/>
                </a:cubicBezTo>
                <a:cubicBezTo>
                  <a:pt x="355" y="340"/>
                  <a:pt x="355" y="334"/>
                  <a:pt x="351" y="333"/>
                </a:cubicBezTo>
                <a:cubicBezTo>
                  <a:pt x="347" y="332"/>
                  <a:pt x="343" y="335"/>
                  <a:pt x="339" y="335"/>
                </a:cubicBezTo>
                <a:cubicBezTo>
                  <a:pt x="337" y="335"/>
                  <a:pt x="333" y="316"/>
                  <a:pt x="335" y="314"/>
                </a:cubicBezTo>
                <a:cubicBezTo>
                  <a:pt x="339" y="310"/>
                  <a:pt x="343" y="315"/>
                  <a:pt x="341" y="306"/>
                </a:cubicBezTo>
                <a:cubicBezTo>
                  <a:pt x="338" y="295"/>
                  <a:pt x="339" y="298"/>
                  <a:pt x="329" y="298"/>
                </a:cubicBezTo>
                <a:cubicBezTo>
                  <a:pt x="326" y="298"/>
                  <a:pt x="314" y="283"/>
                  <a:pt x="310" y="290"/>
                </a:cubicBezTo>
                <a:cubicBezTo>
                  <a:pt x="308" y="294"/>
                  <a:pt x="302" y="296"/>
                  <a:pt x="303" y="298"/>
                </a:cubicBezTo>
                <a:cubicBezTo>
                  <a:pt x="304" y="306"/>
                  <a:pt x="300" y="304"/>
                  <a:pt x="295" y="307"/>
                </a:cubicBezTo>
                <a:cubicBezTo>
                  <a:pt x="293" y="306"/>
                  <a:pt x="293" y="305"/>
                  <a:pt x="292" y="304"/>
                </a:cubicBezTo>
                <a:cubicBezTo>
                  <a:pt x="291" y="300"/>
                  <a:pt x="299" y="290"/>
                  <a:pt x="289" y="291"/>
                </a:cubicBezTo>
                <a:cubicBezTo>
                  <a:pt x="267" y="293"/>
                  <a:pt x="267" y="293"/>
                  <a:pt x="267" y="293"/>
                </a:cubicBezTo>
                <a:cubicBezTo>
                  <a:pt x="263" y="294"/>
                  <a:pt x="260" y="289"/>
                  <a:pt x="254" y="289"/>
                </a:cubicBezTo>
                <a:cubicBezTo>
                  <a:pt x="249" y="289"/>
                  <a:pt x="244" y="280"/>
                  <a:pt x="242" y="276"/>
                </a:cubicBezTo>
                <a:cubicBezTo>
                  <a:pt x="236" y="264"/>
                  <a:pt x="230" y="266"/>
                  <a:pt x="217" y="264"/>
                </a:cubicBezTo>
                <a:cubicBezTo>
                  <a:pt x="210" y="263"/>
                  <a:pt x="209" y="269"/>
                  <a:pt x="207" y="274"/>
                </a:cubicBezTo>
                <a:cubicBezTo>
                  <a:pt x="203" y="284"/>
                  <a:pt x="177" y="277"/>
                  <a:pt x="171" y="275"/>
                </a:cubicBezTo>
                <a:cubicBezTo>
                  <a:pt x="164" y="275"/>
                  <a:pt x="158" y="273"/>
                  <a:pt x="152" y="277"/>
                </a:cubicBezTo>
                <a:cubicBezTo>
                  <a:pt x="144" y="281"/>
                  <a:pt x="141" y="285"/>
                  <a:pt x="133" y="280"/>
                </a:cubicBezTo>
                <a:cubicBezTo>
                  <a:pt x="128" y="278"/>
                  <a:pt x="124" y="280"/>
                  <a:pt x="119" y="280"/>
                </a:cubicBezTo>
                <a:cubicBezTo>
                  <a:pt x="103" y="279"/>
                  <a:pt x="103" y="279"/>
                  <a:pt x="103" y="279"/>
                </a:cubicBezTo>
                <a:cubicBezTo>
                  <a:pt x="103" y="281"/>
                  <a:pt x="96" y="285"/>
                  <a:pt x="96" y="287"/>
                </a:cubicBezTo>
                <a:cubicBezTo>
                  <a:pt x="95" y="287"/>
                  <a:pt x="95" y="287"/>
                  <a:pt x="94" y="287"/>
                </a:cubicBezTo>
                <a:cubicBezTo>
                  <a:pt x="94" y="287"/>
                  <a:pt x="94" y="287"/>
                  <a:pt x="94" y="287"/>
                </a:cubicBezTo>
                <a:cubicBezTo>
                  <a:pt x="80" y="286"/>
                  <a:pt x="80" y="286"/>
                  <a:pt x="80" y="286"/>
                </a:cubicBezTo>
                <a:cubicBezTo>
                  <a:pt x="77" y="286"/>
                  <a:pt x="75" y="284"/>
                  <a:pt x="72" y="284"/>
                </a:cubicBezTo>
                <a:cubicBezTo>
                  <a:pt x="68" y="284"/>
                  <a:pt x="65" y="285"/>
                  <a:pt x="61" y="285"/>
                </a:cubicBezTo>
                <a:cubicBezTo>
                  <a:pt x="55" y="287"/>
                  <a:pt x="49" y="281"/>
                  <a:pt x="45" y="277"/>
                </a:cubicBezTo>
                <a:cubicBezTo>
                  <a:pt x="42" y="273"/>
                  <a:pt x="44" y="268"/>
                  <a:pt x="40" y="266"/>
                </a:cubicBezTo>
                <a:cubicBezTo>
                  <a:pt x="35" y="264"/>
                  <a:pt x="27" y="266"/>
                  <a:pt x="25" y="271"/>
                </a:cubicBezTo>
                <a:cubicBezTo>
                  <a:pt x="21" y="278"/>
                  <a:pt x="12" y="267"/>
                  <a:pt x="5" y="26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4" name="Freeform 22"/>
          <p:cNvSpPr>
            <a:spLocks noEditPoints="1"/>
          </p:cNvSpPr>
          <p:nvPr/>
        </p:nvSpPr>
        <p:spPr bwMode="auto">
          <a:xfrm>
            <a:off x="7437216" y="1576262"/>
            <a:ext cx="1208761" cy="1551066"/>
          </a:xfrm>
          <a:custGeom>
            <a:avLst/>
            <a:gdLst/>
            <a:ahLst/>
            <a:cxnLst>
              <a:cxn ang="0">
                <a:pos x="42" y="33"/>
              </a:cxn>
              <a:cxn ang="0">
                <a:pos x="56" y="15"/>
              </a:cxn>
              <a:cxn ang="0">
                <a:pos x="85" y="25"/>
              </a:cxn>
              <a:cxn ang="0">
                <a:pos x="123" y="9"/>
              </a:cxn>
              <a:cxn ang="0">
                <a:pos x="146" y="10"/>
              </a:cxn>
              <a:cxn ang="0">
                <a:pos x="182" y="29"/>
              </a:cxn>
              <a:cxn ang="0">
                <a:pos x="188" y="55"/>
              </a:cxn>
              <a:cxn ang="0">
                <a:pos x="205" y="70"/>
              </a:cxn>
              <a:cxn ang="0">
                <a:pos x="216" y="84"/>
              </a:cxn>
              <a:cxn ang="0">
                <a:pos x="209" y="114"/>
              </a:cxn>
              <a:cxn ang="0">
                <a:pos x="240" y="169"/>
              </a:cxn>
              <a:cxn ang="0">
                <a:pos x="266" y="211"/>
              </a:cxn>
              <a:cxn ang="0">
                <a:pos x="310" y="205"/>
              </a:cxn>
              <a:cxn ang="0">
                <a:pos x="329" y="238"/>
              </a:cxn>
              <a:cxn ang="0">
                <a:pos x="353" y="272"/>
              </a:cxn>
              <a:cxn ang="0">
                <a:pos x="415" y="261"/>
              </a:cxn>
              <a:cxn ang="0">
                <a:pos x="450" y="261"/>
              </a:cxn>
              <a:cxn ang="0">
                <a:pos x="465" y="289"/>
              </a:cxn>
              <a:cxn ang="0">
                <a:pos x="487" y="317"/>
              </a:cxn>
              <a:cxn ang="0">
                <a:pos x="484" y="331"/>
              </a:cxn>
              <a:cxn ang="0">
                <a:pos x="481" y="351"/>
              </a:cxn>
              <a:cxn ang="0">
                <a:pos x="454" y="373"/>
              </a:cxn>
              <a:cxn ang="0">
                <a:pos x="449" y="405"/>
              </a:cxn>
              <a:cxn ang="0">
                <a:pos x="430" y="421"/>
              </a:cxn>
              <a:cxn ang="0">
                <a:pos x="396" y="440"/>
              </a:cxn>
              <a:cxn ang="0">
                <a:pos x="365" y="420"/>
              </a:cxn>
              <a:cxn ang="0">
                <a:pos x="336" y="445"/>
              </a:cxn>
              <a:cxn ang="0">
                <a:pos x="328" y="488"/>
              </a:cxn>
              <a:cxn ang="0">
                <a:pos x="309" y="534"/>
              </a:cxn>
              <a:cxn ang="0">
                <a:pos x="281" y="570"/>
              </a:cxn>
              <a:cxn ang="0">
                <a:pos x="225" y="578"/>
              </a:cxn>
              <a:cxn ang="0">
                <a:pos x="182" y="603"/>
              </a:cxn>
              <a:cxn ang="0">
                <a:pos x="118" y="595"/>
              </a:cxn>
              <a:cxn ang="0">
                <a:pos x="90" y="623"/>
              </a:cxn>
              <a:cxn ang="0">
                <a:pos x="77" y="618"/>
              </a:cxn>
              <a:cxn ang="0">
                <a:pos x="65" y="605"/>
              </a:cxn>
              <a:cxn ang="0">
                <a:pos x="47" y="586"/>
              </a:cxn>
              <a:cxn ang="0">
                <a:pos x="50" y="540"/>
              </a:cxn>
              <a:cxn ang="0">
                <a:pos x="37" y="500"/>
              </a:cxn>
              <a:cxn ang="0">
                <a:pos x="31" y="474"/>
              </a:cxn>
              <a:cxn ang="0">
                <a:pos x="64" y="438"/>
              </a:cxn>
              <a:cxn ang="0">
                <a:pos x="71" y="391"/>
              </a:cxn>
              <a:cxn ang="0">
                <a:pos x="68" y="356"/>
              </a:cxn>
              <a:cxn ang="0">
                <a:pos x="57" y="311"/>
              </a:cxn>
              <a:cxn ang="0">
                <a:pos x="39" y="292"/>
              </a:cxn>
              <a:cxn ang="0">
                <a:pos x="34" y="242"/>
              </a:cxn>
              <a:cxn ang="0">
                <a:pos x="54" y="214"/>
              </a:cxn>
              <a:cxn ang="0">
                <a:pos x="40" y="185"/>
              </a:cxn>
              <a:cxn ang="0">
                <a:pos x="28" y="148"/>
              </a:cxn>
              <a:cxn ang="0">
                <a:pos x="36" y="123"/>
              </a:cxn>
              <a:cxn ang="0">
                <a:pos x="20" y="65"/>
              </a:cxn>
              <a:cxn ang="0">
                <a:pos x="15" y="39"/>
              </a:cxn>
              <a:cxn ang="0">
                <a:pos x="262" y="267"/>
              </a:cxn>
              <a:cxn ang="0">
                <a:pos x="219" y="268"/>
              </a:cxn>
              <a:cxn ang="0">
                <a:pos x="177" y="263"/>
              </a:cxn>
              <a:cxn ang="0">
                <a:pos x="179" y="290"/>
              </a:cxn>
              <a:cxn ang="0">
                <a:pos x="220" y="328"/>
              </a:cxn>
              <a:cxn ang="0">
                <a:pos x="251" y="311"/>
              </a:cxn>
            </a:cxnLst>
            <a:rect l="0" t="0" r="r" b="b"/>
            <a:pathLst>
              <a:path w="487" h="625">
                <a:moveTo>
                  <a:pt x="15" y="39"/>
                </a:moveTo>
                <a:cubicBezTo>
                  <a:pt x="16" y="37"/>
                  <a:pt x="22" y="33"/>
                  <a:pt x="25" y="33"/>
                </a:cubicBezTo>
                <a:cubicBezTo>
                  <a:pt x="30" y="33"/>
                  <a:pt x="40" y="39"/>
                  <a:pt x="42" y="33"/>
                </a:cubicBezTo>
                <a:cubicBezTo>
                  <a:pt x="43" y="30"/>
                  <a:pt x="41" y="28"/>
                  <a:pt x="43" y="24"/>
                </a:cubicBezTo>
                <a:cubicBezTo>
                  <a:pt x="44" y="22"/>
                  <a:pt x="44" y="18"/>
                  <a:pt x="45" y="15"/>
                </a:cubicBezTo>
                <a:cubicBezTo>
                  <a:pt x="49" y="15"/>
                  <a:pt x="54" y="25"/>
                  <a:pt x="56" y="15"/>
                </a:cubicBezTo>
                <a:cubicBezTo>
                  <a:pt x="59" y="6"/>
                  <a:pt x="66" y="12"/>
                  <a:pt x="69" y="6"/>
                </a:cubicBezTo>
                <a:cubicBezTo>
                  <a:pt x="71" y="3"/>
                  <a:pt x="78" y="0"/>
                  <a:pt x="80" y="3"/>
                </a:cubicBezTo>
                <a:cubicBezTo>
                  <a:pt x="83" y="10"/>
                  <a:pt x="72" y="17"/>
                  <a:pt x="85" y="25"/>
                </a:cubicBezTo>
                <a:cubicBezTo>
                  <a:pt x="88" y="26"/>
                  <a:pt x="89" y="22"/>
                  <a:pt x="92" y="22"/>
                </a:cubicBezTo>
                <a:cubicBezTo>
                  <a:pt x="98" y="22"/>
                  <a:pt x="102" y="26"/>
                  <a:pt x="104" y="17"/>
                </a:cubicBezTo>
                <a:cubicBezTo>
                  <a:pt x="107" y="8"/>
                  <a:pt x="117" y="18"/>
                  <a:pt x="123" y="9"/>
                </a:cubicBezTo>
                <a:cubicBezTo>
                  <a:pt x="126" y="4"/>
                  <a:pt x="141" y="18"/>
                  <a:pt x="144" y="9"/>
                </a:cubicBezTo>
                <a:cubicBezTo>
                  <a:pt x="144" y="9"/>
                  <a:pt x="144" y="9"/>
                  <a:pt x="144" y="9"/>
                </a:cubicBezTo>
                <a:cubicBezTo>
                  <a:pt x="144" y="8"/>
                  <a:pt x="146" y="10"/>
                  <a:pt x="146" y="10"/>
                </a:cubicBezTo>
                <a:cubicBezTo>
                  <a:pt x="150" y="14"/>
                  <a:pt x="150" y="6"/>
                  <a:pt x="155" y="8"/>
                </a:cubicBezTo>
                <a:cubicBezTo>
                  <a:pt x="157" y="9"/>
                  <a:pt x="166" y="16"/>
                  <a:pt x="168" y="16"/>
                </a:cubicBezTo>
                <a:cubicBezTo>
                  <a:pt x="173" y="20"/>
                  <a:pt x="176" y="28"/>
                  <a:pt x="182" y="29"/>
                </a:cubicBezTo>
                <a:cubicBezTo>
                  <a:pt x="182" y="29"/>
                  <a:pt x="183" y="30"/>
                  <a:pt x="183" y="30"/>
                </a:cubicBezTo>
                <a:cubicBezTo>
                  <a:pt x="184" y="36"/>
                  <a:pt x="187" y="40"/>
                  <a:pt x="181" y="44"/>
                </a:cubicBezTo>
                <a:cubicBezTo>
                  <a:pt x="177" y="47"/>
                  <a:pt x="186" y="53"/>
                  <a:pt x="188" y="55"/>
                </a:cubicBezTo>
                <a:cubicBezTo>
                  <a:pt x="190" y="58"/>
                  <a:pt x="193" y="61"/>
                  <a:pt x="196" y="61"/>
                </a:cubicBezTo>
                <a:cubicBezTo>
                  <a:pt x="198" y="61"/>
                  <a:pt x="203" y="61"/>
                  <a:pt x="204" y="62"/>
                </a:cubicBezTo>
                <a:cubicBezTo>
                  <a:pt x="204" y="64"/>
                  <a:pt x="199" y="72"/>
                  <a:pt x="205" y="70"/>
                </a:cubicBezTo>
                <a:cubicBezTo>
                  <a:pt x="211" y="69"/>
                  <a:pt x="212" y="73"/>
                  <a:pt x="216" y="73"/>
                </a:cubicBezTo>
                <a:cubicBezTo>
                  <a:pt x="216" y="73"/>
                  <a:pt x="216" y="73"/>
                  <a:pt x="216" y="73"/>
                </a:cubicBezTo>
                <a:cubicBezTo>
                  <a:pt x="216" y="84"/>
                  <a:pt x="216" y="84"/>
                  <a:pt x="216" y="84"/>
                </a:cubicBezTo>
                <a:cubicBezTo>
                  <a:pt x="215" y="88"/>
                  <a:pt x="212" y="89"/>
                  <a:pt x="212" y="94"/>
                </a:cubicBezTo>
                <a:cubicBezTo>
                  <a:pt x="212" y="100"/>
                  <a:pt x="211" y="100"/>
                  <a:pt x="208" y="105"/>
                </a:cubicBezTo>
                <a:cubicBezTo>
                  <a:pt x="206" y="109"/>
                  <a:pt x="210" y="111"/>
                  <a:pt x="209" y="114"/>
                </a:cubicBezTo>
                <a:cubicBezTo>
                  <a:pt x="207" y="121"/>
                  <a:pt x="206" y="123"/>
                  <a:pt x="209" y="130"/>
                </a:cubicBezTo>
                <a:cubicBezTo>
                  <a:pt x="213" y="141"/>
                  <a:pt x="231" y="130"/>
                  <a:pt x="231" y="145"/>
                </a:cubicBezTo>
                <a:cubicBezTo>
                  <a:pt x="231" y="149"/>
                  <a:pt x="237" y="167"/>
                  <a:pt x="240" y="169"/>
                </a:cubicBezTo>
                <a:cubicBezTo>
                  <a:pt x="243" y="170"/>
                  <a:pt x="252" y="176"/>
                  <a:pt x="254" y="178"/>
                </a:cubicBezTo>
                <a:cubicBezTo>
                  <a:pt x="257" y="181"/>
                  <a:pt x="251" y="195"/>
                  <a:pt x="249" y="199"/>
                </a:cubicBezTo>
                <a:cubicBezTo>
                  <a:pt x="248" y="202"/>
                  <a:pt x="264" y="212"/>
                  <a:pt x="266" y="211"/>
                </a:cubicBezTo>
                <a:cubicBezTo>
                  <a:pt x="269" y="211"/>
                  <a:pt x="271" y="207"/>
                  <a:pt x="275" y="207"/>
                </a:cubicBezTo>
                <a:cubicBezTo>
                  <a:pt x="295" y="207"/>
                  <a:pt x="295" y="207"/>
                  <a:pt x="295" y="207"/>
                </a:cubicBezTo>
                <a:cubicBezTo>
                  <a:pt x="301" y="208"/>
                  <a:pt x="304" y="207"/>
                  <a:pt x="310" y="205"/>
                </a:cubicBezTo>
                <a:cubicBezTo>
                  <a:pt x="314" y="204"/>
                  <a:pt x="320" y="214"/>
                  <a:pt x="322" y="218"/>
                </a:cubicBezTo>
                <a:cubicBezTo>
                  <a:pt x="328" y="225"/>
                  <a:pt x="328" y="225"/>
                  <a:pt x="328" y="234"/>
                </a:cubicBezTo>
                <a:cubicBezTo>
                  <a:pt x="328" y="236"/>
                  <a:pt x="328" y="236"/>
                  <a:pt x="329" y="238"/>
                </a:cubicBezTo>
                <a:cubicBezTo>
                  <a:pt x="330" y="240"/>
                  <a:pt x="332" y="245"/>
                  <a:pt x="329" y="247"/>
                </a:cubicBezTo>
                <a:cubicBezTo>
                  <a:pt x="313" y="250"/>
                  <a:pt x="332" y="257"/>
                  <a:pt x="334" y="263"/>
                </a:cubicBezTo>
                <a:cubicBezTo>
                  <a:pt x="337" y="270"/>
                  <a:pt x="345" y="275"/>
                  <a:pt x="353" y="272"/>
                </a:cubicBezTo>
                <a:cubicBezTo>
                  <a:pt x="360" y="270"/>
                  <a:pt x="363" y="278"/>
                  <a:pt x="368" y="277"/>
                </a:cubicBezTo>
                <a:cubicBezTo>
                  <a:pt x="377" y="275"/>
                  <a:pt x="382" y="273"/>
                  <a:pt x="393" y="273"/>
                </a:cubicBezTo>
                <a:cubicBezTo>
                  <a:pt x="403" y="273"/>
                  <a:pt x="404" y="261"/>
                  <a:pt x="415" y="261"/>
                </a:cubicBezTo>
                <a:cubicBezTo>
                  <a:pt x="421" y="257"/>
                  <a:pt x="426" y="266"/>
                  <a:pt x="426" y="252"/>
                </a:cubicBezTo>
                <a:cubicBezTo>
                  <a:pt x="426" y="247"/>
                  <a:pt x="430" y="245"/>
                  <a:pt x="435" y="243"/>
                </a:cubicBezTo>
                <a:cubicBezTo>
                  <a:pt x="440" y="242"/>
                  <a:pt x="449" y="256"/>
                  <a:pt x="450" y="261"/>
                </a:cubicBezTo>
                <a:cubicBezTo>
                  <a:pt x="453" y="270"/>
                  <a:pt x="465" y="260"/>
                  <a:pt x="470" y="269"/>
                </a:cubicBezTo>
                <a:cubicBezTo>
                  <a:pt x="474" y="278"/>
                  <a:pt x="465" y="277"/>
                  <a:pt x="461" y="280"/>
                </a:cubicBezTo>
                <a:cubicBezTo>
                  <a:pt x="456" y="284"/>
                  <a:pt x="462" y="287"/>
                  <a:pt x="465" y="289"/>
                </a:cubicBezTo>
                <a:cubicBezTo>
                  <a:pt x="469" y="293"/>
                  <a:pt x="466" y="303"/>
                  <a:pt x="471" y="303"/>
                </a:cubicBezTo>
                <a:cubicBezTo>
                  <a:pt x="479" y="303"/>
                  <a:pt x="473" y="313"/>
                  <a:pt x="485" y="310"/>
                </a:cubicBezTo>
                <a:cubicBezTo>
                  <a:pt x="487" y="317"/>
                  <a:pt x="487" y="317"/>
                  <a:pt x="487" y="317"/>
                </a:cubicBezTo>
                <a:cubicBezTo>
                  <a:pt x="487" y="317"/>
                  <a:pt x="487" y="317"/>
                  <a:pt x="487" y="317"/>
                </a:cubicBezTo>
                <a:cubicBezTo>
                  <a:pt x="485" y="324"/>
                  <a:pt x="485" y="324"/>
                  <a:pt x="485" y="324"/>
                </a:cubicBezTo>
                <a:cubicBezTo>
                  <a:pt x="485" y="326"/>
                  <a:pt x="486" y="330"/>
                  <a:pt x="484" y="331"/>
                </a:cubicBezTo>
                <a:cubicBezTo>
                  <a:pt x="482" y="333"/>
                  <a:pt x="480" y="333"/>
                  <a:pt x="479" y="335"/>
                </a:cubicBezTo>
                <a:cubicBezTo>
                  <a:pt x="474" y="340"/>
                  <a:pt x="480" y="346"/>
                  <a:pt x="481" y="351"/>
                </a:cubicBezTo>
                <a:cubicBezTo>
                  <a:pt x="481" y="351"/>
                  <a:pt x="481" y="351"/>
                  <a:pt x="481" y="351"/>
                </a:cubicBezTo>
                <a:cubicBezTo>
                  <a:pt x="477" y="352"/>
                  <a:pt x="476" y="359"/>
                  <a:pt x="471" y="359"/>
                </a:cubicBezTo>
                <a:cubicBezTo>
                  <a:pt x="464" y="359"/>
                  <a:pt x="463" y="353"/>
                  <a:pt x="460" y="365"/>
                </a:cubicBezTo>
                <a:cubicBezTo>
                  <a:pt x="460" y="370"/>
                  <a:pt x="457" y="370"/>
                  <a:pt x="454" y="373"/>
                </a:cubicBezTo>
                <a:cubicBezTo>
                  <a:pt x="452" y="376"/>
                  <a:pt x="455" y="378"/>
                  <a:pt x="451" y="382"/>
                </a:cubicBezTo>
                <a:cubicBezTo>
                  <a:pt x="441" y="391"/>
                  <a:pt x="455" y="393"/>
                  <a:pt x="456" y="398"/>
                </a:cubicBezTo>
                <a:cubicBezTo>
                  <a:pt x="457" y="401"/>
                  <a:pt x="451" y="404"/>
                  <a:pt x="449" y="405"/>
                </a:cubicBezTo>
                <a:cubicBezTo>
                  <a:pt x="445" y="407"/>
                  <a:pt x="449" y="414"/>
                  <a:pt x="448" y="418"/>
                </a:cubicBezTo>
                <a:cubicBezTo>
                  <a:pt x="447" y="423"/>
                  <a:pt x="445" y="424"/>
                  <a:pt x="442" y="420"/>
                </a:cubicBezTo>
                <a:cubicBezTo>
                  <a:pt x="440" y="417"/>
                  <a:pt x="431" y="418"/>
                  <a:pt x="430" y="421"/>
                </a:cubicBezTo>
                <a:cubicBezTo>
                  <a:pt x="428" y="421"/>
                  <a:pt x="428" y="421"/>
                  <a:pt x="428" y="421"/>
                </a:cubicBezTo>
                <a:cubicBezTo>
                  <a:pt x="422" y="427"/>
                  <a:pt x="422" y="443"/>
                  <a:pt x="416" y="447"/>
                </a:cubicBezTo>
                <a:cubicBezTo>
                  <a:pt x="409" y="452"/>
                  <a:pt x="397" y="448"/>
                  <a:pt x="396" y="440"/>
                </a:cubicBezTo>
                <a:cubicBezTo>
                  <a:pt x="394" y="429"/>
                  <a:pt x="390" y="439"/>
                  <a:pt x="386" y="441"/>
                </a:cubicBezTo>
                <a:cubicBezTo>
                  <a:pt x="379" y="445"/>
                  <a:pt x="378" y="446"/>
                  <a:pt x="371" y="445"/>
                </a:cubicBezTo>
                <a:cubicBezTo>
                  <a:pt x="368" y="433"/>
                  <a:pt x="362" y="435"/>
                  <a:pt x="365" y="420"/>
                </a:cubicBezTo>
                <a:cubicBezTo>
                  <a:pt x="366" y="411"/>
                  <a:pt x="343" y="407"/>
                  <a:pt x="348" y="419"/>
                </a:cubicBezTo>
                <a:cubicBezTo>
                  <a:pt x="349" y="423"/>
                  <a:pt x="357" y="430"/>
                  <a:pt x="356" y="434"/>
                </a:cubicBezTo>
                <a:cubicBezTo>
                  <a:pt x="356" y="435"/>
                  <a:pt x="337" y="445"/>
                  <a:pt x="336" y="445"/>
                </a:cubicBezTo>
                <a:cubicBezTo>
                  <a:pt x="331" y="444"/>
                  <a:pt x="329" y="448"/>
                  <a:pt x="328" y="453"/>
                </a:cubicBezTo>
                <a:cubicBezTo>
                  <a:pt x="326" y="459"/>
                  <a:pt x="326" y="465"/>
                  <a:pt x="328" y="472"/>
                </a:cubicBezTo>
                <a:cubicBezTo>
                  <a:pt x="330" y="477"/>
                  <a:pt x="325" y="482"/>
                  <a:pt x="328" y="488"/>
                </a:cubicBezTo>
                <a:cubicBezTo>
                  <a:pt x="329" y="491"/>
                  <a:pt x="329" y="493"/>
                  <a:pt x="326" y="497"/>
                </a:cubicBezTo>
                <a:cubicBezTo>
                  <a:pt x="322" y="502"/>
                  <a:pt x="319" y="507"/>
                  <a:pt x="316" y="513"/>
                </a:cubicBezTo>
                <a:cubicBezTo>
                  <a:pt x="313" y="520"/>
                  <a:pt x="311" y="527"/>
                  <a:pt x="309" y="534"/>
                </a:cubicBezTo>
                <a:cubicBezTo>
                  <a:pt x="309" y="547"/>
                  <a:pt x="307" y="541"/>
                  <a:pt x="299" y="547"/>
                </a:cubicBezTo>
                <a:cubicBezTo>
                  <a:pt x="292" y="553"/>
                  <a:pt x="297" y="556"/>
                  <a:pt x="288" y="560"/>
                </a:cubicBezTo>
                <a:cubicBezTo>
                  <a:pt x="281" y="563"/>
                  <a:pt x="283" y="562"/>
                  <a:pt x="281" y="570"/>
                </a:cubicBezTo>
                <a:cubicBezTo>
                  <a:pt x="280" y="576"/>
                  <a:pt x="273" y="579"/>
                  <a:pt x="267" y="579"/>
                </a:cubicBezTo>
                <a:cubicBezTo>
                  <a:pt x="258" y="579"/>
                  <a:pt x="247" y="584"/>
                  <a:pt x="239" y="580"/>
                </a:cubicBezTo>
                <a:cubicBezTo>
                  <a:pt x="235" y="578"/>
                  <a:pt x="230" y="577"/>
                  <a:pt x="225" y="578"/>
                </a:cubicBezTo>
                <a:cubicBezTo>
                  <a:pt x="224" y="578"/>
                  <a:pt x="217" y="581"/>
                  <a:pt x="217" y="582"/>
                </a:cubicBezTo>
                <a:cubicBezTo>
                  <a:pt x="208" y="588"/>
                  <a:pt x="204" y="570"/>
                  <a:pt x="198" y="583"/>
                </a:cubicBezTo>
                <a:cubicBezTo>
                  <a:pt x="196" y="587"/>
                  <a:pt x="187" y="604"/>
                  <a:pt x="182" y="603"/>
                </a:cubicBezTo>
                <a:cubicBezTo>
                  <a:pt x="162" y="599"/>
                  <a:pt x="162" y="599"/>
                  <a:pt x="162" y="599"/>
                </a:cubicBezTo>
                <a:cubicBezTo>
                  <a:pt x="153" y="597"/>
                  <a:pt x="137" y="599"/>
                  <a:pt x="128" y="596"/>
                </a:cubicBezTo>
                <a:cubicBezTo>
                  <a:pt x="124" y="594"/>
                  <a:pt x="120" y="589"/>
                  <a:pt x="118" y="595"/>
                </a:cubicBezTo>
                <a:cubicBezTo>
                  <a:pt x="111" y="612"/>
                  <a:pt x="111" y="612"/>
                  <a:pt x="111" y="612"/>
                </a:cubicBezTo>
                <a:cubicBezTo>
                  <a:pt x="108" y="615"/>
                  <a:pt x="106" y="620"/>
                  <a:pt x="102" y="622"/>
                </a:cubicBezTo>
                <a:cubicBezTo>
                  <a:pt x="99" y="624"/>
                  <a:pt x="94" y="622"/>
                  <a:pt x="90" y="623"/>
                </a:cubicBezTo>
                <a:cubicBezTo>
                  <a:pt x="88" y="624"/>
                  <a:pt x="86" y="625"/>
                  <a:pt x="84" y="623"/>
                </a:cubicBezTo>
                <a:cubicBezTo>
                  <a:pt x="81" y="622"/>
                  <a:pt x="80" y="619"/>
                  <a:pt x="77" y="618"/>
                </a:cubicBezTo>
                <a:cubicBezTo>
                  <a:pt x="77" y="618"/>
                  <a:pt x="77" y="618"/>
                  <a:pt x="77" y="618"/>
                </a:cubicBezTo>
                <a:cubicBezTo>
                  <a:pt x="78" y="615"/>
                  <a:pt x="80" y="613"/>
                  <a:pt x="79" y="610"/>
                </a:cubicBezTo>
                <a:cubicBezTo>
                  <a:pt x="78" y="608"/>
                  <a:pt x="73" y="606"/>
                  <a:pt x="71" y="606"/>
                </a:cubicBezTo>
                <a:cubicBezTo>
                  <a:pt x="68" y="607"/>
                  <a:pt x="67" y="609"/>
                  <a:pt x="65" y="605"/>
                </a:cubicBezTo>
                <a:cubicBezTo>
                  <a:pt x="63" y="602"/>
                  <a:pt x="61" y="601"/>
                  <a:pt x="60" y="599"/>
                </a:cubicBezTo>
                <a:cubicBezTo>
                  <a:pt x="59" y="597"/>
                  <a:pt x="59" y="595"/>
                  <a:pt x="59" y="594"/>
                </a:cubicBezTo>
                <a:cubicBezTo>
                  <a:pt x="55" y="586"/>
                  <a:pt x="53" y="589"/>
                  <a:pt x="47" y="586"/>
                </a:cubicBezTo>
                <a:cubicBezTo>
                  <a:pt x="44" y="583"/>
                  <a:pt x="41" y="576"/>
                  <a:pt x="41" y="572"/>
                </a:cubicBezTo>
                <a:cubicBezTo>
                  <a:pt x="41" y="566"/>
                  <a:pt x="45" y="566"/>
                  <a:pt x="49" y="563"/>
                </a:cubicBezTo>
                <a:cubicBezTo>
                  <a:pt x="59" y="554"/>
                  <a:pt x="44" y="548"/>
                  <a:pt x="50" y="540"/>
                </a:cubicBezTo>
                <a:cubicBezTo>
                  <a:pt x="47" y="534"/>
                  <a:pt x="43" y="525"/>
                  <a:pt x="42" y="518"/>
                </a:cubicBezTo>
                <a:cubicBezTo>
                  <a:pt x="41" y="512"/>
                  <a:pt x="46" y="501"/>
                  <a:pt x="37" y="500"/>
                </a:cubicBezTo>
                <a:cubicBezTo>
                  <a:pt x="37" y="500"/>
                  <a:pt x="37" y="500"/>
                  <a:pt x="37" y="500"/>
                </a:cubicBezTo>
                <a:cubicBezTo>
                  <a:pt x="36" y="494"/>
                  <a:pt x="36" y="494"/>
                  <a:pt x="36" y="494"/>
                </a:cubicBezTo>
                <a:cubicBezTo>
                  <a:pt x="36" y="490"/>
                  <a:pt x="36" y="487"/>
                  <a:pt x="32" y="484"/>
                </a:cubicBezTo>
                <a:cubicBezTo>
                  <a:pt x="28" y="481"/>
                  <a:pt x="29" y="478"/>
                  <a:pt x="31" y="474"/>
                </a:cubicBezTo>
                <a:cubicBezTo>
                  <a:pt x="32" y="471"/>
                  <a:pt x="31" y="468"/>
                  <a:pt x="30" y="465"/>
                </a:cubicBezTo>
                <a:cubicBezTo>
                  <a:pt x="30" y="457"/>
                  <a:pt x="40" y="455"/>
                  <a:pt x="46" y="455"/>
                </a:cubicBezTo>
                <a:cubicBezTo>
                  <a:pt x="54" y="456"/>
                  <a:pt x="66" y="447"/>
                  <a:pt x="64" y="438"/>
                </a:cubicBezTo>
                <a:cubicBezTo>
                  <a:pt x="63" y="432"/>
                  <a:pt x="73" y="432"/>
                  <a:pt x="75" y="428"/>
                </a:cubicBezTo>
                <a:cubicBezTo>
                  <a:pt x="80" y="420"/>
                  <a:pt x="73" y="410"/>
                  <a:pt x="70" y="403"/>
                </a:cubicBezTo>
                <a:cubicBezTo>
                  <a:pt x="69" y="398"/>
                  <a:pt x="72" y="395"/>
                  <a:pt x="71" y="391"/>
                </a:cubicBezTo>
                <a:cubicBezTo>
                  <a:pt x="70" y="386"/>
                  <a:pt x="66" y="385"/>
                  <a:pt x="66" y="379"/>
                </a:cubicBezTo>
                <a:cubicBezTo>
                  <a:pt x="66" y="375"/>
                  <a:pt x="72" y="370"/>
                  <a:pt x="70" y="367"/>
                </a:cubicBezTo>
                <a:cubicBezTo>
                  <a:pt x="67" y="362"/>
                  <a:pt x="64" y="362"/>
                  <a:pt x="68" y="356"/>
                </a:cubicBezTo>
                <a:cubicBezTo>
                  <a:pt x="73" y="348"/>
                  <a:pt x="70" y="339"/>
                  <a:pt x="70" y="330"/>
                </a:cubicBezTo>
                <a:cubicBezTo>
                  <a:pt x="69" y="324"/>
                  <a:pt x="61" y="324"/>
                  <a:pt x="61" y="318"/>
                </a:cubicBezTo>
                <a:cubicBezTo>
                  <a:pt x="61" y="314"/>
                  <a:pt x="60" y="313"/>
                  <a:pt x="57" y="311"/>
                </a:cubicBezTo>
                <a:cubicBezTo>
                  <a:pt x="53" y="308"/>
                  <a:pt x="54" y="303"/>
                  <a:pt x="51" y="300"/>
                </a:cubicBezTo>
                <a:cubicBezTo>
                  <a:pt x="46" y="295"/>
                  <a:pt x="42" y="302"/>
                  <a:pt x="37" y="302"/>
                </a:cubicBezTo>
                <a:cubicBezTo>
                  <a:pt x="31" y="302"/>
                  <a:pt x="39" y="293"/>
                  <a:pt x="39" y="292"/>
                </a:cubicBezTo>
                <a:cubicBezTo>
                  <a:pt x="39" y="287"/>
                  <a:pt x="40" y="282"/>
                  <a:pt x="38" y="278"/>
                </a:cubicBezTo>
                <a:cubicBezTo>
                  <a:pt x="37" y="276"/>
                  <a:pt x="27" y="270"/>
                  <a:pt x="34" y="267"/>
                </a:cubicBezTo>
                <a:cubicBezTo>
                  <a:pt x="47" y="262"/>
                  <a:pt x="32" y="249"/>
                  <a:pt x="34" y="242"/>
                </a:cubicBezTo>
                <a:cubicBezTo>
                  <a:pt x="37" y="232"/>
                  <a:pt x="43" y="239"/>
                  <a:pt x="46" y="233"/>
                </a:cubicBezTo>
                <a:cubicBezTo>
                  <a:pt x="47" y="229"/>
                  <a:pt x="46" y="226"/>
                  <a:pt x="51" y="225"/>
                </a:cubicBezTo>
                <a:cubicBezTo>
                  <a:pt x="56" y="223"/>
                  <a:pt x="55" y="218"/>
                  <a:pt x="54" y="214"/>
                </a:cubicBezTo>
                <a:cubicBezTo>
                  <a:pt x="52" y="205"/>
                  <a:pt x="53" y="207"/>
                  <a:pt x="44" y="206"/>
                </a:cubicBezTo>
                <a:cubicBezTo>
                  <a:pt x="42" y="201"/>
                  <a:pt x="35" y="199"/>
                  <a:pt x="43" y="196"/>
                </a:cubicBezTo>
                <a:cubicBezTo>
                  <a:pt x="46" y="195"/>
                  <a:pt x="39" y="189"/>
                  <a:pt x="40" y="185"/>
                </a:cubicBezTo>
                <a:cubicBezTo>
                  <a:pt x="42" y="181"/>
                  <a:pt x="39" y="179"/>
                  <a:pt x="38" y="175"/>
                </a:cubicBezTo>
                <a:cubicBezTo>
                  <a:pt x="36" y="170"/>
                  <a:pt x="35" y="167"/>
                  <a:pt x="31" y="163"/>
                </a:cubicBezTo>
                <a:cubicBezTo>
                  <a:pt x="28" y="160"/>
                  <a:pt x="21" y="147"/>
                  <a:pt x="28" y="148"/>
                </a:cubicBezTo>
                <a:cubicBezTo>
                  <a:pt x="39" y="148"/>
                  <a:pt x="33" y="140"/>
                  <a:pt x="37" y="133"/>
                </a:cubicBezTo>
                <a:cubicBezTo>
                  <a:pt x="38" y="131"/>
                  <a:pt x="40" y="124"/>
                  <a:pt x="36" y="124"/>
                </a:cubicBezTo>
                <a:cubicBezTo>
                  <a:pt x="36" y="123"/>
                  <a:pt x="36" y="123"/>
                  <a:pt x="36" y="123"/>
                </a:cubicBezTo>
                <a:cubicBezTo>
                  <a:pt x="31" y="120"/>
                  <a:pt x="14" y="91"/>
                  <a:pt x="11" y="109"/>
                </a:cubicBezTo>
                <a:cubicBezTo>
                  <a:pt x="4" y="111"/>
                  <a:pt x="2" y="82"/>
                  <a:pt x="1" y="77"/>
                </a:cubicBezTo>
                <a:cubicBezTo>
                  <a:pt x="0" y="71"/>
                  <a:pt x="17" y="71"/>
                  <a:pt x="20" y="65"/>
                </a:cubicBezTo>
                <a:cubicBezTo>
                  <a:pt x="23" y="60"/>
                  <a:pt x="21" y="50"/>
                  <a:pt x="21" y="45"/>
                </a:cubicBezTo>
                <a:cubicBezTo>
                  <a:pt x="15" y="39"/>
                  <a:pt x="15" y="39"/>
                  <a:pt x="15" y="39"/>
                </a:cubicBezTo>
                <a:cubicBezTo>
                  <a:pt x="15" y="39"/>
                  <a:pt x="15" y="39"/>
                  <a:pt x="15" y="39"/>
                </a:cubicBezTo>
                <a:close/>
                <a:moveTo>
                  <a:pt x="250" y="279"/>
                </a:moveTo>
                <a:cubicBezTo>
                  <a:pt x="249" y="276"/>
                  <a:pt x="249" y="276"/>
                  <a:pt x="249" y="276"/>
                </a:cubicBezTo>
                <a:cubicBezTo>
                  <a:pt x="249" y="272"/>
                  <a:pt x="260" y="272"/>
                  <a:pt x="262" y="267"/>
                </a:cubicBezTo>
                <a:cubicBezTo>
                  <a:pt x="265" y="260"/>
                  <a:pt x="255" y="252"/>
                  <a:pt x="249" y="253"/>
                </a:cubicBezTo>
                <a:cubicBezTo>
                  <a:pt x="245" y="254"/>
                  <a:pt x="243" y="261"/>
                  <a:pt x="238" y="263"/>
                </a:cubicBezTo>
                <a:cubicBezTo>
                  <a:pt x="230" y="265"/>
                  <a:pt x="225" y="262"/>
                  <a:pt x="219" y="268"/>
                </a:cubicBezTo>
                <a:cubicBezTo>
                  <a:pt x="216" y="272"/>
                  <a:pt x="214" y="268"/>
                  <a:pt x="211" y="267"/>
                </a:cubicBezTo>
                <a:cubicBezTo>
                  <a:pt x="206" y="265"/>
                  <a:pt x="202" y="253"/>
                  <a:pt x="194" y="258"/>
                </a:cubicBezTo>
                <a:cubicBezTo>
                  <a:pt x="189" y="261"/>
                  <a:pt x="177" y="256"/>
                  <a:pt x="177" y="263"/>
                </a:cubicBezTo>
                <a:cubicBezTo>
                  <a:pt x="177" y="264"/>
                  <a:pt x="171" y="271"/>
                  <a:pt x="170" y="272"/>
                </a:cubicBezTo>
                <a:cubicBezTo>
                  <a:pt x="169" y="277"/>
                  <a:pt x="177" y="276"/>
                  <a:pt x="180" y="278"/>
                </a:cubicBezTo>
                <a:cubicBezTo>
                  <a:pt x="181" y="279"/>
                  <a:pt x="180" y="288"/>
                  <a:pt x="179" y="290"/>
                </a:cubicBezTo>
                <a:cubicBezTo>
                  <a:pt x="180" y="294"/>
                  <a:pt x="188" y="299"/>
                  <a:pt x="191" y="305"/>
                </a:cubicBezTo>
                <a:cubicBezTo>
                  <a:pt x="192" y="309"/>
                  <a:pt x="200" y="309"/>
                  <a:pt x="202" y="314"/>
                </a:cubicBezTo>
                <a:cubicBezTo>
                  <a:pt x="206" y="324"/>
                  <a:pt x="213" y="322"/>
                  <a:pt x="220" y="328"/>
                </a:cubicBezTo>
                <a:cubicBezTo>
                  <a:pt x="229" y="334"/>
                  <a:pt x="234" y="332"/>
                  <a:pt x="232" y="322"/>
                </a:cubicBezTo>
                <a:cubicBezTo>
                  <a:pt x="231" y="311"/>
                  <a:pt x="239" y="318"/>
                  <a:pt x="243" y="316"/>
                </a:cubicBezTo>
                <a:cubicBezTo>
                  <a:pt x="247" y="314"/>
                  <a:pt x="244" y="311"/>
                  <a:pt x="251" y="311"/>
                </a:cubicBezTo>
                <a:cubicBezTo>
                  <a:pt x="258" y="310"/>
                  <a:pt x="262" y="301"/>
                  <a:pt x="258" y="296"/>
                </a:cubicBezTo>
                <a:cubicBezTo>
                  <a:pt x="251" y="288"/>
                  <a:pt x="250" y="291"/>
                  <a:pt x="250" y="27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5" name="Freeform 23"/>
          <p:cNvSpPr>
            <a:spLocks/>
          </p:cNvSpPr>
          <p:nvPr/>
        </p:nvSpPr>
        <p:spPr bwMode="auto">
          <a:xfrm>
            <a:off x="7857074" y="2202037"/>
            <a:ext cx="238009" cy="203243"/>
          </a:xfrm>
          <a:custGeom>
            <a:avLst/>
            <a:gdLst/>
            <a:ahLst/>
            <a:cxnLst>
              <a:cxn ang="0">
                <a:pos x="81" y="27"/>
              </a:cxn>
              <a:cxn ang="0">
                <a:pos x="89" y="44"/>
              </a:cxn>
              <a:cxn ang="0">
                <a:pos x="82" y="59"/>
              </a:cxn>
              <a:cxn ang="0">
                <a:pos x="74" y="64"/>
              </a:cxn>
              <a:cxn ang="0">
                <a:pos x="63" y="70"/>
              </a:cxn>
              <a:cxn ang="0">
                <a:pos x="51" y="76"/>
              </a:cxn>
              <a:cxn ang="0">
                <a:pos x="33" y="62"/>
              </a:cxn>
              <a:cxn ang="0">
                <a:pos x="22" y="53"/>
              </a:cxn>
              <a:cxn ang="0">
                <a:pos x="10" y="38"/>
              </a:cxn>
              <a:cxn ang="0">
                <a:pos x="11" y="26"/>
              </a:cxn>
              <a:cxn ang="0">
                <a:pos x="1" y="20"/>
              </a:cxn>
              <a:cxn ang="0">
                <a:pos x="8" y="11"/>
              </a:cxn>
              <a:cxn ang="0">
                <a:pos x="25" y="6"/>
              </a:cxn>
              <a:cxn ang="0">
                <a:pos x="42" y="15"/>
              </a:cxn>
              <a:cxn ang="0">
                <a:pos x="50" y="16"/>
              </a:cxn>
              <a:cxn ang="0">
                <a:pos x="69" y="11"/>
              </a:cxn>
              <a:cxn ang="0">
                <a:pos x="80" y="1"/>
              </a:cxn>
              <a:cxn ang="0">
                <a:pos x="93" y="15"/>
              </a:cxn>
              <a:cxn ang="0">
                <a:pos x="80" y="24"/>
              </a:cxn>
              <a:cxn ang="0">
                <a:pos x="81" y="27"/>
              </a:cxn>
            </a:cxnLst>
            <a:rect l="0" t="0" r="r" b="b"/>
            <a:pathLst>
              <a:path w="96" h="82">
                <a:moveTo>
                  <a:pt x="81" y="27"/>
                </a:moveTo>
                <a:cubicBezTo>
                  <a:pt x="81" y="39"/>
                  <a:pt x="82" y="36"/>
                  <a:pt x="89" y="44"/>
                </a:cubicBezTo>
                <a:cubicBezTo>
                  <a:pt x="93" y="49"/>
                  <a:pt x="89" y="58"/>
                  <a:pt x="82" y="59"/>
                </a:cubicBezTo>
                <a:cubicBezTo>
                  <a:pt x="75" y="59"/>
                  <a:pt x="78" y="62"/>
                  <a:pt x="74" y="64"/>
                </a:cubicBezTo>
                <a:cubicBezTo>
                  <a:pt x="70" y="66"/>
                  <a:pt x="62" y="59"/>
                  <a:pt x="63" y="70"/>
                </a:cubicBezTo>
                <a:cubicBezTo>
                  <a:pt x="65" y="80"/>
                  <a:pt x="60" y="82"/>
                  <a:pt x="51" y="76"/>
                </a:cubicBezTo>
                <a:cubicBezTo>
                  <a:pt x="44" y="70"/>
                  <a:pt x="37" y="72"/>
                  <a:pt x="33" y="62"/>
                </a:cubicBezTo>
                <a:cubicBezTo>
                  <a:pt x="31" y="57"/>
                  <a:pt x="23" y="57"/>
                  <a:pt x="22" y="53"/>
                </a:cubicBezTo>
                <a:cubicBezTo>
                  <a:pt x="19" y="47"/>
                  <a:pt x="11" y="42"/>
                  <a:pt x="10" y="38"/>
                </a:cubicBezTo>
                <a:cubicBezTo>
                  <a:pt x="11" y="36"/>
                  <a:pt x="12" y="27"/>
                  <a:pt x="11" y="26"/>
                </a:cubicBezTo>
                <a:cubicBezTo>
                  <a:pt x="8" y="24"/>
                  <a:pt x="0" y="25"/>
                  <a:pt x="1" y="20"/>
                </a:cubicBezTo>
                <a:cubicBezTo>
                  <a:pt x="2" y="19"/>
                  <a:pt x="8" y="12"/>
                  <a:pt x="8" y="11"/>
                </a:cubicBezTo>
                <a:cubicBezTo>
                  <a:pt x="8" y="4"/>
                  <a:pt x="20" y="9"/>
                  <a:pt x="25" y="6"/>
                </a:cubicBezTo>
                <a:cubicBezTo>
                  <a:pt x="33" y="1"/>
                  <a:pt x="37" y="13"/>
                  <a:pt x="42" y="15"/>
                </a:cubicBezTo>
                <a:cubicBezTo>
                  <a:pt x="45" y="16"/>
                  <a:pt x="47" y="20"/>
                  <a:pt x="50" y="16"/>
                </a:cubicBezTo>
                <a:cubicBezTo>
                  <a:pt x="56" y="10"/>
                  <a:pt x="61" y="13"/>
                  <a:pt x="69" y="11"/>
                </a:cubicBezTo>
                <a:cubicBezTo>
                  <a:pt x="74" y="9"/>
                  <a:pt x="76" y="2"/>
                  <a:pt x="80" y="1"/>
                </a:cubicBezTo>
                <a:cubicBezTo>
                  <a:pt x="86" y="0"/>
                  <a:pt x="96" y="8"/>
                  <a:pt x="93" y="15"/>
                </a:cubicBezTo>
                <a:cubicBezTo>
                  <a:pt x="91" y="20"/>
                  <a:pt x="80" y="20"/>
                  <a:pt x="80" y="24"/>
                </a:cubicBezTo>
                <a:lnTo>
                  <a:pt x="81" y="27"/>
                </a:ln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6" name="Freeform 24"/>
          <p:cNvSpPr>
            <a:spLocks noEditPoints="1"/>
          </p:cNvSpPr>
          <p:nvPr/>
        </p:nvSpPr>
        <p:spPr bwMode="auto">
          <a:xfrm>
            <a:off x="7833005" y="3726361"/>
            <a:ext cx="1232830" cy="1104467"/>
          </a:xfrm>
          <a:custGeom>
            <a:avLst/>
            <a:gdLst/>
            <a:ahLst/>
            <a:cxnLst>
              <a:cxn ang="0">
                <a:pos x="241" y="437"/>
              </a:cxn>
              <a:cxn ang="0">
                <a:pos x="264" y="424"/>
              </a:cxn>
              <a:cxn ang="0">
                <a:pos x="274" y="434"/>
              </a:cxn>
              <a:cxn ang="0">
                <a:pos x="16" y="24"/>
              </a:cxn>
              <a:cxn ang="0">
                <a:pos x="0" y="43"/>
              </a:cxn>
              <a:cxn ang="0">
                <a:pos x="8" y="66"/>
              </a:cxn>
              <a:cxn ang="0">
                <a:pos x="37" y="151"/>
              </a:cxn>
              <a:cxn ang="0">
                <a:pos x="75" y="152"/>
              </a:cxn>
              <a:cxn ang="0">
                <a:pos x="97" y="149"/>
              </a:cxn>
              <a:cxn ang="0">
                <a:pos x="102" y="173"/>
              </a:cxn>
              <a:cxn ang="0">
                <a:pos x="109" y="204"/>
              </a:cxn>
              <a:cxn ang="0">
                <a:pos x="114" y="231"/>
              </a:cxn>
              <a:cxn ang="0">
                <a:pos x="162" y="252"/>
              </a:cxn>
              <a:cxn ang="0">
                <a:pos x="164" y="271"/>
              </a:cxn>
              <a:cxn ang="0">
                <a:pos x="173" y="307"/>
              </a:cxn>
              <a:cxn ang="0">
                <a:pos x="150" y="339"/>
              </a:cxn>
              <a:cxn ang="0">
                <a:pos x="160" y="371"/>
              </a:cxn>
              <a:cxn ang="0">
                <a:pos x="163" y="403"/>
              </a:cxn>
              <a:cxn ang="0">
                <a:pos x="190" y="408"/>
              </a:cxn>
              <a:cxn ang="0">
                <a:pos x="215" y="384"/>
              </a:cxn>
              <a:cxn ang="0">
                <a:pos x="220" y="374"/>
              </a:cxn>
              <a:cxn ang="0">
                <a:pos x="225" y="373"/>
              </a:cxn>
              <a:cxn ang="0">
                <a:pos x="221" y="405"/>
              </a:cxn>
              <a:cxn ang="0">
                <a:pos x="255" y="400"/>
              </a:cxn>
              <a:cxn ang="0">
                <a:pos x="287" y="380"/>
              </a:cxn>
              <a:cxn ang="0">
                <a:pos x="300" y="337"/>
              </a:cxn>
              <a:cxn ang="0">
                <a:pos x="291" y="316"/>
              </a:cxn>
              <a:cxn ang="0">
                <a:pos x="292" y="323"/>
              </a:cxn>
              <a:cxn ang="0">
                <a:pos x="293" y="352"/>
              </a:cxn>
              <a:cxn ang="0">
                <a:pos x="299" y="393"/>
              </a:cxn>
              <a:cxn ang="0">
                <a:pos x="313" y="377"/>
              </a:cxn>
              <a:cxn ang="0">
                <a:pos x="356" y="359"/>
              </a:cxn>
              <a:cxn ang="0">
                <a:pos x="410" y="344"/>
              </a:cxn>
              <a:cxn ang="0">
                <a:pos x="460" y="345"/>
              </a:cxn>
              <a:cxn ang="0">
                <a:pos x="453" y="333"/>
              </a:cxn>
              <a:cxn ang="0">
                <a:pos x="461" y="310"/>
              </a:cxn>
              <a:cxn ang="0">
                <a:pos x="463" y="290"/>
              </a:cxn>
              <a:cxn ang="0">
                <a:pos x="461" y="268"/>
              </a:cxn>
              <a:cxn ang="0">
                <a:pos x="492" y="241"/>
              </a:cxn>
              <a:cxn ang="0">
                <a:pos x="480" y="195"/>
              </a:cxn>
              <a:cxn ang="0">
                <a:pos x="493" y="195"/>
              </a:cxn>
              <a:cxn ang="0">
                <a:pos x="487" y="166"/>
              </a:cxn>
              <a:cxn ang="0">
                <a:pos x="476" y="161"/>
              </a:cxn>
              <a:cxn ang="0">
                <a:pos x="468" y="141"/>
              </a:cxn>
              <a:cxn ang="0">
                <a:pos x="483" y="100"/>
              </a:cxn>
              <a:cxn ang="0">
                <a:pos x="469" y="76"/>
              </a:cxn>
              <a:cxn ang="0">
                <a:pos x="470" y="53"/>
              </a:cxn>
              <a:cxn ang="0">
                <a:pos x="426" y="64"/>
              </a:cxn>
              <a:cxn ang="0">
                <a:pos x="415" y="99"/>
              </a:cxn>
              <a:cxn ang="0">
                <a:pos x="355" y="106"/>
              </a:cxn>
              <a:cxn ang="0">
                <a:pos x="305" y="106"/>
              </a:cxn>
              <a:cxn ang="0">
                <a:pos x="279" y="79"/>
              </a:cxn>
              <a:cxn ang="0">
                <a:pos x="257" y="51"/>
              </a:cxn>
              <a:cxn ang="0">
                <a:pos x="232" y="27"/>
              </a:cxn>
              <a:cxn ang="0">
                <a:pos x="214" y="41"/>
              </a:cxn>
              <a:cxn ang="0">
                <a:pos x="176" y="26"/>
              </a:cxn>
              <a:cxn ang="0">
                <a:pos x="129" y="11"/>
              </a:cxn>
              <a:cxn ang="0">
                <a:pos x="55" y="17"/>
              </a:cxn>
              <a:cxn ang="0">
                <a:pos x="18" y="24"/>
              </a:cxn>
            </a:cxnLst>
            <a:rect l="0" t="0" r="r" b="b"/>
            <a:pathLst>
              <a:path w="497" h="445">
                <a:moveTo>
                  <a:pt x="269" y="438"/>
                </a:moveTo>
                <a:cubicBezTo>
                  <a:pt x="262" y="436"/>
                  <a:pt x="256" y="435"/>
                  <a:pt x="251" y="440"/>
                </a:cubicBezTo>
                <a:cubicBezTo>
                  <a:pt x="246" y="445"/>
                  <a:pt x="245" y="442"/>
                  <a:pt x="241" y="437"/>
                </a:cubicBezTo>
                <a:cubicBezTo>
                  <a:pt x="238" y="434"/>
                  <a:pt x="224" y="423"/>
                  <a:pt x="224" y="420"/>
                </a:cubicBezTo>
                <a:cubicBezTo>
                  <a:pt x="227" y="420"/>
                  <a:pt x="229" y="424"/>
                  <a:pt x="233" y="424"/>
                </a:cubicBezTo>
                <a:cubicBezTo>
                  <a:pt x="243" y="424"/>
                  <a:pt x="255" y="422"/>
                  <a:pt x="264" y="424"/>
                </a:cubicBezTo>
                <a:cubicBezTo>
                  <a:pt x="269" y="425"/>
                  <a:pt x="273" y="427"/>
                  <a:pt x="278" y="428"/>
                </a:cubicBezTo>
                <a:cubicBezTo>
                  <a:pt x="278" y="428"/>
                  <a:pt x="278" y="428"/>
                  <a:pt x="278" y="428"/>
                </a:cubicBezTo>
                <a:cubicBezTo>
                  <a:pt x="274" y="434"/>
                  <a:pt x="274" y="434"/>
                  <a:pt x="274" y="434"/>
                </a:cubicBezTo>
                <a:cubicBezTo>
                  <a:pt x="269" y="438"/>
                  <a:pt x="269" y="438"/>
                  <a:pt x="269" y="438"/>
                </a:cubicBezTo>
                <a:cubicBezTo>
                  <a:pt x="269" y="438"/>
                  <a:pt x="269" y="438"/>
                  <a:pt x="269" y="438"/>
                </a:cubicBezTo>
                <a:close/>
                <a:moveTo>
                  <a:pt x="16" y="24"/>
                </a:moveTo>
                <a:cubicBezTo>
                  <a:pt x="14" y="28"/>
                  <a:pt x="20" y="31"/>
                  <a:pt x="22" y="33"/>
                </a:cubicBezTo>
                <a:cubicBezTo>
                  <a:pt x="19" y="37"/>
                  <a:pt x="6" y="34"/>
                  <a:pt x="4" y="40"/>
                </a:cubicBezTo>
                <a:cubicBezTo>
                  <a:pt x="2" y="40"/>
                  <a:pt x="1" y="41"/>
                  <a:pt x="0" y="43"/>
                </a:cubicBezTo>
                <a:cubicBezTo>
                  <a:pt x="2" y="45"/>
                  <a:pt x="7" y="47"/>
                  <a:pt x="7" y="50"/>
                </a:cubicBezTo>
                <a:cubicBezTo>
                  <a:pt x="7" y="56"/>
                  <a:pt x="4" y="54"/>
                  <a:pt x="3" y="57"/>
                </a:cubicBezTo>
                <a:cubicBezTo>
                  <a:pt x="2" y="59"/>
                  <a:pt x="7" y="63"/>
                  <a:pt x="8" y="66"/>
                </a:cubicBezTo>
                <a:cubicBezTo>
                  <a:pt x="9" y="71"/>
                  <a:pt x="14" y="71"/>
                  <a:pt x="14" y="76"/>
                </a:cubicBezTo>
                <a:cubicBezTo>
                  <a:pt x="16" y="97"/>
                  <a:pt x="26" y="118"/>
                  <a:pt x="32" y="139"/>
                </a:cubicBezTo>
                <a:cubicBezTo>
                  <a:pt x="32" y="141"/>
                  <a:pt x="34" y="152"/>
                  <a:pt x="37" y="151"/>
                </a:cubicBezTo>
                <a:cubicBezTo>
                  <a:pt x="41" y="149"/>
                  <a:pt x="43" y="150"/>
                  <a:pt x="44" y="155"/>
                </a:cubicBezTo>
                <a:cubicBezTo>
                  <a:pt x="45" y="158"/>
                  <a:pt x="59" y="153"/>
                  <a:pt x="62" y="152"/>
                </a:cubicBezTo>
                <a:cubicBezTo>
                  <a:pt x="64" y="151"/>
                  <a:pt x="75" y="151"/>
                  <a:pt x="75" y="152"/>
                </a:cubicBezTo>
                <a:cubicBezTo>
                  <a:pt x="75" y="152"/>
                  <a:pt x="77" y="162"/>
                  <a:pt x="83" y="159"/>
                </a:cubicBezTo>
                <a:cubicBezTo>
                  <a:pt x="87" y="156"/>
                  <a:pt x="80" y="149"/>
                  <a:pt x="92" y="149"/>
                </a:cubicBezTo>
                <a:cubicBezTo>
                  <a:pt x="95" y="147"/>
                  <a:pt x="95" y="148"/>
                  <a:pt x="97" y="149"/>
                </a:cubicBezTo>
                <a:cubicBezTo>
                  <a:pt x="94" y="152"/>
                  <a:pt x="95" y="158"/>
                  <a:pt x="95" y="162"/>
                </a:cubicBezTo>
                <a:cubicBezTo>
                  <a:pt x="91" y="162"/>
                  <a:pt x="90" y="170"/>
                  <a:pt x="93" y="172"/>
                </a:cubicBezTo>
                <a:cubicBezTo>
                  <a:pt x="96" y="174"/>
                  <a:pt x="99" y="169"/>
                  <a:pt x="102" y="173"/>
                </a:cubicBezTo>
                <a:cubicBezTo>
                  <a:pt x="105" y="178"/>
                  <a:pt x="110" y="171"/>
                  <a:pt x="112" y="179"/>
                </a:cubicBezTo>
                <a:cubicBezTo>
                  <a:pt x="113" y="184"/>
                  <a:pt x="107" y="183"/>
                  <a:pt x="110" y="191"/>
                </a:cubicBezTo>
                <a:cubicBezTo>
                  <a:pt x="108" y="191"/>
                  <a:pt x="106" y="204"/>
                  <a:pt x="109" y="204"/>
                </a:cubicBezTo>
                <a:cubicBezTo>
                  <a:pt x="123" y="204"/>
                  <a:pt x="110" y="211"/>
                  <a:pt x="113" y="218"/>
                </a:cubicBezTo>
                <a:cubicBezTo>
                  <a:pt x="113" y="220"/>
                  <a:pt x="120" y="223"/>
                  <a:pt x="116" y="224"/>
                </a:cubicBezTo>
                <a:cubicBezTo>
                  <a:pt x="111" y="226"/>
                  <a:pt x="111" y="227"/>
                  <a:pt x="114" y="231"/>
                </a:cubicBezTo>
                <a:cubicBezTo>
                  <a:pt x="121" y="253"/>
                  <a:pt x="121" y="253"/>
                  <a:pt x="121" y="253"/>
                </a:cubicBezTo>
                <a:cubicBezTo>
                  <a:pt x="127" y="255"/>
                  <a:pt x="135" y="252"/>
                  <a:pt x="141" y="250"/>
                </a:cubicBezTo>
                <a:cubicBezTo>
                  <a:pt x="149" y="247"/>
                  <a:pt x="163" y="238"/>
                  <a:pt x="162" y="252"/>
                </a:cubicBezTo>
                <a:cubicBezTo>
                  <a:pt x="162" y="257"/>
                  <a:pt x="157" y="254"/>
                  <a:pt x="159" y="261"/>
                </a:cubicBezTo>
                <a:cubicBezTo>
                  <a:pt x="160" y="264"/>
                  <a:pt x="153" y="262"/>
                  <a:pt x="152" y="266"/>
                </a:cubicBezTo>
                <a:cubicBezTo>
                  <a:pt x="154" y="270"/>
                  <a:pt x="156" y="276"/>
                  <a:pt x="164" y="271"/>
                </a:cubicBezTo>
                <a:cubicBezTo>
                  <a:pt x="174" y="265"/>
                  <a:pt x="179" y="263"/>
                  <a:pt x="181" y="278"/>
                </a:cubicBezTo>
                <a:cubicBezTo>
                  <a:pt x="182" y="284"/>
                  <a:pt x="185" y="295"/>
                  <a:pt x="183" y="300"/>
                </a:cubicBezTo>
                <a:cubicBezTo>
                  <a:pt x="181" y="306"/>
                  <a:pt x="172" y="299"/>
                  <a:pt x="173" y="307"/>
                </a:cubicBezTo>
                <a:cubicBezTo>
                  <a:pt x="176" y="322"/>
                  <a:pt x="136" y="306"/>
                  <a:pt x="136" y="322"/>
                </a:cubicBezTo>
                <a:cubicBezTo>
                  <a:pt x="138" y="325"/>
                  <a:pt x="140" y="328"/>
                  <a:pt x="142" y="331"/>
                </a:cubicBezTo>
                <a:cubicBezTo>
                  <a:pt x="144" y="335"/>
                  <a:pt x="147" y="336"/>
                  <a:pt x="150" y="339"/>
                </a:cubicBezTo>
                <a:cubicBezTo>
                  <a:pt x="152" y="342"/>
                  <a:pt x="151" y="345"/>
                  <a:pt x="155" y="347"/>
                </a:cubicBezTo>
                <a:cubicBezTo>
                  <a:pt x="161" y="351"/>
                  <a:pt x="158" y="355"/>
                  <a:pt x="159" y="361"/>
                </a:cubicBezTo>
                <a:cubicBezTo>
                  <a:pt x="160" y="367"/>
                  <a:pt x="163" y="365"/>
                  <a:pt x="160" y="371"/>
                </a:cubicBezTo>
                <a:cubicBezTo>
                  <a:pt x="157" y="379"/>
                  <a:pt x="166" y="380"/>
                  <a:pt x="164" y="387"/>
                </a:cubicBezTo>
                <a:cubicBezTo>
                  <a:pt x="163" y="392"/>
                  <a:pt x="165" y="399"/>
                  <a:pt x="163" y="403"/>
                </a:cubicBezTo>
                <a:cubicBezTo>
                  <a:pt x="163" y="403"/>
                  <a:pt x="163" y="403"/>
                  <a:pt x="163" y="403"/>
                </a:cubicBezTo>
                <a:cubicBezTo>
                  <a:pt x="169" y="404"/>
                  <a:pt x="172" y="409"/>
                  <a:pt x="178" y="407"/>
                </a:cubicBezTo>
                <a:cubicBezTo>
                  <a:pt x="180" y="406"/>
                  <a:pt x="182" y="405"/>
                  <a:pt x="184" y="406"/>
                </a:cubicBezTo>
                <a:cubicBezTo>
                  <a:pt x="186" y="407"/>
                  <a:pt x="187" y="411"/>
                  <a:pt x="190" y="408"/>
                </a:cubicBezTo>
                <a:cubicBezTo>
                  <a:pt x="192" y="407"/>
                  <a:pt x="194" y="405"/>
                  <a:pt x="196" y="403"/>
                </a:cubicBezTo>
                <a:cubicBezTo>
                  <a:pt x="199" y="405"/>
                  <a:pt x="204" y="401"/>
                  <a:pt x="205" y="399"/>
                </a:cubicBezTo>
                <a:cubicBezTo>
                  <a:pt x="207" y="393"/>
                  <a:pt x="215" y="390"/>
                  <a:pt x="215" y="384"/>
                </a:cubicBezTo>
                <a:cubicBezTo>
                  <a:pt x="216" y="382"/>
                  <a:pt x="215" y="379"/>
                  <a:pt x="215" y="377"/>
                </a:cubicBezTo>
                <a:cubicBezTo>
                  <a:pt x="215" y="377"/>
                  <a:pt x="210" y="371"/>
                  <a:pt x="213" y="371"/>
                </a:cubicBezTo>
                <a:cubicBezTo>
                  <a:pt x="214" y="373"/>
                  <a:pt x="218" y="378"/>
                  <a:pt x="220" y="374"/>
                </a:cubicBezTo>
                <a:cubicBezTo>
                  <a:pt x="221" y="372"/>
                  <a:pt x="222" y="363"/>
                  <a:pt x="225" y="362"/>
                </a:cubicBezTo>
                <a:cubicBezTo>
                  <a:pt x="226" y="362"/>
                  <a:pt x="231" y="359"/>
                  <a:pt x="231" y="362"/>
                </a:cubicBezTo>
                <a:cubicBezTo>
                  <a:pt x="222" y="365"/>
                  <a:pt x="229" y="369"/>
                  <a:pt x="225" y="373"/>
                </a:cubicBezTo>
                <a:cubicBezTo>
                  <a:pt x="219" y="380"/>
                  <a:pt x="222" y="389"/>
                  <a:pt x="215" y="395"/>
                </a:cubicBezTo>
                <a:cubicBezTo>
                  <a:pt x="214" y="396"/>
                  <a:pt x="208" y="400"/>
                  <a:pt x="209" y="402"/>
                </a:cubicBezTo>
                <a:cubicBezTo>
                  <a:pt x="209" y="402"/>
                  <a:pt x="222" y="401"/>
                  <a:pt x="221" y="405"/>
                </a:cubicBezTo>
                <a:cubicBezTo>
                  <a:pt x="222" y="405"/>
                  <a:pt x="224" y="408"/>
                  <a:pt x="225" y="408"/>
                </a:cubicBezTo>
                <a:cubicBezTo>
                  <a:pt x="225" y="408"/>
                  <a:pt x="227" y="407"/>
                  <a:pt x="227" y="406"/>
                </a:cubicBezTo>
                <a:cubicBezTo>
                  <a:pt x="237" y="392"/>
                  <a:pt x="241" y="396"/>
                  <a:pt x="255" y="400"/>
                </a:cubicBezTo>
                <a:cubicBezTo>
                  <a:pt x="264" y="402"/>
                  <a:pt x="265" y="408"/>
                  <a:pt x="274" y="402"/>
                </a:cubicBezTo>
                <a:cubicBezTo>
                  <a:pt x="280" y="399"/>
                  <a:pt x="283" y="401"/>
                  <a:pt x="286" y="392"/>
                </a:cubicBezTo>
                <a:cubicBezTo>
                  <a:pt x="286" y="389"/>
                  <a:pt x="289" y="382"/>
                  <a:pt x="287" y="380"/>
                </a:cubicBezTo>
                <a:cubicBezTo>
                  <a:pt x="283" y="373"/>
                  <a:pt x="282" y="375"/>
                  <a:pt x="282" y="365"/>
                </a:cubicBezTo>
                <a:cubicBezTo>
                  <a:pt x="283" y="355"/>
                  <a:pt x="289" y="354"/>
                  <a:pt x="293" y="347"/>
                </a:cubicBezTo>
                <a:cubicBezTo>
                  <a:pt x="295" y="343"/>
                  <a:pt x="298" y="340"/>
                  <a:pt x="300" y="337"/>
                </a:cubicBezTo>
                <a:cubicBezTo>
                  <a:pt x="302" y="332"/>
                  <a:pt x="300" y="332"/>
                  <a:pt x="299" y="329"/>
                </a:cubicBezTo>
                <a:cubicBezTo>
                  <a:pt x="295" y="329"/>
                  <a:pt x="288" y="328"/>
                  <a:pt x="288" y="323"/>
                </a:cubicBezTo>
                <a:cubicBezTo>
                  <a:pt x="288" y="319"/>
                  <a:pt x="289" y="319"/>
                  <a:pt x="291" y="316"/>
                </a:cubicBezTo>
                <a:cubicBezTo>
                  <a:pt x="292" y="315"/>
                  <a:pt x="297" y="310"/>
                  <a:pt x="297" y="309"/>
                </a:cubicBezTo>
                <a:cubicBezTo>
                  <a:pt x="298" y="309"/>
                  <a:pt x="298" y="309"/>
                  <a:pt x="298" y="309"/>
                </a:cubicBezTo>
                <a:cubicBezTo>
                  <a:pt x="300" y="314"/>
                  <a:pt x="290" y="320"/>
                  <a:pt x="292" y="323"/>
                </a:cubicBezTo>
                <a:cubicBezTo>
                  <a:pt x="294" y="327"/>
                  <a:pt x="301" y="324"/>
                  <a:pt x="304" y="328"/>
                </a:cubicBezTo>
                <a:cubicBezTo>
                  <a:pt x="307" y="334"/>
                  <a:pt x="302" y="342"/>
                  <a:pt x="298" y="346"/>
                </a:cubicBezTo>
                <a:cubicBezTo>
                  <a:pt x="296" y="348"/>
                  <a:pt x="294" y="350"/>
                  <a:pt x="293" y="352"/>
                </a:cubicBezTo>
                <a:cubicBezTo>
                  <a:pt x="291" y="354"/>
                  <a:pt x="294" y="356"/>
                  <a:pt x="294" y="359"/>
                </a:cubicBezTo>
                <a:cubicBezTo>
                  <a:pt x="293" y="364"/>
                  <a:pt x="286" y="367"/>
                  <a:pt x="293" y="372"/>
                </a:cubicBezTo>
                <a:cubicBezTo>
                  <a:pt x="296" y="375"/>
                  <a:pt x="298" y="386"/>
                  <a:pt x="299" y="393"/>
                </a:cubicBezTo>
                <a:cubicBezTo>
                  <a:pt x="299" y="393"/>
                  <a:pt x="299" y="393"/>
                  <a:pt x="299" y="393"/>
                </a:cubicBezTo>
                <a:cubicBezTo>
                  <a:pt x="313" y="388"/>
                  <a:pt x="313" y="388"/>
                  <a:pt x="313" y="388"/>
                </a:cubicBezTo>
                <a:cubicBezTo>
                  <a:pt x="316" y="386"/>
                  <a:pt x="314" y="380"/>
                  <a:pt x="313" y="377"/>
                </a:cubicBezTo>
                <a:cubicBezTo>
                  <a:pt x="312" y="373"/>
                  <a:pt x="328" y="369"/>
                  <a:pt x="331" y="369"/>
                </a:cubicBezTo>
                <a:cubicBezTo>
                  <a:pt x="337" y="368"/>
                  <a:pt x="339" y="357"/>
                  <a:pt x="344" y="353"/>
                </a:cubicBezTo>
                <a:cubicBezTo>
                  <a:pt x="347" y="355"/>
                  <a:pt x="353" y="358"/>
                  <a:pt x="356" y="359"/>
                </a:cubicBezTo>
                <a:cubicBezTo>
                  <a:pt x="365" y="361"/>
                  <a:pt x="365" y="346"/>
                  <a:pt x="378" y="349"/>
                </a:cubicBezTo>
                <a:cubicBezTo>
                  <a:pt x="379" y="349"/>
                  <a:pt x="387" y="359"/>
                  <a:pt x="390" y="351"/>
                </a:cubicBezTo>
                <a:cubicBezTo>
                  <a:pt x="396" y="332"/>
                  <a:pt x="394" y="348"/>
                  <a:pt x="410" y="344"/>
                </a:cubicBezTo>
                <a:cubicBezTo>
                  <a:pt x="417" y="343"/>
                  <a:pt x="416" y="345"/>
                  <a:pt x="419" y="351"/>
                </a:cubicBezTo>
                <a:cubicBezTo>
                  <a:pt x="420" y="354"/>
                  <a:pt x="431" y="351"/>
                  <a:pt x="434" y="351"/>
                </a:cubicBezTo>
                <a:cubicBezTo>
                  <a:pt x="442" y="348"/>
                  <a:pt x="452" y="347"/>
                  <a:pt x="460" y="345"/>
                </a:cubicBezTo>
                <a:cubicBezTo>
                  <a:pt x="460" y="343"/>
                  <a:pt x="457" y="342"/>
                  <a:pt x="457" y="340"/>
                </a:cubicBezTo>
                <a:cubicBezTo>
                  <a:pt x="457" y="336"/>
                  <a:pt x="450" y="341"/>
                  <a:pt x="447" y="339"/>
                </a:cubicBezTo>
                <a:cubicBezTo>
                  <a:pt x="439" y="334"/>
                  <a:pt x="449" y="333"/>
                  <a:pt x="453" y="333"/>
                </a:cubicBezTo>
                <a:cubicBezTo>
                  <a:pt x="458" y="332"/>
                  <a:pt x="457" y="329"/>
                  <a:pt x="461" y="328"/>
                </a:cubicBezTo>
                <a:cubicBezTo>
                  <a:pt x="473" y="326"/>
                  <a:pt x="459" y="323"/>
                  <a:pt x="461" y="317"/>
                </a:cubicBezTo>
                <a:cubicBezTo>
                  <a:pt x="462" y="315"/>
                  <a:pt x="459" y="312"/>
                  <a:pt x="461" y="310"/>
                </a:cubicBezTo>
                <a:cubicBezTo>
                  <a:pt x="463" y="308"/>
                  <a:pt x="469" y="313"/>
                  <a:pt x="471" y="315"/>
                </a:cubicBezTo>
                <a:cubicBezTo>
                  <a:pt x="476" y="317"/>
                  <a:pt x="484" y="305"/>
                  <a:pt x="480" y="303"/>
                </a:cubicBezTo>
                <a:cubicBezTo>
                  <a:pt x="474" y="300"/>
                  <a:pt x="469" y="294"/>
                  <a:pt x="463" y="290"/>
                </a:cubicBezTo>
                <a:cubicBezTo>
                  <a:pt x="463" y="290"/>
                  <a:pt x="462" y="289"/>
                  <a:pt x="461" y="289"/>
                </a:cubicBezTo>
                <a:cubicBezTo>
                  <a:pt x="460" y="286"/>
                  <a:pt x="453" y="284"/>
                  <a:pt x="453" y="278"/>
                </a:cubicBezTo>
                <a:cubicBezTo>
                  <a:pt x="454" y="275"/>
                  <a:pt x="460" y="272"/>
                  <a:pt x="461" y="268"/>
                </a:cubicBezTo>
                <a:cubicBezTo>
                  <a:pt x="467" y="255"/>
                  <a:pt x="471" y="268"/>
                  <a:pt x="478" y="265"/>
                </a:cubicBezTo>
                <a:cubicBezTo>
                  <a:pt x="484" y="261"/>
                  <a:pt x="478" y="255"/>
                  <a:pt x="489" y="258"/>
                </a:cubicBezTo>
                <a:cubicBezTo>
                  <a:pt x="497" y="261"/>
                  <a:pt x="497" y="245"/>
                  <a:pt x="492" y="241"/>
                </a:cubicBezTo>
                <a:cubicBezTo>
                  <a:pt x="481" y="233"/>
                  <a:pt x="494" y="230"/>
                  <a:pt x="494" y="221"/>
                </a:cubicBezTo>
                <a:cubicBezTo>
                  <a:pt x="492" y="215"/>
                  <a:pt x="492" y="215"/>
                  <a:pt x="485" y="215"/>
                </a:cubicBezTo>
                <a:cubicBezTo>
                  <a:pt x="471" y="215"/>
                  <a:pt x="478" y="203"/>
                  <a:pt x="480" y="195"/>
                </a:cubicBezTo>
                <a:cubicBezTo>
                  <a:pt x="481" y="188"/>
                  <a:pt x="483" y="200"/>
                  <a:pt x="483" y="201"/>
                </a:cubicBezTo>
                <a:cubicBezTo>
                  <a:pt x="483" y="203"/>
                  <a:pt x="483" y="208"/>
                  <a:pt x="487" y="208"/>
                </a:cubicBezTo>
                <a:cubicBezTo>
                  <a:pt x="495" y="206"/>
                  <a:pt x="493" y="201"/>
                  <a:pt x="493" y="195"/>
                </a:cubicBezTo>
                <a:cubicBezTo>
                  <a:pt x="493" y="191"/>
                  <a:pt x="491" y="188"/>
                  <a:pt x="494" y="184"/>
                </a:cubicBezTo>
                <a:cubicBezTo>
                  <a:pt x="496" y="182"/>
                  <a:pt x="497" y="179"/>
                  <a:pt x="497" y="176"/>
                </a:cubicBezTo>
                <a:cubicBezTo>
                  <a:pt x="496" y="173"/>
                  <a:pt x="480" y="177"/>
                  <a:pt x="487" y="166"/>
                </a:cubicBezTo>
                <a:cubicBezTo>
                  <a:pt x="487" y="166"/>
                  <a:pt x="487" y="166"/>
                  <a:pt x="487" y="166"/>
                </a:cubicBezTo>
                <a:cubicBezTo>
                  <a:pt x="483" y="161"/>
                  <a:pt x="483" y="161"/>
                  <a:pt x="483" y="161"/>
                </a:cubicBezTo>
                <a:cubicBezTo>
                  <a:pt x="480" y="160"/>
                  <a:pt x="478" y="160"/>
                  <a:pt x="476" y="161"/>
                </a:cubicBezTo>
                <a:cubicBezTo>
                  <a:pt x="474" y="161"/>
                  <a:pt x="471" y="162"/>
                  <a:pt x="470" y="161"/>
                </a:cubicBezTo>
                <a:cubicBezTo>
                  <a:pt x="466" y="160"/>
                  <a:pt x="469" y="152"/>
                  <a:pt x="469" y="149"/>
                </a:cubicBezTo>
                <a:cubicBezTo>
                  <a:pt x="469" y="147"/>
                  <a:pt x="469" y="143"/>
                  <a:pt x="468" y="141"/>
                </a:cubicBezTo>
                <a:cubicBezTo>
                  <a:pt x="465" y="133"/>
                  <a:pt x="465" y="127"/>
                  <a:pt x="474" y="127"/>
                </a:cubicBezTo>
                <a:cubicBezTo>
                  <a:pt x="485" y="127"/>
                  <a:pt x="482" y="120"/>
                  <a:pt x="481" y="113"/>
                </a:cubicBezTo>
                <a:cubicBezTo>
                  <a:pt x="480" y="108"/>
                  <a:pt x="482" y="105"/>
                  <a:pt x="483" y="100"/>
                </a:cubicBezTo>
                <a:cubicBezTo>
                  <a:pt x="485" y="93"/>
                  <a:pt x="484" y="90"/>
                  <a:pt x="484" y="82"/>
                </a:cubicBezTo>
                <a:cubicBezTo>
                  <a:pt x="484" y="77"/>
                  <a:pt x="483" y="78"/>
                  <a:pt x="479" y="79"/>
                </a:cubicBezTo>
                <a:cubicBezTo>
                  <a:pt x="475" y="80"/>
                  <a:pt x="471" y="81"/>
                  <a:pt x="469" y="76"/>
                </a:cubicBezTo>
                <a:cubicBezTo>
                  <a:pt x="469" y="73"/>
                  <a:pt x="469" y="66"/>
                  <a:pt x="470" y="63"/>
                </a:cubicBezTo>
                <a:cubicBezTo>
                  <a:pt x="470" y="63"/>
                  <a:pt x="470" y="63"/>
                  <a:pt x="470" y="63"/>
                </a:cubicBezTo>
                <a:cubicBezTo>
                  <a:pt x="470" y="53"/>
                  <a:pt x="470" y="53"/>
                  <a:pt x="470" y="53"/>
                </a:cubicBezTo>
                <a:cubicBezTo>
                  <a:pt x="469" y="52"/>
                  <a:pt x="469" y="49"/>
                  <a:pt x="469" y="48"/>
                </a:cubicBezTo>
                <a:cubicBezTo>
                  <a:pt x="462" y="47"/>
                  <a:pt x="451" y="50"/>
                  <a:pt x="450" y="59"/>
                </a:cubicBezTo>
                <a:cubicBezTo>
                  <a:pt x="450" y="67"/>
                  <a:pt x="432" y="61"/>
                  <a:pt x="426" y="64"/>
                </a:cubicBezTo>
                <a:cubicBezTo>
                  <a:pt x="422" y="65"/>
                  <a:pt x="414" y="71"/>
                  <a:pt x="424" y="74"/>
                </a:cubicBezTo>
                <a:cubicBezTo>
                  <a:pt x="425" y="79"/>
                  <a:pt x="413" y="77"/>
                  <a:pt x="414" y="83"/>
                </a:cubicBezTo>
                <a:cubicBezTo>
                  <a:pt x="415" y="89"/>
                  <a:pt x="416" y="92"/>
                  <a:pt x="415" y="99"/>
                </a:cubicBezTo>
                <a:cubicBezTo>
                  <a:pt x="413" y="107"/>
                  <a:pt x="385" y="113"/>
                  <a:pt x="378" y="110"/>
                </a:cubicBezTo>
                <a:cubicBezTo>
                  <a:pt x="373" y="110"/>
                  <a:pt x="369" y="110"/>
                  <a:pt x="365" y="111"/>
                </a:cubicBezTo>
                <a:cubicBezTo>
                  <a:pt x="359" y="114"/>
                  <a:pt x="359" y="109"/>
                  <a:pt x="355" y="106"/>
                </a:cubicBezTo>
                <a:cubicBezTo>
                  <a:pt x="341" y="98"/>
                  <a:pt x="344" y="114"/>
                  <a:pt x="339" y="117"/>
                </a:cubicBezTo>
                <a:cubicBezTo>
                  <a:pt x="333" y="120"/>
                  <a:pt x="328" y="115"/>
                  <a:pt x="322" y="116"/>
                </a:cubicBezTo>
                <a:cubicBezTo>
                  <a:pt x="312" y="118"/>
                  <a:pt x="315" y="106"/>
                  <a:pt x="305" y="106"/>
                </a:cubicBezTo>
                <a:cubicBezTo>
                  <a:pt x="297" y="106"/>
                  <a:pt x="282" y="121"/>
                  <a:pt x="276" y="117"/>
                </a:cubicBezTo>
                <a:cubicBezTo>
                  <a:pt x="271" y="113"/>
                  <a:pt x="272" y="95"/>
                  <a:pt x="276" y="92"/>
                </a:cubicBezTo>
                <a:cubicBezTo>
                  <a:pt x="282" y="88"/>
                  <a:pt x="283" y="86"/>
                  <a:pt x="279" y="79"/>
                </a:cubicBezTo>
                <a:cubicBezTo>
                  <a:pt x="277" y="77"/>
                  <a:pt x="277" y="71"/>
                  <a:pt x="273" y="70"/>
                </a:cubicBezTo>
                <a:cubicBezTo>
                  <a:pt x="269" y="69"/>
                  <a:pt x="265" y="72"/>
                  <a:pt x="261" y="72"/>
                </a:cubicBezTo>
                <a:cubicBezTo>
                  <a:pt x="259" y="72"/>
                  <a:pt x="255" y="53"/>
                  <a:pt x="257" y="51"/>
                </a:cubicBezTo>
                <a:cubicBezTo>
                  <a:pt x="261" y="47"/>
                  <a:pt x="265" y="52"/>
                  <a:pt x="263" y="43"/>
                </a:cubicBezTo>
                <a:cubicBezTo>
                  <a:pt x="260" y="32"/>
                  <a:pt x="261" y="35"/>
                  <a:pt x="251" y="35"/>
                </a:cubicBezTo>
                <a:cubicBezTo>
                  <a:pt x="248" y="35"/>
                  <a:pt x="236" y="20"/>
                  <a:pt x="232" y="27"/>
                </a:cubicBezTo>
                <a:cubicBezTo>
                  <a:pt x="230" y="31"/>
                  <a:pt x="224" y="33"/>
                  <a:pt x="225" y="35"/>
                </a:cubicBezTo>
                <a:cubicBezTo>
                  <a:pt x="226" y="43"/>
                  <a:pt x="222" y="41"/>
                  <a:pt x="217" y="44"/>
                </a:cubicBezTo>
                <a:cubicBezTo>
                  <a:pt x="215" y="43"/>
                  <a:pt x="215" y="42"/>
                  <a:pt x="214" y="41"/>
                </a:cubicBezTo>
                <a:cubicBezTo>
                  <a:pt x="213" y="37"/>
                  <a:pt x="221" y="27"/>
                  <a:pt x="211" y="28"/>
                </a:cubicBezTo>
                <a:cubicBezTo>
                  <a:pt x="189" y="30"/>
                  <a:pt x="189" y="30"/>
                  <a:pt x="189" y="30"/>
                </a:cubicBezTo>
                <a:cubicBezTo>
                  <a:pt x="185" y="31"/>
                  <a:pt x="182" y="26"/>
                  <a:pt x="176" y="26"/>
                </a:cubicBezTo>
                <a:cubicBezTo>
                  <a:pt x="171" y="26"/>
                  <a:pt x="166" y="17"/>
                  <a:pt x="164" y="13"/>
                </a:cubicBezTo>
                <a:cubicBezTo>
                  <a:pt x="158" y="1"/>
                  <a:pt x="152" y="3"/>
                  <a:pt x="139" y="1"/>
                </a:cubicBezTo>
                <a:cubicBezTo>
                  <a:pt x="132" y="0"/>
                  <a:pt x="131" y="6"/>
                  <a:pt x="129" y="11"/>
                </a:cubicBezTo>
                <a:cubicBezTo>
                  <a:pt x="125" y="21"/>
                  <a:pt x="99" y="14"/>
                  <a:pt x="93" y="12"/>
                </a:cubicBezTo>
                <a:cubicBezTo>
                  <a:pt x="86" y="12"/>
                  <a:pt x="80" y="10"/>
                  <a:pt x="74" y="14"/>
                </a:cubicBezTo>
                <a:cubicBezTo>
                  <a:pt x="66" y="18"/>
                  <a:pt x="63" y="22"/>
                  <a:pt x="55" y="17"/>
                </a:cubicBezTo>
                <a:cubicBezTo>
                  <a:pt x="50" y="15"/>
                  <a:pt x="46" y="17"/>
                  <a:pt x="41" y="17"/>
                </a:cubicBezTo>
                <a:cubicBezTo>
                  <a:pt x="25" y="16"/>
                  <a:pt x="25" y="16"/>
                  <a:pt x="25" y="16"/>
                </a:cubicBezTo>
                <a:cubicBezTo>
                  <a:pt x="25" y="18"/>
                  <a:pt x="18" y="22"/>
                  <a:pt x="18" y="24"/>
                </a:cubicBezTo>
                <a:cubicBezTo>
                  <a:pt x="17" y="24"/>
                  <a:pt x="17" y="24"/>
                  <a:pt x="16" y="24"/>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7" name="Freeform 25"/>
          <p:cNvSpPr>
            <a:spLocks/>
          </p:cNvSpPr>
          <p:nvPr/>
        </p:nvSpPr>
        <p:spPr bwMode="auto">
          <a:xfrm>
            <a:off x="11023385" y="2528296"/>
            <a:ext cx="1016215" cy="1457468"/>
          </a:xfrm>
          <a:custGeom>
            <a:avLst/>
            <a:gdLst/>
            <a:ahLst/>
            <a:cxnLst>
              <a:cxn ang="0">
                <a:pos x="43" y="68"/>
              </a:cxn>
              <a:cxn ang="0">
                <a:pos x="30" y="90"/>
              </a:cxn>
              <a:cxn ang="0">
                <a:pos x="35" y="118"/>
              </a:cxn>
              <a:cxn ang="0">
                <a:pos x="19" y="135"/>
              </a:cxn>
              <a:cxn ang="0">
                <a:pos x="2" y="160"/>
              </a:cxn>
              <a:cxn ang="0">
                <a:pos x="18" y="208"/>
              </a:cxn>
              <a:cxn ang="0">
                <a:pos x="7" y="226"/>
              </a:cxn>
              <a:cxn ang="0">
                <a:pos x="16" y="235"/>
              </a:cxn>
              <a:cxn ang="0">
                <a:pos x="43" y="261"/>
              </a:cxn>
              <a:cxn ang="0">
                <a:pos x="49" y="306"/>
              </a:cxn>
              <a:cxn ang="0">
                <a:pos x="71" y="324"/>
              </a:cxn>
              <a:cxn ang="0">
                <a:pos x="78" y="355"/>
              </a:cxn>
              <a:cxn ang="0">
                <a:pos x="74" y="383"/>
              </a:cxn>
              <a:cxn ang="0">
                <a:pos x="88" y="431"/>
              </a:cxn>
              <a:cxn ang="0">
                <a:pos x="108" y="450"/>
              </a:cxn>
              <a:cxn ang="0">
                <a:pos x="126" y="475"/>
              </a:cxn>
              <a:cxn ang="0">
                <a:pos x="157" y="508"/>
              </a:cxn>
              <a:cxn ang="0">
                <a:pos x="196" y="541"/>
              </a:cxn>
              <a:cxn ang="0">
                <a:pos x="209" y="574"/>
              </a:cxn>
              <a:cxn ang="0">
                <a:pos x="235" y="580"/>
              </a:cxn>
              <a:cxn ang="0">
                <a:pos x="270" y="585"/>
              </a:cxn>
              <a:cxn ang="0">
                <a:pos x="288" y="585"/>
              </a:cxn>
              <a:cxn ang="0">
                <a:pos x="333" y="571"/>
              </a:cxn>
              <a:cxn ang="0">
                <a:pos x="330" y="533"/>
              </a:cxn>
              <a:cxn ang="0">
                <a:pos x="346" y="531"/>
              </a:cxn>
              <a:cxn ang="0">
                <a:pos x="354" y="496"/>
              </a:cxn>
              <a:cxn ang="0">
                <a:pos x="369" y="474"/>
              </a:cxn>
              <a:cxn ang="0">
                <a:pos x="342" y="461"/>
              </a:cxn>
              <a:cxn ang="0">
                <a:pos x="346" y="426"/>
              </a:cxn>
              <a:cxn ang="0">
                <a:pos x="320" y="366"/>
              </a:cxn>
              <a:cxn ang="0">
                <a:pos x="331" y="339"/>
              </a:cxn>
              <a:cxn ang="0">
                <a:pos x="381" y="320"/>
              </a:cxn>
              <a:cxn ang="0">
                <a:pos x="341" y="315"/>
              </a:cxn>
              <a:cxn ang="0">
                <a:pos x="325" y="292"/>
              </a:cxn>
              <a:cxn ang="0">
                <a:pos x="313" y="289"/>
              </a:cxn>
              <a:cxn ang="0">
                <a:pos x="333" y="273"/>
              </a:cxn>
              <a:cxn ang="0">
                <a:pos x="368" y="250"/>
              </a:cxn>
              <a:cxn ang="0">
                <a:pos x="392" y="225"/>
              </a:cxn>
              <a:cxn ang="0">
                <a:pos x="399" y="194"/>
              </a:cxn>
              <a:cxn ang="0">
                <a:pos x="373" y="163"/>
              </a:cxn>
              <a:cxn ang="0">
                <a:pos x="373" y="129"/>
              </a:cxn>
              <a:cxn ang="0">
                <a:pos x="301" y="103"/>
              </a:cxn>
              <a:cxn ang="0">
                <a:pos x="301" y="96"/>
              </a:cxn>
              <a:cxn ang="0">
                <a:pos x="253" y="93"/>
              </a:cxn>
              <a:cxn ang="0">
                <a:pos x="226" y="57"/>
              </a:cxn>
              <a:cxn ang="0">
                <a:pos x="184" y="72"/>
              </a:cxn>
              <a:cxn ang="0">
                <a:pos x="153" y="46"/>
              </a:cxn>
              <a:cxn ang="0">
                <a:pos x="142" y="36"/>
              </a:cxn>
              <a:cxn ang="0">
                <a:pos x="92" y="27"/>
              </a:cxn>
              <a:cxn ang="0">
                <a:pos x="61" y="16"/>
              </a:cxn>
              <a:cxn ang="0">
                <a:pos x="36" y="51"/>
              </a:cxn>
            </a:cxnLst>
            <a:rect l="0" t="0" r="r" b="b"/>
            <a:pathLst>
              <a:path w="409" h="588">
                <a:moveTo>
                  <a:pt x="36" y="51"/>
                </a:moveTo>
                <a:cubicBezTo>
                  <a:pt x="41" y="62"/>
                  <a:pt x="41" y="62"/>
                  <a:pt x="41" y="62"/>
                </a:cubicBezTo>
                <a:cubicBezTo>
                  <a:pt x="42" y="64"/>
                  <a:pt x="43" y="66"/>
                  <a:pt x="43" y="68"/>
                </a:cubicBezTo>
                <a:cubicBezTo>
                  <a:pt x="39" y="70"/>
                  <a:pt x="30" y="69"/>
                  <a:pt x="33" y="76"/>
                </a:cubicBezTo>
                <a:cubicBezTo>
                  <a:pt x="34" y="78"/>
                  <a:pt x="37" y="80"/>
                  <a:pt x="37" y="82"/>
                </a:cubicBezTo>
                <a:cubicBezTo>
                  <a:pt x="36" y="84"/>
                  <a:pt x="31" y="91"/>
                  <a:pt x="30" y="90"/>
                </a:cubicBezTo>
                <a:cubicBezTo>
                  <a:pt x="23" y="87"/>
                  <a:pt x="19" y="98"/>
                  <a:pt x="26" y="101"/>
                </a:cubicBezTo>
                <a:cubicBezTo>
                  <a:pt x="32" y="103"/>
                  <a:pt x="29" y="105"/>
                  <a:pt x="31" y="109"/>
                </a:cubicBezTo>
                <a:cubicBezTo>
                  <a:pt x="33" y="114"/>
                  <a:pt x="36" y="113"/>
                  <a:pt x="35" y="118"/>
                </a:cubicBezTo>
                <a:cubicBezTo>
                  <a:pt x="26" y="121"/>
                  <a:pt x="33" y="121"/>
                  <a:pt x="28" y="126"/>
                </a:cubicBezTo>
                <a:cubicBezTo>
                  <a:pt x="27" y="128"/>
                  <a:pt x="23" y="128"/>
                  <a:pt x="21" y="129"/>
                </a:cubicBezTo>
                <a:cubicBezTo>
                  <a:pt x="19" y="130"/>
                  <a:pt x="20" y="133"/>
                  <a:pt x="19" y="135"/>
                </a:cubicBezTo>
                <a:cubicBezTo>
                  <a:pt x="19" y="143"/>
                  <a:pt x="18" y="136"/>
                  <a:pt x="13" y="140"/>
                </a:cubicBezTo>
                <a:cubicBezTo>
                  <a:pt x="9" y="143"/>
                  <a:pt x="15" y="145"/>
                  <a:pt x="15" y="148"/>
                </a:cubicBezTo>
                <a:cubicBezTo>
                  <a:pt x="15" y="155"/>
                  <a:pt x="0" y="149"/>
                  <a:pt x="2" y="160"/>
                </a:cubicBezTo>
                <a:cubicBezTo>
                  <a:pt x="3" y="166"/>
                  <a:pt x="1" y="170"/>
                  <a:pt x="6" y="174"/>
                </a:cubicBezTo>
                <a:cubicBezTo>
                  <a:pt x="12" y="179"/>
                  <a:pt x="12" y="196"/>
                  <a:pt x="11" y="203"/>
                </a:cubicBezTo>
                <a:cubicBezTo>
                  <a:pt x="9" y="210"/>
                  <a:pt x="12" y="209"/>
                  <a:pt x="18" y="208"/>
                </a:cubicBezTo>
                <a:cubicBezTo>
                  <a:pt x="25" y="208"/>
                  <a:pt x="23" y="212"/>
                  <a:pt x="19" y="216"/>
                </a:cubicBezTo>
                <a:cubicBezTo>
                  <a:pt x="8" y="222"/>
                  <a:pt x="8" y="222"/>
                  <a:pt x="8" y="222"/>
                </a:cubicBezTo>
                <a:cubicBezTo>
                  <a:pt x="7" y="226"/>
                  <a:pt x="7" y="226"/>
                  <a:pt x="7" y="226"/>
                </a:cubicBezTo>
                <a:cubicBezTo>
                  <a:pt x="7" y="226"/>
                  <a:pt x="7" y="226"/>
                  <a:pt x="7" y="226"/>
                </a:cubicBezTo>
                <a:cubicBezTo>
                  <a:pt x="9" y="227"/>
                  <a:pt x="9" y="229"/>
                  <a:pt x="10" y="231"/>
                </a:cubicBezTo>
                <a:cubicBezTo>
                  <a:pt x="12" y="233"/>
                  <a:pt x="16" y="233"/>
                  <a:pt x="16" y="235"/>
                </a:cubicBezTo>
                <a:cubicBezTo>
                  <a:pt x="16" y="237"/>
                  <a:pt x="13" y="239"/>
                  <a:pt x="12" y="241"/>
                </a:cubicBezTo>
                <a:cubicBezTo>
                  <a:pt x="9" y="250"/>
                  <a:pt x="23" y="252"/>
                  <a:pt x="29" y="252"/>
                </a:cubicBezTo>
                <a:cubicBezTo>
                  <a:pt x="40" y="256"/>
                  <a:pt x="48" y="243"/>
                  <a:pt x="43" y="261"/>
                </a:cubicBezTo>
                <a:cubicBezTo>
                  <a:pt x="41" y="270"/>
                  <a:pt x="38" y="271"/>
                  <a:pt x="44" y="281"/>
                </a:cubicBezTo>
                <a:cubicBezTo>
                  <a:pt x="49" y="290"/>
                  <a:pt x="27" y="298"/>
                  <a:pt x="35" y="301"/>
                </a:cubicBezTo>
                <a:cubicBezTo>
                  <a:pt x="49" y="306"/>
                  <a:pt x="49" y="306"/>
                  <a:pt x="49" y="306"/>
                </a:cubicBezTo>
                <a:cubicBezTo>
                  <a:pt x="54" y="308"/>
                  <a:pt x="61" y="303"/>
                  <a:pt x="66" y="304"/>
                </a:cubicBezTo>
                <a:cubicBezTo>
                  <a:pt x="67" y="307"/>
                  <a:pt x="65" y="317"/>
                  <a:pt x="69" y="318"/>
                </a:cubicBezTo>
                <a:cubicBezTo>
                  <a:pt x="69" y="320"/>
                  <a:pt x="69" y="323"/>
                  <a:pt x="71" y="324"/>
                </a:cubicBezTo>
                <a:cubicBezTo>
                  <a:pt x="79" y="331"/>
                  <a:pt x="79" y="331"/>
                  <a:pt x="79" y="331"/>
                </a:cubicBezTo>
                <a:cubicBezTo>
                  <a:pt x="83" y="334"/>
                  <a:pt x="75" y="338"/>
                  <a:pt x="76" y="343"/>
                </a:cubicBezTo>
                <a:cubicBezTo>
                  <a:pt x="78" y="347"/>
                  <a:pt x="73" y="352"/>
                  <a:pt x="78" y="355"/>
                </a:cubicBezTo>
                <a:cubicBezTo>
                  <a:pt x="82" y="356"/>
                  <a:pt x="83" y="356"/>
                  <a:pt x="83" y="361"/>
                </a:cubicBezTo>
                <a:cubicBezTo>
                  <a:pt x="82" y="369"/>
                  <a:pt x="81" y="367"/>
                  <a:pt x="76" y="372"/>
                </a:cubicBezTo>
                <a:cubicBezTo>
                  <a:pt x="68" y="378"/>
                  <a:pt x="73" y="376"/>
                  <a:pt x="74" y="383"/>
                </a:cubicBezTo>
                <a:cubicBezTo>
                  <a:pt x="77" y="392"/>
                  <a:pt x="74" y="398"/>
                  <a:pt x="80" y="407"/>
                </a:cubicBezTo>
                <a:cubicBezTo>
                  <a:pt x="85" y="414"/>
                  <a:pt x="79" y="416"/>
                  <a:pt x="81" y="420"/>
                </a:cubicBezTo>
                <a:cubicBezTo>
                  <a:pt x="82" y="423"/>
                  <a:pt x="85" y="430"/>
                  <a:pt x="88" y="431"/>
                </a:cubicBezTo>
                <a:cubicBezTo>
                  <a:pt x="93" y="433"/>
                  <a:pt x="99" y="427"/>
                  <a:pt x="101" y="435"/>
                </a:cubicBezTo>
                <a:cubicBezTo>
                  <a:pt x="103" y="441"/>
                  <a:pt x="103" y="444"/>
                  <a:pt x="108" y="449"/>
                </a:cubicBezTo>
                <a:cubicBezTo>
                  <a:pt x="108" y="450"/>
                  <a:pt x="108" y="450"/>
                  <a:pt x="108" y="450"/>
                </a:cubicBezTo>
                <a:cubicBezTo>
                  <a:pt x="111" y="453"/>
                  <a:pt x="104" y="455"/>
                  <a:pt x="103" y="456"/>
                </a:cubicBezTo>
                <a:cubicBezTo>
                  <a:pt x="100" y="459"/>
                  <a:pt x="101" y="472"/>
                  <a:pt x="106" y="473"/>
                </a:cubicBezTo>
                <a:cubicBezTo>
                  <a:pt x="111" y="474"/>
                  <a:pt x="122" y="470"/>
                  <a:pt x="126" y="475"/>
                </a:cubicBezTo>
                <a:cubicBezTo>
                  <a:pt x="128" y="478"/>
                  <a:pt x="129" y="482"/>
                  <a:pt x="131" y="486"/>
                </a:cubicBezTo>
                <a:cubicBezTo>
                  <a:pt x="136" y="491"/>
                  <a:pt x="129" y="497"/>
                  <a:pt x="136" y="501"/>
                </a:cubicBezTo>
                <a:cubicBezTo>
                  <a:pt x="141" y="504"/>
                  <a:pt x="151" y="508"/>
                  <a:pt x="157" y="508"/>
                </a:cubicBezTo>
                <a:cubicBezTo>
                  <a:pt x="169" y="511"/>
                  <a:pt x="165" y="516"/>
                  <a:pt x="168" y="525"/>
                </a:cubicBezTo>
                <a:cubicBezTo>
                  <a:pt x="170" y="536"/>
                  <a:pt x="168" y="537"/>
                  <a:pt x="179" y="538"/>
                </a:cubicBezTo>
                <a:cubicBezTo>
                  <a:pt x="185" y="540"/>
                  <a:pt x="190" y="541"/>
                  <a:pt x="196" y="541"/>
                </a:cubicBezTo>
                <a:cubicBezTo>
                  <a:pt x="202" y="541"/>
                  <a:pt x="204" y="543"/>
                  <a:pt x="204" y="549"/>
                </a:cubicBezTo>
                <a:cubicBezTo>
                  <a:pt x="204" y="556"/>
                  <a:pt x="212" y="554"/>
                  <a:pt x="213" y="560"/>
                </a:cubicBezTo>
                <a:cubicBezTo>
                  <a:pt x="213" y="563"/>
                  <a:pt x="209" y="570"/>
                  <a:pt x="209" y="574"/>
                </a:cubicBezTo>
                <a:cubicBezTo>
                  <a:pt x="209" y="574"/>
                  <a:pt x="209" y="574"/>
                  <a:pt x="209" y="574"/>
                </a:cubicBezTo>
                <a:cubicBezTo>
                  <a:pt x="212" y="575"/>
                  <a:pt x="211" y="579"/>
                  <a:pt x="216" y="581"/>
                </a:cubicBezTo>
                <a:cubicBezTo>
                  <a:pt x="221" y="582"/>
                  <a:pt x="231" y="581"/>
                  <a:pt x="235" y="580"/>
                </a:cubicBezTo>
                <a:cubicBezTo>
                  <a:pt x="239" y="578"/>
                  <a:pt x="238" y="575"/>
                  <a:pt x="245" y="575"/>
                </a:cubicBezTo>
                <a:cubicBezTo>
                  <a:pt x="249" y="575"/>
                  <a:pt x="254" y="576"/>
                  <a:pt x="258" y="575"/>
                </a:cubicBezTo>
                <a:cubicBezTo>
                  <a:pt x="270" y="577"/>
                  <a:pt x="263" y="579"/>
                  <a:pt x="270" y="585"/>
                </a:cubicBezTo>
                <a:cubicBezTo>
                  <a:pt x="270" y="584"/>
                  <a:pt x="272" y="583"/>
                  <a:pt x="273" y="580"/>
                </a:cubicBezTo>
                <a:cubicBezTo>
                  <a:pt x="274" y="577"/>
                  <a:pt x="275" y="579"/>
                  <a:pt x="277" y="578"/>
                </a:cubicBezTo>
                <a:cubicBezTo>
                  <a:pt x="279" y="578"/>
                  <a:pt x="284" y="584"/>
                  <a:pt x="288" y="585"/>
                </a:cubicBezTo>
                <a:cubicBezTo>
                  <a:pt x="295" y="588"/>
                  <a:pt x="308" y="580"/>
                  <a:pt x="317" y="584"/>
                </a:cubicBezTo>
                <a:cubicBezTo>
                  <a:pt x="323" y="587"/>
                  <a:pt x="330" y="585"/>
                  <a:pt x="329" y="577"/>
                </a:cubicBezTo>
                <a:cubicBezTo>
                  <a:pt x="328" y="570"/>
                  <a:pt x="333" y="577"/>
                  <a:pt x="333" y="571"/>
                </a:cubicBezTo>
                <a:cubicBezTo>
                  <a:pt x="333" y="564"/>
                  <a:pt x="331" y="560"/>
                  <a:pt x="336" y="555"/>
                </a:cubicBezTo>
                <a:cubicBezTo>
                  <a:pt x="339" y="553"/>
                  <a:pt x="335" y="542"/>
                  <a:pt x="335" y="541"/>
                </a:cubicBezTo>
                <a:cubicBezTo>
                  <a:pt x="334" y="541"/>
                  <a:pt x="330" y="534"/>
                  <a:pt x="330" y="533"/>
                </a:cubicBezTo>
                <a:cubicBezTo>
                  <a:pt x="330" y="533"/>
                  <a:pt x="330" y="533"/>
                  <a:pt x="330" y="533"/>
                </a:cubicBezTo>
                <a:cubicBezTo>
                  <a:pt x="335" y="533"/>
                  <a:pt x="341" y="533"/>
                  <a:pt x="346" y="531"/>
                </a:cubicBezTo>
                <a:cubicBezTo>
                  <a:pt x="346" y="531"/>
                  <a:pt x="346" y="531"/>
                  <a:pt x="346" y="531"/>
                </a:cubicBezTo>
                <a:cubicBezTo>
                  <a:pt x="338" y="520"/>
                  <a:pt x="342" y="526"/>
                  <a:pt x="345" y="518"/>
                </a:cubicBezTo>
                <a:cubicBezTo>
                  <a:pt x="347" y="513"/>
                  <a:pt x="348" y="510"/>
                  <a:pt x="351" y="505"/>
                </a:cubicBezTo>
                <a:cubicBezTo>
                  <a:pt x="353" y="502"/>
                  <a:pt x="353" y="498"/>
                  <a:pt x="354" y="496"/>
                </a:cubicBezTo>
                <a:cubicBezTo>
                  <a:pt x="357" y="496"/>
                  <a:pt x="357" y="496"/>
                  <a:pt x="357" y="492"/>
                </a:cubicBezTo>
                <a:cubicBezTo>
                  <a:pt x="357" y="489"/>
                  <a:pt x="359" y="487"/>
                  <a:pt x="360" y="485"/>
                </a:cubicBezTo>
                <a:cubicBezTo>
                  <a:pt x="369" y="490"/>
                  <a:pt x="370" y="481"/>
                  <a:pt x="369" y="474"/>
                </a:cubicBezTo>
                <a:cubicBezTo>
                  <a:pt x="368" y="462"/>
                  <a:pt x="365" y="461"/>
                  <a:pt x="358" y="469"/>
                </a:cubicBezTo>
                <a:cubicBezTo>
                  <a:pt x="350" y="477"/>
                  <a:pt x="355" y="468"/>
                  <a:pt x="348" y="466"/>
                </a:cubicBezTo>
                <a:cubicBezTo>
                  <a:pt x="345" y="465"/>
                  <a:pt x="341" y="466"/>
                  <a:pt x="342" y="461"/>
                </a:cubicBezTo>
                <a:cubicBezTo>
                  <a:pt x="343" y="455"/>
                  <a:pt x="358" y="459"/>
                  <a:pt x="358" y="452"/>
                </a:cubicBezTo>
                <a:cubicBezTo>
                  <a:pt x="358" y="450"/>
                  <a:pt x="354" y="440"/>
                  <a:pt x="353" y="439"/>
                </a:cubicBezTo>
                <a:cubicBezTo>
                  <a:pt x="348" y="434"/>
                  <a:pt x="353" y="430"/>
                  <a:pt x="346" y="426"/>
                </a:cubicBezTo>
                <a:cubicBezTo>
                  <a:pt x="338" y="421"/>
                  <a:pt x="345" y="414"/>
                  <a:pt x="344" y="410"/>
                </a:cubicBezTo>
                <a:cubicBezTo>
                  <a:pt x="344" y="393"/>
                  <a:pt x="332" y="393"/>
                  <a:pt x="319" y="393"/>
                </a:cubicBezTo>
                <a:cubicBezTo>
                  <a:pt x="304" y="393"/>
                  <a:pt x="321" y="373"/>
                  <a:pt x="320" y="366"/>
                </a:cubicBezTo>
                <a:cubicBezTo>
                  <a:pt x="320" y="363"/>
                  <a:pt x="317" y="359"/>
                  <a:pt x="319" y="356"/>
                </a:cubicBezTo>
                <a:cubicBezTo>
                  <a:pt x="324" y="350"/>
                  <a:pt x="322" y="354"/>
                  <a:pt x="323" y="347"/>
                </a:cubicBezTo>
                <a:cubicBezTo>
                  <a:pt x="324" y="342"/>
                  <a:pt x="333" y="349"/>
                  <a:pt x="331" y="339"/>
                </a:cubicBezTo>
                <a:cubicBezTo>
                  <a:pt x="331" y="337"/>
                  <a:pt x="333" y="328"/>
                  <a:pt x="336" y="328"/>
                </a:cubicBezTo>
                <a:cubicBezTo>
                  <a:pt x="343" y="329"/>
                  <a:pt x="368" y="351"/>
                  <a:pt x="370" y="331"/>
                </a:cubicBezTo>
                <a:cubicBezTo>
                  <a:pt x="373" y="328"/>
                  <a:pt x="380" y="325"/>
                  <a:pt x="381" y="320"/>
                </a:cubicBezTo>
                <a:cubicBezTo>
                  <a:pt x="382" y="319"/>
                  <a:pt x="378" y="309"/>
                  <a:pt x="376" y="310"/>
                </a:cubicBezTo>
                <a:cubicBezTo>
                  <a:pt x="365" y="313"/>
                  <a:pt x="372" y="326"/>
                  <a:pt x="359" y="317"/>
                </a:cubicBezTo>
                <a:cubicBezTo>
                  <a:pt x="358" y="316"/>
                  <a:pt x="342" y="314"/>
                  <a:pt x="341" y="315"/>
                </a:cubicBezTo>
                <a:cubicBezTo>
                  <a:pt x="335" y="316"/>
                  <a:pt x="338" y="313"/>
                  <a:pt x="336" y="310"/>
                </a:cubicBezTo>
                <a:cubicBezTo>
                  <a:pt x="332" y="306"/>
                  <a:pt x="329" y="310"/>
                  <a:pt x="332" y="303"/>
                </a:cubicBezTo>
                <a:cubicBezTo>
                  <a:pt x="333" y="300"/>
                  <a:pt x="326" y="294"/>
                  <a:pt x="325" y="292"/>
                </a:cubicBezTo>
                <a:cubicBezTo>
                  <a:pt x="324" y="290"/>
                  <a:pt x="321" y="293"/>
                  <a:pt x="321" y="293"/>
                </a:cubicBezTo>
                <a:cubicBezTo>
                  <a:pt x="320" y="293"/>
                  <a:pt x="319" y="289"/>
                  <a:pt x="318" y="289"/>
                </a:cubicBezTo>
                <a:cubicBezTo>
                  <a:pt x="317" y="287"/>
                  <a:pt x="315" y="289"/>
                  <a:pt x="313" y="289"/>
                </a:cubicBezTo>
                <a:cubicBezTo>
                  <a:pt x="309" y="288"/>
                  <a:pt x="311" y="282"/>
                  <a:pt x="313" y="280"/>
                </a:cubicBezTo>
                <a:cubicBezTo>
                  <a:pt x="310" y="276"/>
                  <a:pt x="317" y="273"/>
                  <a:pt x="320" y="275"/>
                </a:cubicBezTo>
                <a:cubicBezTo>
                  <a:pt x="327" y="278"/>
                  <a:pt x="327" y="277"/>
                  <a:pt x="333" y="273"/>
                </a:cubicBezTo>
                <a:cubicBezTo>
                  <a:pt x="336" y="271"/>
                  <a:pt x="340" y="272"/>
                  <a:pt x="344" y="271"/>
                </a:cubicBezTo>
                <a:cubicBezTo>
                  <a:pt x="350" y="271"/>
                  <a:pt x="356" y="276"/>
                  <a:pt x="357" y="270"/>
                </a:cubicBezTo>
                <a:cubicBezTo>
                  <a:pt x="360" y="261"/>
                  <a:pt x="363" y="258"/>
                  <a:pt x="368" y="250"/>
                </a:cubicBezTo>
                <a:cubicBezTo>
                  <a:pt x="370" y="247"/>
                  <a:pt x="370" y="243"/>
                  <a:pt x="373" y="241"/>
                </a:cubicBezTo>
                <a:cubicBezTo>
                  <a:pt x="375" y="239"/>
                  <a:pt x="379" y="241"/>
                  <a:pt x="382" y="239"/>
                </a:cubicBezTo>
                <a:cubicBezTo>
                  <a:pt x="385" y="235"/>
                  <a:pt x="389" y="226"/>
                  <a:pt x="392" y="225"/>
                </a:cubicBezTo>
                <a:cubicBezTo>
                  <a:pt x="395" y="223"/>
                  <a:pt x="399" y="227"/>
                  <a:pt x="402" y="225"/>
                </a:cubicBezTo>
                <a:cubicBezTo>
                  <a:pt x="409" y="220"/>
                  <a:pt x="400" y="216"/>
                  <a:pt x="400" y="212"/>
                </a:cubicBezTo>
                <a:cubicBezTo>
                  <a:pt x="398" y="206"/>
                  <a:pt x="400" y="200"/>
                  <a:pt x="399" y="194"/>
                </a:cubicBezTo>
                <a:cubicBezTo>
                  <a:pt x="395" y="194"/>
                  <a:pt x="390" y="189"/>
                  <a:pt x="386" y="186"/>
                </a:cubicBezTo>
                <a:cubicBezTo>
                  <a:pt x="381" y="183"/>
                  <a:pt x="381" y="174"/>
                  <a:pt x="375" y="171"/>
                </a:cubicBezTo>
                <a:cubicBezTo>
                  <a:pt x="375" y="169"/>
                  <a:pt x="372" y="167"/>
                  <a:pt x="373" y="163"/>
                </a:cubicBezTo>
                <a:cubicBezTo>
                  <a:pt x="373" y="152"/>
                  <a:pt x="385" y="142"/>
                  <a:pt x="395" y="139"/>
                </a:cubicBezTo>
                <a:cubicBezTo>
                  <a:pt x="395" y="127"/>
                  <a:pt x="388" y="128"/>
                  <a:pt x="380" y="131"/>
                </a:cubicBezTo>
                <a:cubicBezTo>
                  <a:pt x="376" y="132"/>
                  <a:pt x="376" y="128"/>
                  <a:pt x="373" y="129"/>
                </a:cubicBezTo>
                <a:cubicBezTo>
                  <a:pt x="359" y="133"/>
                  <a:pt x="352" y="142"/>
                  <a:pt x="337" y="143"/>
                </a:cubicBezTo>
                <a:cubicBezTo>
                  <a:pt x="331" y="144"/>
                  <a:pt x="326" y="131"/>
                  <a:pt x="318" y="130"/>
                </a:cubicBezTo>
                <a:cubicBezTo>
                  <a:pt x="305" y="127"/>
                  <a:pt x="306" y="114"/>
                  <a:pt x="301" y="103"/>
                </a:cubicBezTo>
                <a:cubicBezTo>
                  <a:pt x="300" y="102"/>
                  <a:pt x="302" y="97"/>
                  <a:pt x="302" y="97"/>
                </a:cubicBezTo>
                <a:cubicBezTo>
                  <a:pt x="302" y="96"/>
                  <a:pt x="302" y="96"/>
                  <a:pt x="302" y="96"/>
                </a:cubicBezTo>
                <a:cubicBezTo>
                  <a:pt x="302" y="96"/>
                  <a:pt x="301" y="96"/>
                  <a:pt x="301" y="96"/>
                </a:cubicBezTo>
                <a:cubicBezTo>
                  <a:pt x="293" y="96"/>
                  <a:pt x="284" y="91"/>
                  <a:pt x="277" y="90"/>
                </a:cubicBezTo>
                <a:cubicBezTo>
                  <a:pt x="273" y="88"/>
                  <a:pt x="268" y="92"/>
                  <a:pt x="265" y="94"/>
                </a:cubicBezTo>
                <a:cubicBezTo>
                  <a:pt x="260" y="96"/>
                  <a:pt x="257" y="95"/>
                  <a:pt x="253" y="93"/>
                </a:cubicBezTo>
                <a:cubicBezTo>
                  <a:pt x="246" y="92"/>
                  <a:pt x="242" y="86"/>
                  <a:pt x="239" y="80"/>
                </a:cubicBezTo>
                <a:cubicBezTo>
                  <a:pt x="237" y="76"/>
                  <a:pt x="239" y="71"/>
                  <a:pt x="237" y="67"/>
                </a:cubicBezTo>
                <a:cubicBezTo>
                  <a:pt x="235" y="65"/>
                  <a:pt x="229" y="53"/>
                  <a:pt x="226" y="57"/>
                </a:cubicBezTo>
                <a:cubicBezTo>
                  <a:pt x="224" y="60"/>
                  <a:pt x="213" y="74"/>
                  <a:pt x="210" y="75"/>
                </a:cubicBezTo>
                <a:cubicBezTo>
                  <a:pt x="204" y="77"/>
                  <a:pt x="200" y="72"/>
                  <a:pt x="194" y="76"/>
                </a:cubicBezTo>
                <a:cubicBezTo>
                  <a:pt x="187" y="81"/>
                  <a:pt x="186" y="80"/>
                  <a:pt x="184" y="72"/>
                </a:cubicBezTo>
                <a:cubicBezTo>
                  <a:pt x="182" y="64"/>
                  <a:pt x="186" y="62"/>
                  <a:pt x="174" y="62"/>
                </a:cubicBezTo>
                <a:cubicBezTo>
                  <a:pt x="168" y="62"/>
                  <a:pt x="161" y="54"/>
                  <a:pt x="157" y="54"/>
                </a:cubicBezTo>
                <a:cubicBezTo>
                  <a:pt x="150" y="52"/>
                  <a:pt x="156" y="49"/>
                  <a:pt x="153" y="46"/>
                </a:cubicBezTo>
                <a:cubicBezTo>
                  <a:pt x="150" y="43"/>
                  <a:pt x="148" y="46"/>
                  <a:pt x="147" y="42"/>
                </a:cubicBezTo>
                <a:cubicBezTo>
                  <a:pt x="144" y="34"/>
                  <a:pt x="156" y="32"/>
                  <a:pt x="147" y="26"/>
                </a:cubicBezTo>
                <a:cubicBezTo>
                  <a:pt x="145" y="26"/>
                  <a:pt x="146" y="34"/>
                  <a:pt x="142" y="36"/>
                </a:cubicBezTo>
                <a:cubicBezTo>
                  <a:pt x="135" y="39"/>
                  <a:pt x="132" y="31"/>
                  <a:pt x="124" y="36"/>
                </a:cubicBezTo>
                <a:cubicBezTo>
                  <a:pt x="112" y="42"/>
                  <a:pt x="111" y="24"/>
                  <a:pt x="104" y="29"/>
                </a:cubicBezTo>
                <a:cubicBezTo>
                  <a:pt x="97" y="33"/>
                  <a:pt x="99" y="30"/>
                  <a:pt x="92" y="27"/>
                </a:cubicBezTo>
                <a:cubicBezTo>
                  <a:pt x="86" y="24"/>
                  <a:pt x="90" y="14"/>
                  <a:pt x="87" y="13"/>
                </a:cubicBezTo>
                <a:cubicBezTo>
                  <a:pt x="87" y="2"/>
                  <a:pt x="83" y="1"/>
                  <a:pt x="76" y="8"/>
                </a:cubicBezTo>
                <a:cubicBezTo>
                  <a:pt x="67" y="10"/>
                  <a:pt x="56" y="0"/>
                  <a:pt x="61" y="16"/>
                </a:cubicBezTo>
                <a:cubicBezTo>
                  <a:pt x="63" y="24"/>
                  <a:pt x="66" y="33"/>
                  <a:pt x="60" y="39"/>
                </a:cubicBezTo>
                <a:cubicBezTo>
                  <a:pt x="53" y="44"/>
                  <a:pt x="58" y="48"/>
                  <a:pt x="52" y="43"/>
                </a:cubicBezTo>
                <a:cubicBezTo>
                  <a:pt x="48" y="40"/>
                  <a:pt x="41" y="50"/>
                  <a:pt x="36" y="51"/>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8" name="Freeform 26"/>
          <p:cNvSpPr>
            <a:spLocks/>
          </p:cNvSpPr>
          <p:nvPr/>
        </p:nvSpPr>
        <p:spPr bwMode="auto">
          <a:xfrm>
            <a:off x="10475163" y="3071168"/>
            <a:ext cx="1077723" cy="1500256"/>
          </a:xfrm>
          <a:custGeom>
            <a:avLst/>
            <a:gdLst/>
            <a:ahLst/>
            <a:cxnLst>
              <a:cxn ang="0">
                <a:pos x="48" y="176"/>
              </a:cxn>
              <a:cxn ang="0">
                <a:pos x="53" y="207"/>
              </a:cxn>
              <a:cxn ang="0">
                <a:pos x="66" y="250"/>
              </a:cxn>
              <a:cxn ang="0">
                <a:pos x="62" y="303"/>
              </a:cxn>
              <a:cxn ang="0">
                <a:pos x="17" y="301"/>
              </a:cxn>
              <a:cxn ang="0">
                <a:pos x="11" y="344"/>
              </a:cxn>
              <a:cxn ang="0">
                <a:pos x="12" y="362"/>
              </a:cxn>
              <a:cxn ang="0">
                <a:pos x="33" y="400"/>
              </a:cxn>
              <a:cxn ang="0">
                <a:pos x="35" y="414"/>
              </a:cxn>
              <a:cxn ang="0">
                <a:pos x="63" y="438"/>
              </a:cxn>
              <a:cxn ang="0">
                <a:pos x="91" y="446"/>
              </a:cxn>
              <a:cxn ang="0">
                <a:pos x="116" y="480"/>
              </a:cxn>
              <a:cxn ang="0">
                <a:pos x="100" y="481"/>
              </a:cxn>
              <a:cxn ang="0">
                <a:pos x="71" y="496"/>
              </a:cxn>
              <a:cxn ang="0">
                <a:pos x="87" y="559"/>
              </a:cxn>
              <a:cxn ang="0">
                <a:pos x="93" y="585"/>
              </a:cxn>
              <a:cxn ang="0">
                <a:pos x="104" y="596"/>
              </a:cxn>
              <a:cxn ang="0">
                <a:pos x="133" y="605"/>
              </a:cxn>
              <a:cxn ang="0">
                <a:pos x="193" y="551"/>
              </a:cxn>
              <a:cxn ang="0">
                <a:pos x="221" y="550"/>
              </a:cxn>
              <a:cxn ang="0">
                <a:pos x="244" y="551"/>
              </a:cxn>
              <a:cxn ang="0">
                <a:pos x="273" y="558"/>
              </a:cxn>
              <a:cxn ang="0">
                <a:pos x="271" y="563"/>
              </a:cxn>
              <a:cxn ang="0">
                <a:pos x="291" y="544"/>
              </a:cxn>
              <a:cxn ang="0">
                <a:pos x="298" y="515"/>
              </a:cxn>
              <a:cxn ang="0">
                <a:pos x="308" y="496"/>
              </a:cxn>
              <a:cxn ang="0">
                <a:pos x="292" y="487"/>
              </a:cxn>
              <a:cxn ang="0">
                <a:pos x="299" y="480"/>
              </a:cxn>
              <a:cxn ang="0">
                <a:pos x="302" y="454"/>
              </a:cxn>
              <a:cxn ang="0">
                <a:pos x="303" y="437"/>
              </a:cxn>
              <a:cxn ang="0">
                <a:pos x="310" y="420"/>
              </a:cxn>
              <a:cxn ang="0">
                <a:pos x="357" y="412"/>
              </a:cxn>
              <a:cxn ang="0">
                <a:pos x="363" y="399"/>
              </a:cxn>
              <a:cxn ang="0">
                <a:pos x="380" y="402"/>
              </a:cxn>
              <a:cxn ang="0">
                <a:pos x="390" y="369"/>
              </a:cxn>
              <a:cxn ang="0">
                <a:pos x="424" y="356"/>
              </a:cxn>
              <a:cxn ang="0">
                <a:pos x="434" y="341"/>
              </a:cxn>
              <a:cxn ang="0">
                <a:pos x="400" y="319"/>
              </a:cxn>
              <a:cxn ang="0">
                <a:pos x="357" y="282"/>
              </a:cxn>
              <a:cxn ang="0">
                <a:pos x="327" y="254"/>
              </a:cxn>
              <a:cxn ang="0">
                <a:pos x="329" y="230"/>
              </a:cxn>
              <a:cxn ang="0">
                <a:pos x="302" y="201"/>
              </a:cxn>
              <a:cxn ang="0">
                <a:pos x="297" y="153"/>
              </a:cxn>
              <a:cxn ang="0">
                <a:pos x="297" y="124"/>
              </a:cxn>
              <a:cxn ang="0">
                <a:pos x="290" y="99"/>
              </a:cxn>
              <a:cxn ang="0">
                <a:pos x="256" y="82"/>
              </a:cxn>
              <a:cxn ang="0">
                <a:pos x="250" y="33"/>
              </a:cxn>
              <a:cxn ang="0">
                <a:pos x="231" y="12"/>
              </a:cxn>
              <a:cxn ang="0">
                <a:pos x="176" y="13"/>
              </a:cxn>
              <a:cxn ang="0">
                <a:pos x="151" y="55"/>
              </a:cxn>
              <a:cxn ang="0">
                <a:pos x="136" y="87"/>
              </a:cxn>
              <a:cxn ang="0">
                <a:pos x="100" y="108"/>
              </a:cxn>
              <a:cxn ang="0">
                <a:pos x="73" y="122"/>
              </a:cxn>
              <a:cxn ang="0">
                <a:pos x="38" y="165"/>
              </a:cxn>
            </a:cxnLst>
            <a:rect l="0" t="0" r="r" b="b"/>
            <a:pathLst>
              <a:path w="434" h="605">
                <a:moveTo>
                  <a:pt x="38" y="165"/>
                </a:moveTo>
                <a:cubicBezTo>
                  <a:pt x="41" y="171"/>
                  <a:pt x="41" y="171"/>
                  <a:pt x="41" y="171"/>
                </a:cubicBezTo>
                <a:cubicBezTo>
                  <a:pt x="45" y="171"/>
                  <a:pt x="47" y="172"/>
                  <a:pt x="48" y="176"/>
                </a:cubicBezTo>
                <a:cubicBezTo>
                  <a:pt x="48" y="178"/>
                  <a:pt x="74" y="186"/>
                  <a:pt x="60" y="190"/>
                </a:cubicBezTo>
                <a:cubicBezTo>
                  <a:pt x="57" y="191"/>
                  <a:pt x="56" y="193"/>
                  <a:pt x="56" y="196"/>
                </a:cubicBezTo>
                <a:cubicBezTo>
                  <a:pt x="56" y="201"/>
                  <a:pt x="52" y="201"/>
                  <a:pt x="53" y="207"/>
                </a:cubicBezTo>
                <a:cubicBezTo>
                  <a:pt x="53" y="212"/>
                  <a:pt x="58" y="213"/>
                  <a:pt x="53" y="218"/>
                </a:cubicBezTo>
                <a:cubicBezTo>
                  <a:pt x="51" y="222"/>
                  <a:pt x="54" y="238"/>
                  <a:pt x="55" y="243"/>
                </a:cubicBezTo>
                <a:cubicBezTo>
                  <a:pt x="56" y="248"/>
                  <a:pt x="64" y="242"/>
                  <a:pt x="66" y="250"/>
                </a:cubicBezTo>
                <a:cubicBezTo>
                  <a:pt x="68" y="265"/>
                  <a:pt x="68" y="265"/>
                  <a:pt x="68" y="265"/>
                </a:cubicBezTo>
                <a:cubicBezTo>
                  <a:pt x="71" y="280"/>
                  <a:pt x="61" y="271"/>
                  <a:pt x="61" y="279"/>
                </a:cubicBezTo>
                <a:cubicBezTo>
                  <a:pt x="62" y="303"/>
                  <a:pt x="62" y="303"/>
                  <a:pt x="62" y="303"/>
                </a:cubicBezTo>
                <a:cubicBezTo>
                  <a:pt x="60" y="306"/>
                  <a:pt x="61" y="319"/>
                  <a:pt x="53" y="313"/>
                </a:cubicBezTo>
                <a:cubicBezTo>
                  <a:pt x="49" y="309"/>
                  <a:pt x="44" y="312"/>
                  <a:pt x="40" y="308"/>
                </a:cubicBezTo>
                <a:cubicBezTo>
                  <a:pt x="35" y="303"/>
                  <a:pt x="23" y="300"/>
                  <a:pt x="17" y="301"/>
                </a:cubicBezTo>
                <a:cubicBezTo>
                  <a:pt x="8" y="304"/>
                  <a:pt x="14" y="313"/>
                  <a:pt x="12" y="318"/>
                </a:cubicBezTo>
                <a:cubicBezTo>
                  <a:pt x="10" y="326"/>
                  <a:pt x="12" y="329"/>
                  <a:pt x="18" y="333"/>
                </a:cubicBezTo>
                <a:cubicBezTo>
                  <a:pt x="27" y="341"/>
                  <a:pt x="19" y="344"/>
                  <a:pt x="11" y="344"/>
                </a:cubicBezTo>
                <a:cubicBezTo>
                  <a:pt x="0" y="345"/>
                  <a:pt x="12" y="354"/>
                  <a:pt x="12" y="357"/>
                </a:cubicBezTo>
                <a:cubicBezTo>
                  <a:pt x="12" y="362"/>
                  <a:pt x="12" y="362"/>
                  <a:pt x="12" y="362"/>
                </a:cubicBezTo>
                <a:cubicBezTo>
                  <a:pt x="12" y="362"/>
                  <a:pt x="12" y="362"/>
                  <a:pt x="12" y="362"/>
                </a:cubicBezTo>
                <a:cubicBezTo>
                  <a:pt x="12" y="362"/>
                  <a:pt x="12" y="363"/>
                  <a:pt x="12" y="364"/>
                </a:cubicBezTo>
                <a:cubicBezTo>
                  <a:pt x="16" y="369"/>
                  <a:pt x="6" y="377"/>
                  <a:pt x="21" y="376"/>
                </a:cubicBezTo>
                <a:cubicBezTo>
                  <a:pt x="29" y="376"/>
                  <a:pt x="29" y="394"/>
                  <a:pt x="33" y="400"/>
                </a:cubicBezTo>
                <a:cubicBezTo>
                  <a:pt x="34" y="403"/>
                  <a:pt x="43" y="401"/>
                  <a:pt x="43" y="405"/>
                </a:cubicBezTo>
                <a:cubicBezTo>
                  <a:pt x="43" y="406"/>
                  <a:pt x="36" y="411"/>
                  <a:pt x="35" y="413"/>
                </a:cubicBezTo>
                <a:cubicBezTo>
                  <a:pt x="35" y="413"/>
                  <a:pt x="35" y="413"/>
                  <a:pt x="35" y="414"/>
                </a:cubicBezTo>
                <a:cubicBezTo>
                  <a:pt x="42" y="415"/>
                  <a:pt x="34" y="425"/>
                  <a:pt x="45" y="421"/>
                </a:cubicBezTo>
                <a:cubicBezTo>
                  <a:pt x="47" y="421"/>
                  <a:pt x="54" y="415"/>
                  <a:pt x="55" y="419"/>
                </a:cubicBezTo>
                <a:cubicBezTo>
                  <a:pt x="57" y="423"/>
                  <a:pt x="60" y="436"/>
                  <a:pt x="63" y="438"/>
                </a:cubicBezTo>
                <a:cubicBezTo>
                  <a:pt x="67" y="440"/>
                  <a:pt x="69" y="430"/>
                  <a:pt x="74" y="433"/>
                </a:cubicBezTo>
                <a:cubicBezTo>
                  <a:pt x="78" y="434"/>
                  <a:pt x="76" y="439"/>
                  <a:pt x="82" y="437"/>
                </a:cubicBezTo>
                <a:cubicBezTo>
                  <a:pt x="87" y="435"/>
                  <a:pt x="89" y="443"/>
                  <a:pt x="91" y="446"/>
                </a:cubicBezTo>
                <a:cubicBezTo>
                  <a:pt x="93" y="451"/>
                  <a:pt x="98" y="449"/>
                  <a:pt x="103" y="451"/>
                </a:cubicBezTo>
                <a:cubicBezTo>
                  <a:pt x="110" y="451"/>
                  <a:pt x="114" y="457"/>
                  <a:pt x="121" y="457"/>
                </a:cubicBezTo>
                <a:cubicBezTo>
                  <a:pt x="129" y="458"/>
                  <a:pt x="118" y="474"/>
                  <a:pt x="116" y="480"/>
                </a:cubicBezTo>
                <a:cubicBezTo>
                  <a:pt x="115" y="484"/>
                  <a:pt x="116" y="487"/>
                  <a:pt x="112" y="487"/>
                </a:cubicBezTo>
                <a:cubicBezTo>
                  <a:pt x="107" y="487"/>
                  <a:pt x="108" y="479"/>
                  <a:pt x="103" y="479"/>
                </a:cubicBezTo>
                <a:cubicBezTo>
                  <a:pt x="103" y="480"/>
                  <a:pt x="100" y="479"/>
                  <a:pt x="100" y="481"/>
                </a:cubicBezTo>
                <a:cubicBezTo>
                  <a:pt x="100" y="488"/>
                  <a:pt x="103" y="489"/>
                  <a:pt x="97" y="494"/>
                </a:cubicBezTo>
                <a:cubicBezTo>
                  <a:pt x="87" y="502"/>
                  <a:pt x="86" y="492"/>
                  <a:pt x="78" y="496"/>
                </a:cubicBezTo>
                <a:cubicBezTo>
                  <a:pt x="76" y="498"/>
                  <a:pt x="72" y="495"/>
                  <a:pt x="71" y="496"/>
                </a:cubicBezTo>
                <a:cubicBezTo>
                  <a:pt x="67" y="500"/>
                  <a:pt x="83" y="529"/>
                  <a:pt x="66" y="525"/>
                </a:cubicBezTo>
                <a:cubicBezTo>
                  <a:pt x="52" y="522"/>
                  <a:pt x="79" y="540"/>
                  <a:pt x="80" y="543"/>
                </a:cubicBezTo>
                <a:cubicBezTo>
                  <a:pt x="84" y="550"/>
                  <a:pt x="79" y="553"/>
                  <a:pt x="87" y="559"/>
                </a:cubicBezTo>
                <a:cubicBezTo>
                  <a:pt x="92" y="561"/>
                  <a:pt x="98" y="562"/>
                  <a:pt x="98" y="568"/>
                </a:cubicBezTo>
                <a:cubicBezTo>
                  <a:pt x="98" y="572"/>
                  <a:pt x="96" y="572"/>
                  <a:pt x="99" y="575"/>
                </a:cubicBezTo>
                <a:cubicBezTo>
                  <a:pt x="106" y="581"/>
                  <a:pt x="96" y="583"/>
                  <a:pt x="93" y="585"/>
                </a:cubicBezTo>
                <a:cubicBezTo>
                  <a:pt x="86" y="589"/>
                  <a:pt x="88" y="597"/>
                  <a:pt x="91" y="604"/>
                </a:cubicBezTo>
                <a:cubicBezTo>
                  <a:pt x="91" y="604"/>
                  <a:pt x="91" y="604"/>
                  <a:pt x="91" y="604"/>
                </a:cubicBezTo>
                <a:cubicBezTo>
                  <a:pt x="95" y="601"/>
                  <a:pt x="99" y="597"/>
                  <a:pt x="104" y="596"/>
                </a:cubicBezTo>
                <a:cubicBezTo>
                  <a:pt x="112" y="593"/>
                  <a:pt x="120" y="582"/>
                  <a:pt x="128" y="586"/>
                </a:cubicBezTo>
                <a:cubicBezTo>
                  <a:pt x="134" y="589"/>
                  <a:pt x="136" y="595"/>
                  <a:pt x="136" y="600"/>
                </a:cubicBezTo>
                <a:cubicBezTo>
                  <a:pt x="136" y="600"/>
                  <a:pt x="133" y="605"/>
                  <a:pt x="133" y="605"/>
                </a:cubicBezTo>
                <a:cubicBezTo>
                  <a:pt x="133" y="605"/>
                  <a:pt x="133" y="605"/>
                  <a:pt x="133" y="605"/>
                </a:cubicBezTo>
                <a:cubicBezTo>
                  <a:pt x="136" y="605"/>
                  <a:pt x="158" y="574"/>
                  <a:pt x="160" y="569"/>
                </a:cubicBezTo>
                <a:cubicBezTo>
                  <a:pt x="169" y="554"/>
                  <a:pt x="177" y="551"/>
                  <a:pt x="193" y="551"/>
                </a:cubicBezTo>
                <a:cubicBezTo>
                  <a:pt x="193" y="552"/>
                  <a:pt x="195" y="552"/>
                  <a:pt x="195" y="553"/>
                </a:cubicBezTo>
                <a:cubicBezTo>
                  <a:pt x="195" y="554"/>
                  <a:pt x="195" y="554"/>
                  <a:pt x="195" y="554"/>
                </a:cubicBezTo>
                <a:cubicBezTo>
                  <a:pt x="201" y="554"/>
                  <a:pt x="217" y="553"/>
                  <a:pt x="221" y="550"/>
                </a:cubicBezTo>
                <a:cubicBezTo>
                  <a:pt x="226" y="548"/>
                  <a:pt x="241" y="543"/>
                  <a:pt x="243" y="551"/>
                </a:cubicBezTo>
                <a:cubicBezTo>
                  <a:pt x="243" y="551"/>
                  <a:pt x="243" y="551"/>
                  <a:pt x="243" y="551"/>
                </a:cubicBezTo>
                <a:cubicBezTo>
                  <a:pt x="244" y="551"/>
                  <a:pt x="244" y="551"/>
                  <a:pt x="244" y="551"/>
                </a:cubicBezTo>
                <a:cubicBezTo>
                  <a:pt x="245" y="547"/>
                  <a:pt x="249" y="550"/>
                  <a:pt x="252" y="550"/>
                </a:cubicBezTo>
                <a:cubicBezTo>
                  <a:pt x="258" y="550"/>
                  <a:pt x="260" y="542"/>
                  <a:pt x="266" y="547"/>
                </a:cubicBezTo>
                <a:cubicBezTo>
                  <a:pt x="270" y="551"/>
                  <a:pt x="273" y="553"/>
                  <a:pt x="273" y="558"/>
                </a:cubicBezTo>
                <a:cubicBezTo>
                  <a:pt x="273" y="558"/>
                  <a:pt x="273" y="558"/>
                  <a:pt x="273" y="558"/>
                </a:cubicBezTo>
                <a:cubicBezTo>
                  <a:pt x="273" y="558"/>
                  <a:pt x="273" y="558"/>
                  <a:pt x="273" y="559"/>
                </a:cubicBezTo>
                <a:cubicBezTo>
                  <a:pt x="273" y="559"/>
                  <a:pt x="271" y="562"/>
                  <a:pt x="271" y="563"/>
                </a:cubicBezTo>
                <a:cubicBezTo>
                  <a:pt x="270" y="563"/>
                  <a:pt x="270" y="563"/>
                  <a:pt x="270" y="563"/>
                </a:cubicBezTo>
                <a:cubicBezTo>
                  <a:pt x="271" y="563"/>
                  <a:pt x="271" y="563"/>
                  <a:pt x="271" y="563"/>
                </a:cubicBezTo>
                <a:cubicBezTo>
                  <a:pt x="274" y="564"/>
                  <a:pt x="284" y="550"/>
                  <a:pt x="291" y="544"/>
                </a:cubicBezTo>
                <a:cubicBezTo>
                  <a:pt x="291" y="544"/>
                  <a:pt x="291" y="544"/>
                  <a:pt x="291" y="544"/>
                </a:cubicBezTo>
                <a:cubicBezTo>
                  <a:pt x="291" y="521"/>
                  <a:pt x="291" y="521"/>
                  <a:pt x="291" y="521"/>
                </a:cubicBezTo>
                <a:cubicBezTo>
                  <a:pt x="291" y="512"/>
                  <a:pt x="294" y="519"/>
                  <a:pt x="298" y="515"/>
                </a:cubicBezTo>
                <a:cubicBezTo>
                  <a:pt x="300" y="512"/>
                  <a:pt x="298" y="511"/>
                  <a:pt x="302" y="510"/>
                </a:cubicBezTo>
                <a:cubicBezTo>
                  <a:pt x="308" y="508"/>
                  <a:pt x="306" y="507"/>
                  <a:pt x="306" y="502"/>
                </a:cubicBezTo>
                <a:cubicBezTo>
                  <a:pt x="306" y="501"/>
                  <a:pt x="307" y="498"/>
                  <a:pt x="308" y="496"/>
                </a:cubicBezTo>
                <a:cubicBezTo>
                  <a:pt x="288" y="496"/>
                  <a:pt x="288" y="496"/>
                  <a:pt x="288" y="496"/>
                </a:cubicBezTo>
                <a:cubicBezTo>
                  <a:pt x="288" y="492"/>
                  <a:pt x="288" y="492"/>
                  <a:pt x="288" y="492"/>
                </a:cubicBezTo>
                <a:cubicBezTo>
                  <a:pt x="292" y="487"/>
                  <a:pt x="292" y="487"/>
                  <a:pt x="292" y="487"/>
                </a:cubicBezTo>
                <a:cubicBezTo>
                  <a:pt x="292" y="484"/>
                  <a:pt x="292" y="484"/>
                  <a:pt x="292" y="484"/>
                </a:cubicBezTo>
                <a:cubicBezTo>
                  <a:pt x="293" y="480"/>
                  <a:pt x="293" y="480"/>
                  <a:pt x="293" y="480"/>
                </a:cubicBezTo>
                <a:cubicBezTo>
                  <a:pt x="299" y="480"/>
                  <a:pt x="299" y="480"/>
                  <a:pt x="299" y="480"/>
                </a:cubicBezTo>
                <a:cubicBezTo>
                  <a:pt x="299" y="476"/>
                  <a:pt x="299" y="476"/>
                  <a:pt x="299" y="476"/>
                </a:cubicBezTo>
                <a:cubicBezTo>
                  <a:pt x="302" y="476"/>
                  <a:pt x="302" y="476"/>
                  <a:pt x="302" y="476"/>
                </a:cubicBezTo>
                <a:cubicBezTo>
                  <a:pt x="302" y="454"/>
                  <a:pt x="302" y="454"/>
                  <a:pt x="302" y="454"/>
                </a:cubicBezTo>
                <a:cubicBezTo>
                  <a:pt x="299" y="454"/>
                  <a:pt x="299" y="454"/>
                  <a:pt x="299" y="454"/>
                </a:cubicBezTo>
                <a:cubicBezTo>
                  <a:pt x="299" y="437"/>
                  <a:pt x="299" y="437"/>
                  <a:pt x="299" y="437"/>
                </a:cubicBezTo>
                <a:cubicBezTo>
                  <a:pt x="303" y="437"/>
                  <a:pt x="303" y="437"/>
                  <a:pt x="303" y="437"/>
                </a:cubicBezTo>
                <a:cubicBezTo>
                  <a:pt x="303" y="430"/>
                  <a:pt x="303" y="430"/>
                  <a:pt x="303" y="430"/>
                </a:cubicBezTo>
                <a:cubicBezTo>
                  <a:pt x="310" y="430"/>
                  <a:pt x="310" y="430"/>
                  <a:pt x="310" y="430"/>
                </a:cubicBezTo>
                <a:cubicBezTo>
                  <a:pt x="310" y="420"/>
                  <a:pt x="310" y="420"/>
                  <a:pt x="310" y="420"/>
                </a:cubicBezTo>
                <a:cubicBezTo>
                  <a:pt x="328" y="420"/>
                  <a:pt x="328" y="420"/>
                  <a:pt x="328" y="420"/>
                </a:cubicBezTo>
                <a:cubicBezTo>
                  <a:pt x="328" y="412"/>
                  <a:pt x="328" y="412"/>
                  <a:pt x="328" y="412"/>
                </a:cubicBezTo>
                <a:cubicBezTo>
                  <a:pt x="357" y="412"/>
                  <a:pt x="357" y="412"/>
                  <a:pt x="357" y="412"/>
                </a:cubicBezTo>
                <a:cubicBezTo>
                  <a:pt x="357" y="406"/>
                  <a:pt x="357" y="406"/>
                  <a:pt x="357" y="406"/>
                </a:cubicBezTo>
                <a:cubicBezTo>
                  <a:pt x="363" y="406"/>
                  <a:pt x="363" y="406"/>
                  <a:pt x="363" y="406"/>
                </a:cubicBezTo>
                <a:cubicBezTo>
                  <a:pt x="363" y="399"/>
                  <a:pt x="363" y="399"/>
                  <a:pt x="363" y="399"/>
                </a:cubicBezTo>
                <a:cubicBezTo>
                  <a:pt x="367" y="398"/>
                  <a:pt x="367" y="398"/>
                  <a:pt x="367" y="398"/>
                </a:cubicBezTo>
                <a:cubicBezTo>
                  <a:pt x="367" y="398"/>
                  <a:pt x="367" y="398"/>
                  <a:pt x="367" y="398"/>
                </a:cubicBezTo>
                <a:cubicBezTo>
                  <a:pt x="374" y="395"/>
                  <a:pt x="376" y="410"/>
                  <a:pt x="380" y="402"/>
                </a:cubicBezTo>
                <a:cubicBezTo>
                  <a:pt x="383" y="398"/>
                  <a:pt x="382" y="390"/>
                  <a:pt x="383" y="386"/>
                </a:cubicBezTo>
                <a:cubicBezTo>
                  <a:pt x="386" y="380"/>
                  <a:pt x="383" y="381"/>
                  <a:pt x="383" y="376"/>
                </a:cubicBezTo>
                <a:cubicBezTo>
                  <a:pt x="383" y="365"/>
                  <a:pt x="385" y="372"/>
                  <a:pt x="390" y="369"/>
                </a:cubicBezTo>
                <a:cubicBezTo>
                  <a:pt x="393" y="367"/>
                  <a:pt x="390" y="363"/>
                  <a:pt x="390" y="360"/>
                </a:cubicBezTo>
                <a:cubicBezTo>
                  <a:pt x="392" y="355"/>
                  <a:pt x="394" y="358"/>
                  <a:pt x="397" y="356"/>
                </a:cubicBezTo>
                <a:cubicBezTo>
                  <a:pt x="404" y="353"/>
                  <a:pt x="416" y="358"/>
                  <a:pt x="424" y="356"/>
                </a:cubicBezTo>
                <a:cubicBezTo>
                  <a:pt x="427" y="355"/>
                  <a:pt x="428" y="355"/>
                  <a:pt x="430" y="355"/>
                </a:cubicBezTo>
                <a:cubicBezTo>
                  <a:pt x="430" y="355"/>
                  <a:pt x="430" y="355"/>
                  <a:pt x="430" y="355"/>
                </a:cubicBezTo>
                <a:cubicBezTo>
                  <a:pt x="430" y="351"/>
                  <a:pt x="434" y="344"/>
                  <a:pt x="434" y="341"/>
                </a:cubicBezTo>
                <a:cubicBezTo>
                  <a:pt x="433" y="335"/>
                  <a:pt x="425" y="337"/>
                  <a:pt x="425" y="330"/>
                </a:cubicBezTo>
                <a:cubicBezTo>
                  <a:pt x="425" y="324"/>
                  <a:pt x="423" y="322"/>
                  <a:pt x="417" y="322"/>
                </a:cubicBezTo>
                <a:cubicBezTo>
                  <a:pt x="411" y="322"/>
                  <a:pt x="406" y="321"/>
                  <a:pt x="400" y="319"/>
                </a:cubicBezTo>
                <a:cubicBezTo>
                  <a:pt x="389" y="318"/>
                  <a:pt x="391" y="317"/>
                  <a:pt x="389" y="306"/>
                </a:cubicBezTo>
                <a:cubicBezTo>
                  <a:pt x="386" y="297"/>
                  <a:pt x="390" y="292"/>
                  <a:pt x="378" y="289"/>
                </a:cubicBezTo>
                <a:cubicBezTo>
                  <a:pt x="372" y="289"/>
                  <a:pt x="362" y="285"/>
                  <a:pt x="357" y="282"/>
                </a:cubicBezTo>
                <a:cubicBezTo>
                  <a:pt x="350" y="278"/>
                  <a:pt x="357" y="272"/>
                  <a:pt x="352" y="267"/>
                </a:cubicBezTo>
                <a:cubicBezTo>
                  <a:pt x="350" y="263"/>
                  <a:pt x="349" y="259"/>
                  <a:pt x="347" y="256"/>
                </a:cubicBezTo>
                <a:cubicBezTo>
                  <a:pt x="343" y="251"/>
                  <a:pt x="332" y="255"/>
                  <a:pt x="327" y="254"/>
                </a:cubicBezTo>
                <a:cubicBezTo>
                  <a:pt x="322" y="253"/>
                  <a:pt x="321" y="240"/>
                  <a:pt x="324" y="237"/>
                </a:cubicBezTo>
                <a:cubicBezTo>
                  <a:pt x="325" y="236"/>
                  <a:pt x="332" y="234"/>
                  <a:pt x="329" y="231"/>
                </a:cubicBezTo>
                <a:cubicBezTo>
                  <a:pt x="329" y="230"/>
                  <a:pt x="329" y="230"/>
                  <a:pt x="329" y="230"/>
                </a:cubicBezTo>
                <a:cubicBezTo>
                  <a:pt x="324" y="225"/>
                  <a:pt x="324" y="222"/>
                  <a:pt x="322" y="216"/>
                </a:cubicBezTo>
                <a:cubicBezTo>
                  <a:pt x="320" y="208"/>
                  <a:pt x="314" y="214"/>
                  <a:pt x="309" y="212"/>
                </a:cubicBezTo>
                <a:cubicBezTo>
                  <a:pt x="306" y="211"/>
                  <a:pt x="303" y="204"/>
                  <a:pt x="302" y="201"/>
                </a:cubicBezTo>
                <a:cubicBezTo>
                  <a:pt x="300" y="197"/>
                  <a:pt x="306" y="195"/>
                  <a:pt x="301" y="188"/>
                </a:cubicBezTo>
                <a:cubicBezTo>
                  <a:pt x="295" y="179"/>
                  <a:pt x="298" y="173"/>
                  <a:pt x="295" y="164"/>
                </a:cubicBezTo>
                <a:cubicBezTo>
                  <a:pt x="294" y="157"/>
                  <a:pt x="289" y="159"/>
                  <a:pt x="297" y="153"/>
                </a:cubicBezTo>
                <a:cubicBezTo>
                  <a:pt x="302" y="148"/>
                  <a:pt x="303" y="150"/>
                  <a:pt x="304" y="142"/>
                </a:cubicBezTo>
                <a:cubicBezTo>
                  <a:pt x="304" y="137"/>
                  <a:pt x="303" y="137"/>
                  <a:pt x="299" y="136"/>
                </a:cubicBezTo>
                <a:cubicBezTo>
                  <a:pt x="294" y="133"/>
                  <a:pt x="299" y="128"/>
                  <a:pt x="297" y="124"/>
                </a:cubicBezTo>
                <a:cubicBezTo>
                  <a:pt x="296" y="119"/>
                  <a:pt x="304" y="115"/>
                  <a:pt x="300" y="112"/>
                </a:cubicBezTo>
                <a:cubicBezTo>
                  <a:pt x="292" y="105"/>
                  <a:pt x="292" y="105"/>
                  <a:pt x="292" y="105"/>
                </a:cubicBezTo>
                <a:cubicBezTo>
                  <a:pt x="290" y="104"/>
                  <a:pt x="290" y="101"/>
                  <a:pt x="290" y="99"/>
                </a:cubicBezTo>
                <a:cubicBezTo>
                  <a:pt x="286" y="98"/>
                  <a:pt x="288" y="88"/>
                  <a:pt x="287" y="85"/>
                </a:cubicBezTo>
                <a:cubicBezTo>
                  <a:pt x="282" y="84"/>
                  <a:pt x="275" y="89"/>
                  <a:pt x="270" y="87"/>
                </a:cubicBezTo>
                <a:cubicBezTo>
                  <a:pt x="256" y="82"/>
                  <a:pt x="256" y="82"/>
                  <a:pt x="256" y="82"/>
                </a:cubicBezTo>
                <a:cubicBezTo>
                  <a:pt x="248" y="79"/>
                  <a:pt x="270" y="71"/>
                  <a:pt x="265" y="62"/>
                </a:cubicBezTo>
                <a:cubicBezTo>
                  <a:pt x="259" y="52"/>
                  <a:pt x="262" y="51"/>
                  <a:pt x="264" y="42"/>
                </a:cubicBezTo>
                <a:cubicBezTo>
                  <a:pt x="269" y="24"/>
                  <a:pt x="261" y="37"/>
                  <a:pt x="250" y="33"/>
                </a:cubicBezTo>
                <a:cubicBezTo>
                  <a:pt x="244" y="33"/>
                  <a:pt x="230" y="31"/>
                  <a:pt x="233" y="22"/>
                </a:cubicBezTo>
                <a:cubicBezTo>
                  <a:pt x="234" y="20"/>
                  <a:pt x="237" y="18"/>
                  <a:pt x="237" y="16"/>
                </a:cubicBezTo>
                <a:cubicBezTo>
                  <a:pt x="237" y="14"/>
                  <a:pt x="233" y="14"/>
                  <a:pt x="231" y="12"/>
                </a:cubicBezTo>
                <a:cubicBezTo>
                  <a:pt x="230" y="10"/>
                  <a:pt x="230" y="8"/>
                  <a:pt x="228" y="7"/>
                </a:cubicBezTo>
                <a:cubicBezTo>
                  <a:pt x="228" y="7"/>
                  <a:pt x="228" y="7"/>
                  <a:pt x="228" y="7"/>
                </a:cubicBezTo>
                <a:cubicBezTo>
                  <a:pt x="223" y="28"/>
                  <a:pt x="185" y="0"/>
                  <a:pt x="176" y="13"/>
                </a:cubicBezTo>
                <a:cubicBezTo>
                  <a:pt x="171" y="20"/>
                  <a:pt x="165" y="21"/>
                  <a:pt x="174" y="28"/>
                </a:cubicBezTo>
                <a:cubicBezTo>
                  <a:pt x="184" y="38"/>
                  <a:pt x="166" y="41"/>
                  <a:pt x="164" y="49"/>
                </a:cubicBezTo>
                <a:cubicBezTo>
                  <a:pt x="163" y="56"/>
                  <a:pt x="156" y="54"/>
                  <a:pt x="151" y="55"/>
                </a:cubicBezTo>
                <a:cubicBezTo>
                  <a:pt x="144" y="58"/>
                  <a:pt x="147" y="66"/>
                  <a:pt x="139" y="67"/>
                </a:cubicBezTo>
                <a:cubicBezTo>
                  <a:pt x="136" y="70"/>
                  <a:pt x="131" y="76"/>
                  <a:pt x="135" y="80"/>
                </a:cubicBezTo>
                <a:cubicBezTo>
                  <a:pt x="136" y="82"/>
                  <a:pt x="139" y="86"/>
                  <a:pt x="136" y="87"/>
                </a:cubicBezTo>
                <a:cubicBezTo>
                  <a:pt x="127" y="91"/>
                  <a:pt x="123" y="89"/>
                  <a:pt x="116" y="98"/>
                </a:cubicBezTo>
                <a:cubicBezTo>
                  <a:pt x="113" y="104"/>
                  <a:pt x="116" y="107"/>
                  <a:pt x="114" y="112"/>
                </a:cubicBezTo>
                <a:cubicBezTo>
                  <a:pt x="112" y="116"/>
                  <a:pt x="105" y="106"/>
                  <a:pt x="100" y="108"/>
                </a:cubicBezTo>
                <a:cubicBezTo>
                  <a:pt x="94" y="112"/>
                  <a:pt x="96" y="118"/>
                  <a:pt x="87" y="116"/>
                </a:cubicBezTo>
                <a:cubicBezTo>
                  <a:pt x="80" y="114"/>
                  <a:pt x="86" y="128"/>
                  <a:pt x="86" y="130"/>
                </a:cubicBezTo>
                <a:cubicBezTo>
                  <a:pt x="82" y="131"/>
                  <a:pt x="77" y="123"/>
                  <a:pt x="73" y="122"/>
                </a:cubicBezTo>
                <a:cubicBezTo>
                  <a:pt x="66" y="120"/>
                  <a:pt x="61" y="118"/>
                  <a:pt x="55" y="123"/>
                </a:cubicBezTo>
                <a:cubicBezTo>
                  <a:pt x="48" y="129"/>
                  <a:pt x="49" y="123"/>
                  <a:pt x="44" y="121"/>
                </a:cubicBezTo>
                <a:cubicBezTo>
                  <a:pt x="25" y="115"/>
                  <a:pt x="36" y="156"/>
                  <a:pt x="38" y="165"/>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9" name="Freeform 27"/>
          <p:cNvSpPr>
            <a:spLocks/>
          </p:cNvSpPr>
          <p:nvPr/>
        </p:nvSpPr>
        <p:spPr bwMode="auto">
          <a:xfrm>
            <a:off x="9774510" y="2290287"/>
            <a:ext cx="1355845" cy="1256898"/>
          </a:xfrm>
          <a:custGeom>
            <a:avLst/>
            <a:gdLst/>
            <a:ahLst/>
            <a:cxnLst>
              <a:cxn ang="0">
                <a:pos x="27" y="309"/>
              </a:cxn>
              <a:cxn ang="0">
                <a:pos x="68" y="310"/>
              </a:cxn>
              <a:cxn ang="0">
                <a:pos x="88" y="283"/>
              </a:cxn>
              <a:cxn ang="0">
                <a:pos x="105" y="257"/>
              </a:cxn>
              <a:cxn ang="0">
                <a:pos x="107" y="226"/>
              </a:cxn>
              <a:cxn ang="0">
                <a:pos x="83" y="208"/>
              </a:cxn>
              <a:cxn ang="0">
                <a:pos x="63" y="175"/>
              </a:cxn>
              <a:cxn ang="0">
                <a:pos x="12" y="144"/>
              </a:cxn>
              <a:cxn ang="0">
                <a:pos x="17" y="105"/>
              </a:cxn>
              <a:cxn ang="0">
                <a:pos x="17" y="82"/>
              </a:cxn>
              <a:cxn ang="0">
                <a:pos x="67" y="63"/>
              </a:cxn>
              <a:cxn ang="0">
                <a:pos x="91" y="42"/>
              </a:cxn>
              <a:cxn ang="0">
                <a:pos x="139" y="37"/>
              </a:cxn>
              <a:cxn ang="0">
                <a:pos x="159" y="23"/>
              </a:cxn>
              <a:cxn ang="0">
                <a:pos x="176" y="7"/>
              </a:cxn>
              <a:cxn ang="0">
                <a:pos x="235" y="24"/>
              </a:cxn>
              <a:cxn ang="0">
                <a:pos x="269" y="37"/>
              </a:cxn>
              <a:cxn ang="0">
                <a:pos x="314" y="54"/>
              </a:cxn>
              <a:cxn ang="0">
                <a:pos x="425" y="9"/>
              </a:cxn>
              <a:cxn ang="0">
                <a:pos x="455" y="35"/>
              </a:cxn>
              <a:cxn ang="0">
                <a:pos x="482" y="85"/>
              </a:cxn>
              <a:cxn ang="0">
                <a:pos x="536" y="136"/>
              </a:cxn>
              <a:cxn ang="0">
                <a:pos x="540" y="147"/>
              </a:cxn>
              <a:cxn ang="0">
                <a:pos x="537" y="172"/>
              </a:cxn>
              <a:cxn ang="0">
                <a:pos x="530" y="197"/>
              </a:cxn>
              <a:cxn ang="0">
                <a:pos x="532" y="222"/>
              </a:cxn>
              <a:cxn ang="0">
                <a:pos x="517" y="236"/>
              </a:cxn>
              <a:cxn ang="0">
                <a:pos x="510" y="270"/>
              </a:cxn>
              <a:cxn ang="0">
                <a:pos x="523" y="312"/>
              </a:cxn>
              <a:cxn ang="0">
                <a:pos x="511" y="322"/>
              </a:cxn>
              <a:cxn ang="0">
                <a:pos x="447" y="364"/>
              </a:cxn>
              <a:cxn ang="0">
                <a:pos x="418" y="395"/>
              </a:cxn>
              <a:cxn ang="0">
                <a:pos x="397" y="427"/>
              </a:cxn>
              <a:cxn ang="0">
                <a:pos x="369" y="445"/>
              </a:cxn>
              <a:cxn ang="0">
                <a:pos x="327" y="436"/>
              </a:cxn>
              <a:cxn ang="0">
                <a:pos x="301" y="485"/>
              </a:cxn>
              <a:cxn ang="0">
                <a:pos x="250" y="501"/>
              </a:cxn>
              <a:cxn ang="0">
                <a:pos x="242" y="472"/>
              </a:cxn>
              <a:cxn ang="0">
                <a:pos x="206" y="426"/>
              </a:cxn>
              <a:cxn ang="0">
                <a:pos x="194" y="397"/>
              </a:cxn>
              <a:cxn ang="0">
                <a:pos x="138" y="392"/>
              </a:cxn>
              <a:cxn ang="0">
                <a:pos x="105" y="385"/>
              </a:cxn>
              <a:cxn ang="0">
                <a:pos x="61" y="347"/>
              </a:cxn>
              <a:cxn ang="0">
                <a:pos x="37" y="340"/>
              </a:cxn>
            </a:cxnLst>
            <a:rect l="0" t="0" r="r" b="b"/>
            <a:pathLst>
              <a:path w="547" h="507">
                <a:moveTo>
                  <a:pt x="29" y="344"/>
                </a:moveTo>
                <a:cubicBezTo>
                  <a:pt x="31" y="339"/>
                  <a:pt x="25" y="329"/>
                  <a:pt x="23" y="324"/>
                </a:cubicBezTo>
                <a:cubicBezTo>
                  <a:pt x="23" y="321"/>
                  <a:pt x="26" y="312"/>
                  <a:pt x="27" y="309"/>
                </a:cubicBezTo>
                <a:cubicBezTo>
                  <a:pt x="29" y="291"/>
                  <a:pt x="37" y="303"/>
                  <a:pt x="46" y="306"/>
                </a:cubicBezTo>
                <a:cubicBezTo>
                  <a:pt x="50" y="307"/>
                  <a:pt x="55" y="305"/>
                  <a:pt x="59" y="306"/>
                </a:cubicBezTo>
                <a:cubicBezTo>
                  <a:pt x="62" y="307"/>
                  <a:pt x="65" y="309"/>
                  <a:pt x="68" y="310"/>
                </a:cubicBezTo>
                <a:cubicBezTo>
                  <a:pt x="68" y="311"/>
                  <a:pt x="73" y="311"/>
                  <a:pt x="74" y="310"/>
                </a:cubicBezTo>
                <a:cubicBezTo>
                  <a:pt x="75" y="305"/>
                  <a:pt x="73" y="301"/>
                  <a:pt x="75" y="295"/>
                </a:cubicBezTo>
                <a:cubicBezTo>
                  <a:pt x="78" y="291"/>
                  <a:pt x="84" y="286"/>
                  <a:pt x="88" y="283"/>
                </a:cubicBezTo>
                <a:cubicBezTo>
                  <a:pt x="89" y="279"/>
                  <a:pt x="88" y="269"/>
                  <a:pt x="85" y="268"/>
                </a:cubicBezTo>
                <a:cubicBezTo>
                  <a:pt x="76" y="265"/>
                  <a:pt x="81" y="261"/>
                  <a:pt x="83" y="255"/>
                </a:cubicBezTo>
                <a:cubicBezTo>
                  <a:pt x="90" y="255"/>
                  <a:pt x="97" y="257"/>
                  <a:pt x="105" y="257"/>
                </a:cubicBezTo>
                <a:cubicBezTo>
                  <a:pt x="112" y="258"/>
                  <a:pt x="110" y="251"/>
                  <a:pt x="105" y="249"/>
                </a:cubicBezTo>
                <a:cubicBezTo>
                  <a:pt x="102" y="248"/>
                  <a:pt x="98" y="244"/>
                  <a:pt x="98" y="240"/>
                </a:cubicBezTo>
                <a:cubicBezTo>
                  <a:pt x="98" y="235"/>
                  <a:pt x="114" y="240"/>
                  <a:pt x="107" y="226"/>
                </a:cubicBezTo>
                <a:cubicBezTo>
                  <a:pt x="105" y="220"/>
                  <a:pt x="101" y="215"/>
                  <a:pt x="97" y="211"/>
                </a:cubicBezTo>
                <a:cubicBezTo>
                  <a:pt x="98" y="209"/>
                  <a:pt x="98" y="211"/>
                  <a:pt x="97" y="210"/>
                </a:cubicBezTo>
                <a:cubicBezTo>
                  <a:pt x="94" y="209"/>
                  <a:pt x="87" y="211"/>
                  <a:pt x="83" y="208"/>
                </a:cubicBezTo>
                <a:cubicBezTo>
                  <a:pt x="78" y="204"/>
                  <a:pt x="75" y="206"/>
                  <a:pt x="71" y="204"/>
                </a:cubicBezTo>
                <a:cubicBezTo>
                  <a:pt x="65" y="200"/>
                  <a:pt x="71" y="197"/>
                  <a:pt x="68" y="194"/>
                </a:cubicBezTo>
                <a:cubicBezTo>
                  <a:pt x="61" y="185"/>
                  <a:pt x="63" y="188"/>
                  <a:pt x="63" y="175"/>
                </a:cubicBezTo>
                <a:cubicBezTo>
                  <a:pt x="63" y="158"/>
                  <a:pt x="48" y="167"/>
                  <a:pt x="40" y="159"/>
                </a:cubicBezTo>
                <a:cubicBezTo>
                  <a:pt x="33" y="152"/>
                  <a:pt x="37" y="155"/>
                  <a:pt x="27" y="155"/>
                </a:cubicBezTo>
                <a:cubicBezTo>
                  <a:pt x="20" y="155"/>
                  <a:pt x="16" y="149"/>
                  <a:pt x="12" y="144"/>
                </a:cubicBezTo>
                <a:cubicBezTo>
                  <a:pt x="12" y="143"/>
                  <a:pt x="11" y="142"/>
                  <a:pt x="11" y="141"/>
                </a:cubicBezTo>
                <a:cubicBezTo>
                  <a:pt x="0" y="139"/>
                  <a:pt x="3" y="122"/>
                  <a:pt x="9" y="116"/>
                </a:cubicBezTo>
                <a:cubicBezTo>
                  <a:pt x="11" y="114"/>
                  <a:pt x="18" y="108"/>
                  <a:pt x="17" y="105"/>
                </a:cubicBezTo>
                <a:cubicBezTo>
                  <a:pt x="15" y="99"/>
                  <a:pt x="13" y="97"/>
                  <a:pt x="14" y="91"/>
                </a:cubicBezTo>
                <a:cubicBezTo>
                  <a:pt x="17" y="82"/>
                  <a:pt x="17" y="82"/>
                  <a:pt x="17" y="82"/>
                </a:cubicBezTo>
                <a:cubicBezTo>
                  <a:pt x="17" y="82"/>
                  <a:pt x="17" y="82"/>
                  <a:pt x="17" y="82"/>
                </a:cubicBezTo>
                <a:cubicBezTo>
                  <a:pt x="24" y="83"/>
                  <a:pt x="20" y="75"/>
                  <a:pt x="27" y="77"/>
                </a:cubicBezTo>
                <a:cubicBezTo>
                  <a:pt x="36" y="81"/>
                  <a:pt x="44" y="64"/>
                  <a:pt x="54" y="62"/>
                </a:cubicBezTo>
                <a:cubicBezTo>
                  <a:pt x="59" y="61"/>
                  <a:pt x="63" y="64"/>
                  <a:pt x="67" y="63"/>
                </a:cubicBezTo>
                <a:cubicBezTo>
                  <a:pt x="71" y="63"/>
                  <a:pt x="70" y="57"/>
                  <a:pt x="74" y="57"/>
                </a:cubicBezTo>
                <a:cubicBezTo>
                  <a:pt x="85" y="57"/>
                  <a:pt x="75" y="49"/>
                  <a:pt x="80" y="43"/>
                </a:cubicBezTo>
                <a:cubicBezTo>
                  <a:pt x="85" y="38"/>
                  <a:pt x="88" y="46"/>
                  <a:pt x="91" y="42"/>
                </a:cubicBezTo>
                <a:cubicBezTo>
                  <a:pt x="98" y="33"/>
                  <a:pt x="102" y="40"/>
                  <a:pt x="108" y="44"/>
                </a:cubicBezTo>
                <a:cubicBezTo>
                  <a:pt x="111" y="46"/>
                  <a:pt x="119" y="37"/>
                  <a:pt x="125" y="37"/>
                </a:cubicBezTo>
                <a:cubicBezTo>
                  <a:pt x="139" y="37"/>
                  <a:pt x="139" y="37"/>
                  <a:pt x="139" y="37"/>
                </a:cubicBezTo>
                <a:cubicBezTo>
                  <a:pt x="141" y="29"/>
                  <a:pt x="141" y="29"/>
                  <a:pt x="141" y="29"/>
                </a:cubicBezTo>
                <a:cubicBezTo>
                  <a:pt x="141" y="29"/>
                  <a:pt x="141" y="29"/>
                  <a:pt x="141" y="29"/>
                </a:cubicBezTo>
                <a:cubicBezTo>
                  <a:pt x="149" y="28"/>
                  <a:pt x="157" y="25"/>
                  <a:pt x="159" y="23"/>
                </a:cubicBezTo>
                <a:cubicBezTo>
                  <a:pt x="163" y="19"/>
                  <a:pt x="161" y="16"/>
                  <a:pt x="163" y="12"/>
                </a:cubicBezTo>
                <a:cubicBezTo>
                  <a:pt x="166" y="7"/>
                  <a:pt x="167" y="10"/>
                  <a:pt x="171" y="11"/>
                </a:cubicBezTo>
                <a:cubicBezTo>
                  <a:pt x="175" y="13"/>
                  <a:pt x="174" y="7"/>
                  <a:pt x="176" y="7"/>
                </a:cubicBezTo>
                <a:cubicBezTo>
                  <a:pt x="189" y="9"/>
                  <a:pt x="205" y="1"/>
                  <a:pt x="218" y="6"/>
                </a:cubicBezTo>
                <a:cubicBezTo>
                  <a:pt x="223" y="7"/>
                  <a:pt x="225" y="16"/>
                  <a:pt x="228" y="14"/>
                </a:cubicBezTo>
                <a:cubicBezTo>
                  <a:pt x="232" y="12"/>
                  <a:pt x="233" y="20"/>
                  <a:pt x="235" y="24"/>
                </a:cubicBezTo>
                <a:cubicBezTo>
                  <a:pt x="238" y="30"/>
                  <a:pt x="243" y="31"/>
                  <a:pt x="242" y="37"/>
                </a:cubicBezTo>
                <a:cubicBezTo>
                  <a:pt x="242" y="44"/>
                  <a:pt x="248" y="48"/>
                  <a:pt x="254" y="48"/>
                </a:cubicBezTo>
                <a:cubicBezTo>
                  <a:pt x="259" y="48"/>
                  <a:pt x="266" y="35"/>
                  <a:pt x="269" y="37"/>
                </a:cubicBezTo>
                <a:cubicBezTo>
                  <a:pt x="269" y="49"/>
                  <a:pt x="304" y="41"/>
                  <a:pt x="292" y="57"/>
                </a:cubicBezTo>
                <a:cubicBezTo>
                  <a:pt x="293" y="59"/>
                  <a:pt x="307" y="66"/>
                  <a:pt x="310" y="63"/>
                </a:cubicBezTo>
                <a:cubicBezTo>
                  <a:pt x="311" y="60"/>
                  <a:pt x="311" y="56"/>
                  <a:pt x="314" y="54"/>
                </a:cubicBezTo>
                <a:cubicBezTo>
                  <a:pt x="330" y="37"/>
                  <a:pt x="352" y="31"/>
                  <a:pt x="376" y="31"/>
                </a:cubicBezTo>
                <a:cubicBezTo>
                  <a:pt x="384" y="30"/>
                  <a:pt x="409" y="24"/>
                  <a:pt x="415" y="16"/>
                </a:cubicBezTo>
                <a:cubicBezTo>
                  <a:pt x="418" y="11"/>
                  <a:pt x="417" y="8"/>
                  <a:pt x="425" y="9"/>
                </a:cubicBezTo>
                <a:cubicBezTo>
                  <a:pt x="432" y="9"/>
                  <a:pt x="442" y="0"/>
                  <a:pt x="446" y="2"/>
                </a:cubicBezTo>
                <a:cubicBezTo>
                  <a:pt x="450" y="3"/>
                  <a:pt x="443" y="12"/>
                  <a:pt x="444" y="14"/>
                </a:cubicBezTo>
                <a:cubicBezTo>
                  <a:pt x="448" y="27"/>
                  <a:pt x="446" y="25"/>
                  <a:pt x="455" y="35"/>
                </a:cubicBezTo>
                <a:cubicBezTo>
                  <a:pt x="461" y="40"/>
                  <a:pt x="465" y="40"/>
                  <a:pt x="472" y="42"/>
                </a:cubicBezTo>
                <a:cubicBezTo>
                  <a:pt x="472" y="51"/>
                  <a:pt x="470" y="60"/>
                  <a:pt x="472" y="69"/>
                </a:cubicBezTo>
                <a:cubicBezTo>
                  <a:pt x="476" y="77"/>
                  <a:pt x="477" y="76"/>
                  <a:pt x="482" y="85"/>
                </a:cubicBezTo>
                <a:cubicBezTo>
                  <a:pt x="492" y="101"/>
                  <a:pt x="492" y="101"/>
                  <a:pt x="492" y="101"/>
                </a:cubicBezTo>
                <a:cubicBezTo>
                  <a:pt x="502" y="101"/>
                  <a:pt x="502" y="105"/>
                  <a:pt x="510" y="108"/>
                </a:cubicBezTo>
                <a:cubicBezTo>
                  <a:pt x="524" y="114"/>
                  <a:pt x="526" y="125"/>
                  <a:pt x="536" y="136"/>
                </a:cubicBezTo>
                <a:cubicBezTo>
                  <a:pt x="541" y="140"/>
                  <a:pt x="535" y="140"/>
                  <a:pt x="537" y="144"/>
                </a:cubicBezTo>
                <a:cubicBezTo>
                  <a:pt x="538" y="147"/>
                  <a:pt x="539" y="147"/>
                  <a:pt x="540" y="147"/>
                </a:cubicBezTo>
                <a:cubicBezTo>
                  <a:pt x="540" y="147"/>
                  <a:pt x="540" y="147"/>
                  <a:pt x="540" y="147"/>
                </a:cubicBezTo>
                <a:cubicBezTo>
                  <a:pt x="545" y="158"/>
                  <a:pt x="545" y="158"/>
                  <a:pt x="545" y="158"/>
                </a:cubicBezTo>
                <a:cubicBezTo>
                  <a:pt x="546" y="160"/>
                  <a:pt x="547" y="162"/>
                  <a:pt x="547" y="164"/>
                </a:cubicBezTo>
                <a:cubicBezTo>
                  <a:pt x="543" y="166"/>
                  <a:pt x="534" y="165"/>
                  <a:pt x="537" y="172"/>
                </a:cubicBezTo>
                <a:cubicBezTo>
                  <a:pt x="538" y="174"/>
                  <a:pt x="541" y="176"/>
                  <a:pt x="541" y="178"/>
                </a:cubicBezTo>
                <a:cubicBezTo>
                  <a:pt x="540" y="180"/>
                  <a:pt x="535" y="187"/>
                  <a:pt x="534" y="186"/>
                </a:cubicBezTo>
                <a:cubicBezTo>
                  <a:pt x="527" y="183"/>
                  <a:pt x="523" y="194"/>
                  <a:pt x="530" y="197"/>
                </a:cubicBezTo>
                <a:cubicBezTo>
                  <a:pt x="536" y="199"/>
                  <a:pt x="533" y="201"/>
                  <a:pt x="535" y="205"/>
                </a:cubicBezTo>
                <a:cubicBezTo>
                  <a:pt x="537" y="210"/>
                  <a:pt x="540" y="209"/>
                  <a:pt x="539" y="214"/>
                </a:cubicBezTo>
                <a:cubicBezTo>
                  <a:pt x="530" y="217"/>
                  <a:pt x="537" y="217"/>
                  <a:pt x="532" y="222"/>
                </a:cubicBezTo>
                <a:cubicBezTo>
                  <a:pt x="531" y="224"/>
                  <a:pt x="527" y="224"/>
                  <a:pt x="525" y="225"/>
                </a:cubicBezTo>
                <a:cubicBezTo>
                  <a:pt x="523" y="226"/>
                  <a:pt x="524" y="229"/>
                  <a:pt x="523" y="231"/>
                </a:cubicBezTo>
                <a:cubicBezTo>
                  <a:pt x="523" y="239"/>
                  <a:pt x="522" y="232"/>
                  <a:pt x="517" y="236"/>
                </a:cubicBezTo>
                <a:cubicBezTo>
                  <a:pt x="513" y="239"/>
                  <a:pt x="519" y="241"/>
                  <a:pt x="519" y="244"/>
                </a:cubicBezTo>
                <a:cubicBezTo>
                  <a:pt x="519" y="251"/>
                  <a:pt x="504" y="245"/>
                  <a:pt x="506" y="256"/>
                </a:cubicBezTo>
                <a:cubicBezTo>
                  <a:pt x="507" y="262"/>
                  <a:pt x="505" y="266"/>
                  <a:pt x="510" y="270"/>
                </a:cubicBezTo>
                <a:cubicBezTo>
                  <a:pt x="516" y="275"/>
                  <a:pt x="516" y="292"/>
                  <a:pt x="515" y="299"/>
                </a:cubicBezTo>
                <a:cubicBezTo>
                  <a:pt x="513" y="306"/>
                  <a:pt x="516" y="305"/>
                  <a:pt x="522" y="304"/>
                </a:cubicBezTo>
                <a:cubicBezTo>
                  <a:pt x="529" y="304"/>
                  <a:pt x="527" y="308"/>
                  <a:pt x="523" y="312"/>
                </a:cubicBezTo>
                <a:cubicBezTo>
                  <a:pt x="512" y="318"/>
                  <a:pt x="512" y="318"/>
                  <a:pt x="512" y="318"/>
                </a:cubicBezTo>
                <a:cubicBezTo>
                  <a:pt x="511" y="322"/>
                  <a:pt x="511" y="322"/>
                  <a:pt x="511" y="322"/>
                </a:cubicBezTo>
                <a:cubicBezTo>
                  <a:pt x="511" y="322"/>
                  <a:pt x="511" y="322"/>
                  <a:pt x="511" y="322"/>
                </a:cubicBezTo>
                <a:cubicBezTo>
                  <a:pt x="506" y="343"/>
                  <a:pt x="468" y="315"/>
                  <a:pt x="459" y="328"/>
                </a:cubicBezTo>
                <a:cubicBezTo>
                  <a:pt x="454" y="335"/>
                  <a:pt x="448" y="336"/>
                  <a:pt x="457" y="343"/>
                </a:cubicBezTo>
                <a:cubicBezTo>
                  <a:pt x="467" y="353"/>
                  <a:pt x="449" y="356"/>
                  <a:pt x="447" y="364"/>
                </a:cubicBezTo>
                <a:cubicBezTo>
                  <a:pt x="446" y="371"/>
                  <a:pt x="439" y="369"/>
                  <a:pt x="434" y="370"/>
                </a:cubicBezTo>
                <a:cubicBezTo>
                  <a:pt x="427" y="373"/>
                  <a:pt x="430" y="381"/>
                  <a:pt x="422" y="382"/>
                </a:cubicBezTo>
                <a:cubicBezTo>
                  <a:pt x="419" y="385"/>
                  <a:pt x="414" y="391"/>
                  <a:pt x="418" y="395"/>
                </a:cubicBezTo>
                <a:cubicBezTo>
                  <a:pt x="419" y="397"/>
                  <a:pt x="422" y="401"/>
                  <a:pt x="419" y="402"/>
                </a:cubicBezTo>
                <a:cubicBezTo>
                  <a:pt x="410" y="406"/>
                  <a:pt x="406" y="404"/>
                  <a:pt x="399" y="413"/>
                </a:cubicBezTo>
                <a:cubicBezTo>
                  <a:pt x="396" y="419"/>
                  <a:pt x="399" y="422"/>
                  <a:pt x="397" y="427"/>
                </a:cubicBezTo>
                <a:cubicBezTo>
                  <a:pt x="395" y="431"/>
                  <a:pt x="388" y="421"/>
                  <a:pt x="383" y="423"/>
                </a:cubicBezTo>
                <a:cubicBezTo>
                  <a:pt x="377" y="427"/>
                  <a:pt x="379" y="433"/>
                  <a:pt x="370" y="431"/>
                </a:cubicBezTo>
                <a:cubicBezTo>
                  <a:pt x="363" y="429"/>
                  <a:pt x="369" y="443"/>
                  <a:pt x="369" y="445"/>
                </a:cubicBezTo>
                <a:cubicBezTo>
                  <a:pt x="365" y="446"/>
                  <a:pt x="360" y="438"/>
                  <a:pt x="356" y="437"/>
                </a:cubicBezTo>
                <a:cubicBezTo>
                  <a:pt x="349" y="435"/>
                  <a:pt x="344" y="433"/>
                  <a:pt x="338" y="438"/>
                </a:cubicBezTo>
                <a:cubicBezTo>
                  <a:pt x="331" y="444"/>
                  <a:pt x="332" y="438"/>
                  <a:pt x="327" y="436"/>
                </a:cubicBezTo>
                <a:cubicBezTo>
                  <a:pt x="308" y="430"/>
                  <a:pt x="319" y="471"/>
                  <a:pt x="321" y="480"/>
                </a:cubicBezTo>
                <a:cubicBezTo>
                  <a:pt x="321" y="480"/>
                  <a:pt x="321" y="480"/>
                  <a:pt x="321" y="480"/>
                </a:cubicBezTo>
                <a:cubicBezTo>
                  <a:pt x="313" y="480"/>
                  <a:pt x="308" y="484"/>
                  <a:pt x="301" y="485"/>
                </a:cubicBezTo>
                <a:cubicBezTo>
                  <a:pt x="293" y="486"/>
                  <a:pt x="287" y="478"/>
                  <a:pt x="282" y="474"/>
                </a:cubicBezTo>
                <a:cubicBezTo>
                  <a:pt x="270" y="466"/>
                  <a:pt x="262" y="497"/>
                  <a:pt x="257" y="502"/>
                </a:cubicBezTo>
                <a:cubicBezTo>
                  <a:pt x="255" y="504"/>
                  <a:pt x="252" y="501"/>
                  <a:pt x="250" y="501"/>
                </a:cubicBezTo>
                <a:cubicBezTo>
                  <a:pt x="248" y="507"/>
                  <a:pt x="242" y="502"/>
                  <a:pt x="246" y="494"/>
                </a:cubicBezTo>
                <a:cubicBezTo>
                  <a:pt x="250" y="487"/>
                  <a:pt x="247" y="488"/>
                  <a:pt x="242" y="483"/>
                </a:cubicBezTo>
                <a:cubicBezTo>
                  <a:pt x="236" y="480"/>
                  <a:pt x="243" y="475"/>
                  <a:pt x="242" y="472"/>
                </a:cubicBezTo>
                <a:cubicBezTo>
                  <a:pt x="240" y="468"/>
                  <a:pt x="234" y="464"/>
                  <a:pt x="231" y="462"/>
                </a:cubicBezTo>
                <a:cubicBezTo>
                  <a:pt x="217" y="455"/>
                  <a:pt x="225" y="447"/>
                  <a:pt x="220" y="437"/>
                </a:cubicBezTo>
                <a:cubicBezTo>
                  <a:pt x="216" y="430"/>
                  <a:pt x="207" y="438"/>
                  <a:pt x="206" y="426"/>
                </a:cubicBezTo>
                <a:cubicBezTo>
                  <a:pt x="206" y="422"/>
                  <a:pt x="201" y="423"/>
                  <a:pt x="200" y="421"/>
                </a:cubicBezTo>
                <a:cubicBezTo>
                  <a:pt x="199" y="419"/>
                  <a:pt x="203" y="413"/>
                  <a:pt x="199" y="412"/>
                </a:cubicBezTo>
                <a:cubicBezTo>
                  <a:pt x="199" y="405"/>
                  <a:pt x="205" y="402"/>
                  <a:pt x="194" y="397"/>
                </a:cubicBezTo>
                <a:cubicBezTo>
                  <a:pt x="184" y="377"/>
                  <a:pt x="179" y="395"/>
                  <a:pt x="164" y="398"/>
                </a:cubicBezTo>
                <a:cubicBezTo>
                  <a:pt x="159" y="400"/>
                  <a:pt x="157" y="396"/>
                  <a:pt x="153" y="396"/>
                </a:cubicBezTo>
                <a:cubicBezTo>
                  <a:pt x="145" y="396"/>
                  <a:pt x="143" y="392"/>
                  <a:pt x="138" y="392"/>
                </a:cubicBezTo>
                <a:cubicBezTo>
                  <a:pt x="133" y="392"/>
                  <a:pt x="133" y="392"/>
                  <a:pt x="129" y="389"/>
                </a:cubicBezTo>
                <a:cubicBezTo>
                  <a:pt x="126" y="386"/>
                  <a:pt x="121" y="390"/>
                  <a:pt x="117" y="390"/>
                </a:cubicBezTo>
                <a:cubicBezTo>
                  <a:pt x="111" y="390"/>
                  <a:pt x="109" y="388"/>
                  <a:pt x="105" y="385"/>
                </a:cubicBezTo>
                <a:cubicBezTo>
                  <a:pt x="98" y="381"/>
                  <a:pt x="91" y="377"/>
                  <a:pt x="85" y="371"/>
                </a:cubicBezTo>
                <a:cubicBezTo>
                  <a:pt x="79" y="365"/>
                  <a:pt x="72" y="366"/>
                  <a:pt x="70" y="356"/>
                </a:cubicBezTo>
                <a:cubicBezTo>
                  <a:pt x="70" y="352"/>
                  <a:pt x="63" y="352"/>
                  <a:pt x="61" y="347"/>
                </a:cubicBezTo>
                <a:cubicBezTo>
                  <a:pt x="59" y="338"/>
                  <a:pt x="50" y="347"/>
                  <a:pt x="46" y="343"/>
                </a:cubicBezTo>
                <a:cubicBezTo>
                  <a:pt x="42" y="340"/>
                  <a:pt x="43" y="342"/>
                  <a:pt x="39" y="342"/>
                </a:cubicBezTo>
                <a:cubicBezTo>
                  <a:pt x="39" y="342"/>
                  <a:pt x="37" y="340"/>
                  <a:pt x="37" y="340"/>
                </a:cubicBezTo>
                <a:cubicBezTo>
                  <a:pt x="29" y="344"/>
                  <a:pt x="29" y="344"/>
                  <a:pt x="29" y="344"/>
                </a:cubicBezTo>
                <a:close/>
              </a:path>
            </a:pathLst>
          </a:custGeom>
          <a:solidFill>
            <a:srgbClr val="239BD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40" name="Freeform 28"/>
          <p:cNvSpPr>
            <a:spLocks/>
          </p:cNvSpPr>
          <p:nvPr/>
        </p:nvSpPr>
        <p:spPr bwMode="auto">
          <a:xfrm>
            <a:off x="9499063" y="3779846"/>
            <a:ext cx="1297012" cy="1272944"/>
          </a:xfrm>
          <a:custGeom>
            <a:avLst/>
            <a:gdLst/>
            <a:ahLst/>
            <a:cxnLst>
              <a:cxn ang="0">
                <a:pos x="457" y="337"/>
              </a:cxn>
              <a:cxn ang="0">
                <a:pos x="416" y="341"/>
              </a:cxn>
              <a:cxn ang="0">
                <a:pos x="349" y="395"/>
              </a:cxn>
              <a:cxn ang="0">
                <a:pos x="348" y="376"/>
              </a:cxn>
              <a:cxn ang="0">
                <a:pos x="292" y="372"/>
              </a:cxn>
              <a:cxn ang="0">
                <a:pos x="221" y="423"/>
              </a:cxn>
              <a:cxn ang="0">
                <a:pos x="210" y="427"/>
              </a:cxn>
              <a:cxn ang="0">
                <a:pos x="198" y="389"/>
              </a:cxn>
              <a:cxn ang="0">
                <a:pos x="190" y="358"/>
              </a:cxn>
              <a:cxn ang="0">
                <a:pos x="188" y="380"/>
              </a:cxn>
              <a:cxn ang="0">
                <a:pos x="191" y="418"/>
              </a:cxn>
              <a:cxn ang="0">
                <a:pos x="201" y="437"/>
              </a:cxn>
              <a:cxn ang="0">
                <a:pos x="204" y="437"/>
              </a:cxn>
              <a:cxn ang="0">
                <a:pos x="176" y="483"/>
              </a:cxn>
              <a:cxn ang="0">
                <a:pos x="148" y="508"/>
              </a:cxn>
              <a:cxn ang="0">
                <a:pos x="140" y="507"/>
              </a:cxn>
              <a:cxn ang="0">
                <a:pos x="158" y="495"/>
              </a:cxn>
              <a:cxn ang="0">
                <a:pos x="186" y="463"/>
              </a:cxn>
              <a:cxn ang="0">
                <a:pos x="195" y="450"/>
              </a:cxn>
              <a:cxn ang="0">
                <a:pos x="195" y="449"/>
              </a:cxn>
              <a:cxn ang="0">
                <a:pos x="192" y="448"/>
              </a:cxn>
              <a:cxn ang="0">
                <a:pos x="183" y="426"/>
              </a:cxn>
              <a:cxn ang="0">
                <a:pos x="169" y="443"/>
              </a:cxn>
              <a:cxn ang="0">
                <a:pos x="154" y="460"/>
              </a:cxn>
              <a:cxn ang="0">
                <a:pos x="148" y="435"/>
              </a:cxn>
              <a:cxn ang="0">
                <a:pos x="117" y="396"/>
              </a:cxn>
              <a:cxn ang="0">
                <a:pos x="96" y="377"/>
              </a:cxn>
              <a:cxn ang="0">
                <a:pos x="84" y="350"/>
              </a:cxn>
              <a:cxn ang="0">
                <a:pos x="107" y="327"/>
              </a:cxn>
              <a:cxn ang="0">
                <a:pos x="84" y="297"/>
              </a:cxn>
              <a:cxn ang="0">
                <a:pos x="64" y="274"/>
              </a:cxn>
              <a:cxn ang="0">
                <a:pos x="51" y="232"/>
              </a:cxn>
              <a:cxn ang="0">
                <a:pos x="38" y="210"/>
              </a:cxn>
              <a:cxn ang="0">
                <a:pos x="17" y="215"/>
              </a:cxn>
              <a:cxn ang="0">
                <a:pos x="0" y="169"/>
              </a:cxn>
              <a:cxn ang="0">
                <a:pos x="85" y="148"/>
              </a:cxn>
              <a:cxn ang="0">
                <a:pos x="131" y="148"/>
              </a:cxn>
              <a:cxn ang="0">
                <a:pos x="125" y="118"/>
              </a:cxn>
              <a:cxn ang="0">
                <a:pos x="115" y="73"/>
              </a:cxn>
              <a:cxn ang="0">
                <a:pos x="122" y="45"/>
              </a:cxn>
              <a:cxn ang="0">
                <a:pos x="121" y="4"/>
              </a:cxn>
              <a:cxn ang="0">
                <a:pos x="161" y="6"/>
              </a:cxn>
              <a:cxn ang="0">
                <a:pos x="221" y="13"/>
              </a:cxn>
              <a:cxn ang="0">
                <a:pos x="262" y="10"/>
              </a:cxn>
              <a:cxn ang="0">
                <a:pos x="303" y="15"/>
              </a:cxn>
              <a:cxn ang="0">
                <a:pos x="315" y="35"/>
              </a:cxn>
              <a:cxn ang="0">
                <a:pos x="326" y="70"/>
              </a:cxn>
              <a:cxn ang="0">
                <a:pos x="339" y="79"/>
              </a:cxn>
              <a:cxn ang="0">
                <a:pos x="382" y="83"/>
              </a:cxn>
              <a:cxn ang="0">
                <a:pos x="406" y="78"/>
              </a:cxn>
              <a:cxn ang="0">
                <a:pos x="437" y="119"/>
              </a:cxn>
              <a:cxn ang="0">
                <a:pos x="439" y="135"/>
              </a:cxn>
              <a:cxn ang="0">
                <a:pos x="468" y="147"/>
              </a:cxn>
              <a:cxn ang="0">
                <a:pos x="497" y="165"/>
              </a:cxn>
              <a:cxn ang="0">
                <a:pos x="506" y="201"/>
              </a:cxn>
              <a:cxn ang="0">
                <a:pos x="491" y="208"/>
              </a:cxn>
              <a:cxn ang="0">
                <a:pos x="460" y="239"/>
              </a:cxn>
              <a:cxn ang="0">
                <a:pos x="492" y="282"/>
              </a:cxn>
              <a:cxn ang="0">
                <a:pos x="485" y="318"/>
              </a:cxn>
            </a:cxnLst>
            <a:rect l="0" t="0" r="r" b="b"/>
            <a:pathLst>
              <a:path w="523" h="513">
                <a:moveTo>
                  <a:pt x="485" y="318"/>
                </a:moveTo>
                <a:cubicBezTo>
                  <a:pt x="483" y="319"/>
                  <a:pt x="480" y="321"/>
                  <a:pt x="477" y="321"/>
                </a:cubicBezTo>
                <a:cubicBezTo>
                  <a:pt x="469" y="322"/>
                  <a:pt x="462" y="330"/>
                  <a:pt x="457" y="337"/>
                </a:cubicBezTo>
                <a:cubicBezTo>
                  <a:pt x="452" y="343"/>
                  <a:pt x="442" y="378"/>
                  <a:pt x="434" y="378"/>
                </a:cubicBezTo>
                <a:cubicBezTo>
                  <a:pt x="434" y="371"/>
                  <a:pt x="446" y="366"/>
                  <a:pt x="445" y="356"/>
                </a:cubicBezTo>
                <a:cubicBezTo>
                  <a:pt x="444" y="344"/>
                  <a:pt x="425" y="341"/>
                  <a:pt x="416" y="341"/>
                </a:cubicBezTo>
                <a:cubicBezTo>
                  <a:pt x="410" y="341"/>
                  <a:pt x="389" y="348"/>
                  <a:pt x="385" y="351"/>
                </a:cubicBezTo>
                <a:cubicBezTo>
                  <a:pt x="369" y="356"/>
                  <a:pt x="358" y="367"/>
                  <a:pt x="352" y="382"/>
                </a:cubicBezTo>
                <a:cubicBezTo>
                  <a:pt x="352" y="388"/>
                  <a:pt x="352" y="390"/>
                  <a:pt x="349" y="395"/>
                </a:cubicBezTo>
                <a:cubicBezTo>
                  <a:pt x="346" y="399"/>
                  <a:pt x="342" y="402"/>
                  <a:pt x="339" y="406"/>
                </a:cubicBezTo>
                <a:cubicBezTo>
                  <a:pt x="337" y="407"/>
                  <a:pt x="334" y="412"/>
                  <a:pt x="332" y="409"/>
                </a:cubicBezTo>
                <a:cubicBezTo>
                  <a:pt x="341" y="401"/>
                  <a:pt x="356" y="391"/>
                  <a:pt x="348" y="376"/>
                </a:cubicBezTo>
                <a:cubicBezTo>
                  <a:pt x="342" y="365"/>
                  <a:pt x="326" y="375"/>
                  <a:pt x="316" y="370"/>
                </a:cubicBezTo>
                <a:cubicBezTo>
                  <a:pt x="312" y="368"/>
                  <a:pt x="310" y="371"/>
                  <a:pt x="306" y="371"/>
                </a:cubicBezTo>
                <a:cubicBezTo>
                  <a:pt x="301" y="371"/>
                  <a:pt x="296" y="371"/>
                  <a:pt x="292" y="372"/>
                </a:cubicBezTo>
                <a:cubicBezTo>
                  <a:pt x="287" y="374"/>
                  <a:pt x="276" y="380"/>
                  <a:pt x="272" y="384"/>
                </a:cubicBezTo>
                <a:cubicBezTo>
                  <a:pt x="262" y="387"/>
                  <a:pt x="251" y="398"/>
                  <a:pt x="246" y="406"/>
                </a:cubicBezTo>
                <a:cubicBezTo>
                  <a:pt x="239" y="416"/>
                  <a:pt x="228" y="416"/>
                  <a:pt x="221" y="423"/>
                </a:cubicBezTo>
                <a:cubicBezTo>
                  <a:pt x="219" y="426"/>
                  <a:pt x="220" y="407"/>
                  <a:pt x="216" y="418"/>
                </a:cubicBezTo>
                <a:cubicBezTo>
                  <a:pt x="215" y="422"/>
                  <a:pt x="211" y="433"/>
                  <a:pt x="206" y="433"/>
                </a:cubicBezTo>
                <a:cubicBezTo>
                  <a:pt x="206" y="430"/>
                  <a:pt x="209" y="430"/>
                  <a:pt x="210" y="427"/>
                </a:cubicBezTo>
                <a:cubicBezTo>
                  <a:pt x="212" y="422"/>
                  <a:pt x="208" y="421"/>
                  <a:pt x="207" y="417"/>
                </a:cubicBezTo>
                <a:cubicBezTo>
                  <a:pt x="206" y="410"/>
                  <a:pt x="204" y="410"/>
                  <a:pt x="201" y="405"/>
                </a:cubicBezTo>
                <a:cubicBezTo>
                  <a:pt x="199" y="402"/>
                  <a:pt x="200" y="394"/>
                  <a:pt x="198" y="389"/>
                </a:cubicBezTo>
                <a:cubicBezTo>
                  <a:pt x="196" y="384"/>
                  <a:pt x="196" y="383"/>
                  <a:pt x="197" y="378"/>
                </a:cubicBezTo>
                <a:cubicBezTo>
                  <a:pt x="199" y="371"/>
                  <a:pt x="195" y="370"/>
                  <a:pt x="192" y="365"/>
                </a:cubicBezTo>
                <a:cubicBezTo>
                  <a:pt x="190" y="363"/>
                  <a:pt x="191" y="360"/>
                  <a:pt x="190" y="358"/>
                </a:cubicBezTo>
                <a:cubicBezTo>
                  <a:pt x="189" y="356"/>
                  <a:pt x="188" y="362"/>
                  <a:pt x="188" y="363"/>
                </a:cubicBezTo>
                <a:cubicBezTo>
                  <a:pt x="189" y="366"/>
                  <a:pt x="189" y="369"/>
                  <a:pt x="187" y="372"/>
                </a:cubicBezTo>
                <a:cubicBezTo>
                  <a:pt x="186" y="375"/>
                  <a:pt x="186" y="377"/>
                  <a:pt x="188" y="380"/>
                </a:cubicBezTo>
                <a:cubicBezTo>
                  <a:pt x="189" y="383"/>
                  <a:pt x="187" y="388"/>
                  <a:pt x="185" y="391"/>
                </a:cubicBezTo>
                <a:cubicBezTo>
                  <a:pt x="188" y="392"/>
                  <a:pt x="190" y="406"/>
                  <a:pt x="189" y="410"/>
                </a:cubicBezTo>
                <a:cubicBezTo>
                  <a:pt x="190" y="412"/>
                  <a:pt x="190" y="415"/>
                  <a:pt x="191" y="418"/>
                </a:cubicBezTo>
                <a:cubicBezTo>
                  <a:pt x="191" y="420"/>
                  <a:pt x="192" y="421"/>
                  <a:pt x="194" y="423"/>
                </a:cubicBezTo>
                <a:cubicBezTo>
                  <a:pt x="197" y="426"/>
                  <a:pt x="197" y="429"/>
                  <a:pt x="198" y="433"/>
                </a:cubicBezTo>
                <a:cubicBezTo>
                  <a:pt x="198" y="433"/>
                  <a:pt x="200" y="438"/>
                  <a:pt x="201" y="437"/>
                </a:cubicBezTo>
                <a:cubicBezTo>
                  <a:pt x="202" y="438"/>
                  <a:pt x="203" y="438"/>
                  <a:pt x="204" y="437"/>
                </a:cubicBezTo>
                <a:cubicBezTo>
                  <a:pt x="204" y="437"/>
                  <a:pt x="204" y="437"/>
                  <a:pt x="204" y="437"/>
                </a:cubicBezTo>
                <a:cubicBezTo>
                  <a:pt x="204" y="437"/>
                  <a:pt x="204" y="437"/>
                  <a:pt x="204" y="437"/>
                </a:cubicBezTo>
                <a:cubicBezTo>
                  <a:pt x="204" y="439"/>
                  <a:pt x="200" y="445"/>
                  <a:pt x="199" y="446"/>
                </a:cubicBezTo>
                <a:cubicBezTo>
                  <a:pt x="195" y="453"/>
                  <a:pt x="190" y="458"/>
                  <a:pt x="187" y="465"/>
                </a:cubicBezTo>
                <a:cubicBezTo>
                  <a:pt x="185" y="471"/>
                  <a:pt x="176" y="477"/>
                  <a:pt x="176" y="483"/>
                </a:cubicBezTo>
                <a:cubicBezTo>
                  <a:pt x="175" y="485"/>
                  <a:pt x="175" y="488"/>
                  <a:pt x="173" y="490"/>
                </a:cubicBezTo>
                <a:cubicBezTo>
                  <a:pt x="168" y="496"/>
                  <a:pt x="168" y="496"/>
                  <a:pt x="168" y="496"/>
                </a:cubicBezTo>
                <a:cubicBezTo>
                  <a:pt x="162" y="503"/>
                  <a:pt x="155" y="505"/>
                  <a:pt x="148" y="508"/>
                </a:cubicBezTo>
                <a:cubicBezTo>
                  <a:pt x="145" y="509"/>
                  <a:pt x="138" y="513"/>
                  <a:pt x="136" y="513"/>
                </a:cubicBezTo>
                <a:cubicBezTo>
                  <a:pt x="136" y="511"/>
                  <a:pt x="139" y="510"/>
                  <a:pt x="137" y="509"/>
                </a:cubicBezTo>
                <a:cubicBezTo>
                  <a:pt x="135" y="507"/>
                  <a:pt x="138" y="506"/>
                  <a:pt x="140" y="507"/>
                </a:cubicBezTo>
                <a:cubicBezTo>
                  <a:pt x="141" y="507"/>
                  <a:pt x="143" y="500"/>
                  <a:pt x="146" y="501"/>
                </a:cubicBezTo>
                <a:cubicBezTo>
                  <a:pt x="149" y="502"/>
                  <a:pt x="151" y="498"/>
                  <a:pt x="153" y="496"/>
                </a:cubicBezTo>
                <a:cubicBezTo>
                  <a:pt x="154" y="495"/>
                  <a:pt x="157" y="495"/>
                  <a:pt x="158" y="495"/>
                </a:cubicBezTo>
                <a:cubicBezTo>
                  <a:pt x="163" y="493"/>
                  <a:pt x="169" y="489"/>
                  <a:pt x="173" y="486"/>
                </a:cubicBezTo>
                <a:cubicBezTo>
                  <a:pt x="176" y="482"/>
                  <a:pt x="176" y="478"/>
                  <a:pt x="179" y="474"/>
                </a:cubicBezTo>
                <a:cubicBezTo>
                  <a:pt x="182" y="471"/>
                  <a:pt x="184" y="467"/>
                  <a:pt x="186" y="463"/>
                </a:cubicBezTo>
                <a:cubicBezTo>
                  <a:pt x="187" y="462"/>
                  <a:pt x="188" y="456"/>
                  <a:pt x="189" y="456"/>
                </a:cubicBezTo>
                <a:cubicBezTo>
                  <a:pt x="191" y="455"/>
                  <a:pt x="191" y="456"/>
                  <a:pt x="193" y="454"/>
                </a:cubicBezTo>
                <a:cubicBezTo>
                  <a:pt x="193" y="454"/>
                  <a:pt x="195" y="450"/>
                  <a:pt x="195" y="450"/>
                </a:cubicBezTo>
                <a:cubicBezTo>
                  <a:pt x="195" y="449"/>
                  <a:pt x="195" y="449"/>
                  <a:pt x="195" y="449"/>
                </a:cubicBezTo>
                <a:cubicBezTo>
                  <a:pt x="195" y="449"/>
                  <a:pt x="195" y="449"/>
                  <a:pt x="195" y="449"/>
                </a:cubicBezTo>
                <a:cubicBezTo>
                  <a:pt x="195" y="449"/>
                  <a:pt x="195" y="449"/>
                  <a:pt x="195" y="449"/>
                </a:cubicBezTo>
                <a:cubicBezTo>
                  <a:pt x="196" y="447"/>
                  <a:pt x="198" y="446"/>
                  <a:pt x="198" y="444"/>
                </a:cubicBezTo>
                <a:cubicBezTo>
                  <a:pt x="198" y="443"/>
                  <a:pt x="198" y="442"/>
                  <a:pt x="197" y="442"/>
                </a:cubicBezTo>
                <a:cubicBezTo>
                  <a:pt x="195" y="443"/>
                  <a:pt x="194" y="446"/>
                  <a:pt x="192" y="448"/>
                </a:cubicBezTo>
                <a:cubicBezTo>
                  <a:pt x="186" y="454"/>
                  <a:pt x="190" y="444"/>
                  <a:pt x="184" y="446"/>
                </a:cubicBezTo>
                <a:cubicBezTo>
                  <a:pt x="180" y="447"/>
                  <a:pt x="180" y="441"/>
                  <a:pt x="180" y="439"/>
                </a:cubicBezTo>
                <a:cubicBezTo>
                  <a:pt x="181" y="436"/>
                  <a:pt x="186" y="428"/>
                  <a:pt x="183" y="426"/>
                </a:cubicBezTo>
                <a:cubicBezTo>
                  <a:pt x="180" y="424"/>
                  <a:pt x="167" y="414"/>
                  <a:pt x="168" y="417"/>
                </a:cubicBezTo>
                <a:cubicBezTo>
                  <a:pt x="168" y="423"/>
                  <a:pt x="175" y="432"/>
                  <a:pt x="171" y="438"/>
                </a:cubicBezTo>
                <a:cubicBezTo>
                  <a:pt x="172" y="438"/>
                  <a:pt x="170" y="442"/>
                  <a:pt x="169" y="443"/>
                </a:cubicBezTo>
                <a:cubicBezTo>
                  <a:pt x="167" y="445"/>
                  <a:pt x="167" y="446"/>
                  <a:pt x="164" y="447"/>
                </a:cubicBezTo>
                <a:cubicBezTo>
                  <a:pt x="158" y="449"/>
                  <a:pt x="158" y="453"/>
                  <a:pt x="155" y="458"/>
                </a:cubicBezTo>
                <a:cubicBezTo>
                  <a:pt x="155" y="459"/>
                  <a:pt x="154" y="460"/>
                  <a:pt x="154" y="460"/>
                </a:cubicBezTo>
                <a:cubicBezTo>
                  <a:pt x="154" y="460"/>
                  <a:pt x="154" y="460"/>
                  <a:pt x="154" y="460"/>
                </a:cubicBezTo>
                <a:cubicBezTo>
                  <a:pt x="148" y="457"/>
                  <a:pt x="148" y="451"/>
                  <a:pt x="147" y="447"/>
                </a:cubicBezTo>
                <a:cubicBezTo>
                  <a:pt x="147" y="443"/>
                  <a:pt x="149" y="439"/>
                  <a:pt x="148" y="435"/>
                </a:cubicBezTo>
                <a:cubicBezTo>
                  <a:pt x="148" y="431"/>
                  <a:pt x="150" y="411"/>
                  <a:pt x="142" y="415"/>
                </a:cubicBezTo>
                <a:cubicBezTo>
                  <a:pt x="138" y="415"/>
                  <a:pt x="126" y="411"/>
                  <a:pt x="123" y="409"/>
                </a:cubicBezTo>
                <a:cubicBezTo>
                  <a:pt x="119" y="406"/>
                  <a:pt x="126" y="394"/>
                  <a:pt x="117" y="396"/>
                </a:cubicBezTo>
                <a:cubicBezTo>
                  <a:pt x="112" y="397"/>
                  <a:pt x="106" y="396"/>
                  <a:pt x="101" y="397"/>
                </a:cubicBezTo>
                <a:cubicBezTo>
                  <a:pt x="93" y="398"/>
                  <a:pt x="96" y="394"/>
                  <a:pt x="94" y="389"/>
                </a:cubicBezTo>
                <a:cubicBezTo>
                  <a:pt x="88" y="375"/>
                  <a:pt x="96" y="385"/>
                  <a:pt x="96" y="377"/>
                </a:cubicBezTo>
                <a:cubicBezTo>
                  <a:pt x="96" y="359"/>
                  <a:pt x="86" y="368"/>
                  <a:pt x="77" y="362"/>
                </a:cubicBezTo>
                <a:cubicBezTo>
                  <a:pt x="70" y="358"/>
                  <a:pt x="77" y="354"/>
                  <a:pt x="81" y="353"/>
                </a:cubicBezTo>
                <a:cubicBezTo>
                  <a:pt x="83" y="353"/>
                  <a:pt x="83" y="350"/>
                  <a:pt x="84" y="350"/>
                </a:cubicBezTo>
                <a:cubicBezTo>
                  <a:pt x="86" y="349"/>
                  <a:pt x="89" y="350"/>
                  <a:pt x="91" y="350"/>
                </a:cubicBezTo>
                <a:cubicBezTo>
                  <a:pt x="98" y="348"/>
                  <a:pt x="96" y="340"/>
                  <a:pt x="96" y="335"/>
                </a:cubicBezTo>
                <a:cubicBezTo>
                  <a:pt x="96" y="327"/>
                  <a:pt x="108" y="334"/>
                  <a:pt x="107" y="327"/>
                </a:cubicBezTo>
                <a:cubicBezTo>
                  <a:pt x="104" y="314"/>
                  <a:pt x="101" y="322"/>
                  <a:pt x="96" y="318"/>
                </a:cubicBezTo>
                <a:cubicBezTo>
                  <a:pt x="94" y="316"/>
                  <a:pt x="94" y="307"/>
                  <a:pt x="94" y="304"/>
                </a:cubicBezTo>
                <a:cubicBezTo>
                  <a:pt x="94" y="294"/>
                  <a:pt x="87" y="301"/>
                  <a:pt x="84" y="297"/>
                </a:cubicBezTo>
                <a:cubicBezTo>
                  <a:pt x="83" y="295"/>
                  <a:pt x="84" y="292"/>
                  <a:pt x="80" y="292"/>
                </a:cubicBezTo>
                <a:cubicBezTo>
                  <a:pt x="77" y="292"/>
                  <a:pt x="74" y="295"/>
                  <a:pt x="73" y="291"/>
                </a:cubicBezTo>
                <a:cubicBezTo>
                  <a:pt x="71" y="285"/>
                  <a:pt x="64" y="279"/>
                  <a:pt x="64" y="274"/>
                </a:cubicBezTo>
                <a:cubicBezTo>
                  <a:pt x="64" y="270"/>
                  <a:pt x="62" y="265"/>
                  <a:pt x="61" y="261"/>
                </a:cubicBezTo>
                <a:cubicBezTo>
                  <a:pt x="55" y="259"/>
                  <a:pt x="56" y="261"/>
                  <a:pt x="54" y="254"/>
                </a:cubicBezTo>
                <a:cubicBezTo>
                  <a:pt x="52" y="248"/>
                  <a:pt x="52" y="239"/>
                  <a:pt x="51" y="232"/>
                </a:cubicBezTo>
                <a:cubicBezTo>
                  <a:pt x="50" y="226"/>
                  <a:pt x="62" y="222"/>
                  <a:pt x="55" y="218"/>
                </a:cubicBezTo>
                <a:cubicBezTo>
                  <a:pt x="48" y="215"/>
                  <a:pt x="51" y="215"/>
                  <a:pt x="50" y="208"/>
                </a:cubicBezTo>
                <a:cubicBezTo>
                  <a:pt x="49" y="201"/>
                  <a:pt x="38" y="207"/>
                  <a:pt x="38" y="210"/>
                </a:cubicBezTo>
                <a:cubicBezTo>
                  <a:pt x="37" y="215"/>
                  <a:pt x="38" y="217"/>
                  <a:pt x="33" y="217"/>
                </a:cubicBezTo>
                <a:cubicBezTo>
                  <a:pt x="30" y="218"/>
                  <a:pt x="25" y="216"/>
                  <a:pt x="23" y="219"/>
                </a:cubicBezTo>
                <a:cubicBezTo>
                  <a:pt x="20" y="222"/>
                  <a:pt x="18" y="219"/>
                  <a:pt x="17" y="215"/>
                </a:cubicBezTo>
                <a:cubicBezTo>
                  <a:pt x="15" y="206"/>
                  <a:pt x="8" y="189"/>
                  <a:pt x="10" y="180"/>
                </a:cubicBezTo>
                <a:cubicBezTo>
                  <a:pt x="0" y="169"/>
                  <a:pt x="0" y="169"/>
                  <a:pt x="0" y="169"/>
                </a:cubicBezTo>
                <a:cubicBezTo>
                  <a:pt x="0" y="169"/>
                  <a:pt x="0" y="169"/>
                  <a:pt x="0" y="169"/>
                </a:cubicBezTo>
                <a:cubicBezTo>
                  <a:pt x="22" y="158"/>
                  <a:pt x="22" y="158"/>
                  <a:pt x="22" y="158"/>
                </a:cubicBezTo>
                <a:cubicBezTo>
                  <a:pt x="33" y="153"/>
                  <a:pt x="42" y="158"/>
                  <a:pt x="54" y="152"/>
                </a:cubicBezTo>
                <a:cubicBezTo>
                  <a:pt x="67" y="146"/>
                  <a:pt x="71" y="148"/>
                  <a:pt x="85" y="148"/>
                </a:cubicBezTo>
                <a:cubicBezTo>
                  <a:pt x="92" y="151"/>
                  <a:pt x="99" y="152"/>
                  <a:pt x="104" y="155"/>
                </a:cubicBezTo>
                <a:cubicBezTo>
                  <a:pt x="108" y="156"/>
                  <a:pt x="111" y="160"/>
                  <a:pt x="116" y="159"/>
                </a:cubicBezTo>
                <a:cubicBezTo>
                  <a:pt x="120" y="158"/>
                  <a:pt x="133" y="155"/>
                  <a:pt x="131" y="148"/>
                </a:cubicBezTo>
                <a:cubicBezTo>
                  <a:pt x="130" y="145"/>
                  <a:pt x="126" y="143"/>
                  <a:pt x="126" y="140"/>
                </a:cubicBezTo>
                <a:cubicBezTo>
                  <a:pt x="125" y="137"/>
                  <a:pt x="127" y="135"/>
                  <a:pt x="126" y="132"/>
                </a:cubicBezTo>
                <a:cubicBezTo>
                  <a:pt x="122" y="131"/>
                  <a:pt x="123" y="121"/>
                  <a:pt x="125" y="118"/>
                </a:cubicBezTo>
                <a:cubicBezTo>
                  <a:pt x="127" y="114"/>
                  <a:pt x="129" y="106"/>
                  <a:pt x="129" y="102"/>
                </a:cubicBezTo>
                <a:cubicBezTo>
                  <a:pt x="129" y="93"/>
                  <a:pt x="120" y="101"/>
                  <a:pt x="118" y="91"/>
                </a:cubicBezTo>
                <a:cubicBezTo>
                  <a:pt x="117" y="85"/>
                  <a:pt x="117" y="79"/>
                  <a:pt x="115" y="73"/>
                </a:cubicBezTo>
                <a:cubicBezTo>
                  <a:pt x="112" y="72"/>
                  <a:pt x="108" y="72"/>
                  <a:pt x="107" y="69"/>
                </a:cubicBezTo>
                <a:cubicBezTo>
                  <a:pt x="104" y="58"/>
                  <a:pt x="109" y="54"/>
                  <a:pt x="119" y="54"/>
                </a:cubicBezTo>
                <a:cubicBezTo>
                  <a:pt x="124" y="54"/>
                  <a:pt x="125" y="47"/>
                  <a:pt x="122" y="45"/>
                </a:cubicBezTo>
                <a:cubicBezTo>
                  <a:pt x="117" y="39"/>
                  <a:pt x="116" y="40"/>
                  <a:pt x="114" y="32"/>
                </a:cubicBezTo>
                <a:cubicBezTo>
                  <a:pt x="113" y="29"/>
                  <a:pt x="112" y="28"/>
                  <a:pt x="112" y="26"/>
                </a:cubicBezTo>
                <a:cubicBezTo>
                  <a:pt x="121" y="24"/>
                  <a:pt x="104" y="4"/>
                  <a:pt x="121" y="4"/>
                </a:cubicBezTo>
                <a:cubicBezTo>
                  <a:pt x="123" y="8"/>
                  <a:pt x="123" y="14"/>
                  <a:pt x="129" y="13"/>
                </a:cubicBezTo>
                <a:cubicBezTo>
                  <a:pt x="133" y="12"/>
                  <a:pt x="138" y="15"/>
                  <a:pt x="141" y="14"/>
                </a:cubicBezTo>
                <a:cubicBezTo>
                  <a:pt x="149" y="9"/>
                  <a:pt x="150" y="5"/>
                  <a:pt x="161" y="6"/>
                </a:cubicBezTo>
                <a:cubicBezTo>
                  <a:pt x="166" y="6"/>
                  <a:pt x="167" y="1"/>
                  <a:pt x="173" y="2"/>
                </a:cubicBezTo>
                <a:cubicBezTo>
                  <a:pt x="181" y="2"/>
                  <a:pt x="187" y="0"/>
                  <a:pt x="195" y="6"/>
                </a:cubicBezTo>
                <a:cubicBezTo>
                  <a:pt x="202" y="11"/>
                  <a:pt x="212" y="12"/>
                  <a:pt x="221" y="13"/>
                </a:cubicBezTo>
                <a:cubicBezTo>
                  <a:pt x="225" y="13"/>
                  <a:pt x="226" y="17"/>
                  <a:pt x="230" y="15"/>
                </a:cubicBezTo>
                <a:cubicBezTo>
                  <a:pt x="238" y="13"/>
                  <a:pt x="245" y="6"/>
                  <a:pt x="253" y="3"/>
                </a:cubicBezTo>
                <a:cubicBezTo>
                  <a:pt x="258" y="2"/>
                  <a:pt x="257" y="9"/>
                  <a:pt x="262" y="10"/>
                </a:cubicBezTo>
                <a:cubicBezTo>
                  <a:pt x="265" y="11"/>
                  <a:pt x="271" y="11"/>
                  <a:pt x="273" y="13"/>
                </a:cubicBezTo>
                <a:cubicBezTo>
                  <a:pt x="279" y="20"/>
                  <a:pt x="271" y="20"/>
                  <a:pt x="284" y="18"/>
                </a:cubicBezTo>
                <a:cubicBezTo>
                  <a:pt x="290" y="16"/>
                  <a:pt x="298" y="13"/>
                  <a:pt x="303" y="15"/>
                </a:cubicBezTo>
                <a:cubicBezTo>
                  <a:pt x="303" y="20"/>
                  <a:pt x="303" y="22"/>
                  <a:pt x="307" y="26"/>
                </a:cubicBezTo>
                <a:cubicBezTo>
                  <a:pt x="309" y="28"/>
                  <a:pt x="317" y="23"/>
                  <a:pt x="317" y="26"/>
                </a:cubicBezTo>
                <a:cubicBezTo>
                  <a:pt x="318" y="29"/>
                  <a:pt x="315" y="32"/>
                  <a:pt x="315" y="35"/>
                </a:cubicBezTo>
                <a:cubicBezTo>
                  <a:pt x="316" y="42"/>
                  <a:pt x="318" y="38"/>
                  <a:pt x="316" y="47"/>
                </a:cubicBezTo>
                <a:cubicBezTo>
                  <a:pt x="316" y="49"/>
                  <a:pt x="324" y="53"/>
                  <a:pt x="327" y="55"/>
                </a:cubicBezTo>
                <a:cubicBezTo>
                  <a:pt x="326" y="59"/>
                  <a:pt x="329" y="66"/>
                  <a:pt x="326" y="70"/>
                </a:cubicBezTo>
                <a:cubicBezTo>
                  <a:pt x="324" y="72"/>
                  <a:pt x="316" y="73"/>
                  <a:pt x="323" y="77"/>
                </a:cubicBezTo>
                <a:cubicBezTo>
                  <a:pt x="326" y="79"/>
                  <a:pt x="331" y="74"/>
                  <a:pt x="334" y="73"/>
                </a:cubicBezTo>
                <a:cubicBezTo>
                  <a:pt x="338" y="72"/>
                  <a:pt x="337" y="77"/>
                  <a:pt x="339" y="79"/>
                </a:cubicBezTo>
                <a:cubicBezTo>
                  <a:pt x="340" y="80"/>
                  <a:pt x="345" y="80"/>
                  <a:pt x="347" y="81"/>
                </a:cubicBezTo>
                <a:cubicBezTo>
                  <a:pt x="354" y="81"/>
                  <a:pt x="353" y="87"/>
                  <a:pt x="360" y="80"/>
                </a:cubicBezTo>
                <a:cubicBezTo>
                  <a:pt x="364" y="74"/>
                  <a:pt x="376" y="83"/>
                  <a:pt x="382" y="83"/>
                </a:cubicBezTo>
                <a:cubicBezTo>
                  <a:pt x="390" y="83"/>
                  <a:pt x="398" y="76"/>
                  <a:pt x="406" y="76"/>
                </a:cubicBezTo>
                <a:cubicBezTo>
                  <a:pt x="406" y="76"/>
                  <a:pt x="406" y="76"/>
                  <a:pt x="406" y="76"/>
                </a:cubicBezTo>
                <a:cubicBezTo>
                  <a:pt x="406" y="76"/>
                  <a:pt x="406" y="77"/>
                  <a:pt x="406" y="78"/>
                </a:cubicBezTo>
                <a:cubicBezTo>
                  <a:pt x="410" y="83"/>
                  <a:pt x="400" y="91"/>
                  <a:pt x="415" y="90"/>
                </a:cubicBezTo>
                <a:cubicBezTo>
                  <a:pt x="423" y="90"/>
                  <a:pt x="423" y="108"/>
                  <a:pt x="427" y="114"/>
                </a:cubicBezTo>
                <a:cubicBezTo>
                  <a:pt x="428" y="117"/>
                  <a:pt x="437" y="115"/>
                  <a:pt x="437" y="119"/>
                </a:cubicBezTo>
                <a:cubicBezTo>
                  <a:pt x="437" y="120"/>
                  <a:pt x="430" y="125"/>
                  <a:pt x="429" y="127"/>
                </a:cubicBezTo>
                <a:cubicBezTo>
                  <a:pt x="429" y="127"/>
                  <a:pt x="429" y="127"/>
                  <a:pt x="429" y="128"/>
                </a:cubicBezTo>
                <a:cubicBezTo>
                  <a:pt x="436" y="129"/>
                  <a:pt x="428" y="139"/>
                  <a:pt x="439" y="135"/>
                </a:cubicBezTo>
                <a:cubicBezTo>
                  <a:pt x="441" y="135"/>
                  <a:pt x="448" y="129"/>
                  <a:pt x="449" y="133"/>
                </a:cubicBezTo>
                <a:cubicBezTo>
                  <a:pt x="451" y="137"/>
                  <a:pt x="454" y="150"/>
                  <a:pt x="457" y="152"/>
                </a:cubicBezTo>
                <a:cubicBezTo>
                  <a:pt x="461" y="154"/>
                  <a:pt x="463" y="144"/>
                  <a:pt x="468" y="147"/>
                </a:cubicBezTo>
                <a:cubicBezTo>
                  <a:pt x="472" y="148"/>
                  <a:pt x="470" y="153"/>
                  <a:pt x="476" y="151"/>
                </a:cubicBezTo>
                <a:cubicBezTo>
                  <a:pt x="481" y="149"/>
                  <a:pt x="483" y="157"/>
                  <a:pt x="485" y="160"/>
                </a:cubicBezTo>
                <a:cubicBezTo>
                  <a:pt x="487" y="165"/>
                  <a:pt x="492" y="163"/>
                  <a:pt x="497" y="165"/>
                </a:cubicBezTo>
                <a:cubicBezTo>
                  <a:pt x="504" y="165"/>
                  <a:pt x="508" y="171"/>
                  <a:pt x="515" y="171"/>
                </a:cubicBezTo>
                <a:cubicBezTo>
                  <a:pt x="523" y="172"/>
                  <a:pt x="512" y="188"/>
                  <a:pt x="510" y="194"/>
                </a:cubicBezTo>
                <a:cubicBezTo>
                  <a:pt x="509" y="198"/>
                  <a:pt x="510" y="201"/>
                  <a:pt x="506" y="201"/>
                </a:cubicBezTo>
                <a:cubicBezTo>
                  <a:pt x="501" y="201"/>
                  <a:pt x="502" y="193"/>
                  <a:pt x="497" y="193"/>
                </a:cubicBezTo>
                <a:cubicBezTo>
                  <a:pt x="497" y="194"/>
                  <a:pt x="494" y="193"/>
                  <a:pt x="494" y="195"/>
                </a:cubicBezTo>
                <a:cubicBezTo>
                  <a:pt x="494" y="202"/>
                  <a:pt x="497" y="203"/>
                  <a:pt x="491" y="208"/>
                </a:cubicBezTo>
                <a:cubicBezTo>
                  <a:pt x="481" y="216"/>
                  <a:pt x="480" y="206"/>
                  <a:pt x="472" y="210"/>
                </a:cubicBezTo>
                <a:cubicBezTo>
                  <a:pt x="470" y="212"/>
                  <a:pt x="466" y="209"/>
                  <a:pt x="465" y="210"/>
                </a:cubicBezTo>
                <a:cubicBezTo>
                  <a:pt x="461" y="214"/>
                  <a:pt x="477" y="243"/>
                  <a:pt x="460" y="239"/>
                </a:cubicBezTo>
                <a:cubicBezTo>
                  <a:pt x="446" y="236"/>
                  <a:pt x="473" y="254"/>
                  <a:pt x="474" y="257"/>
                </a:cubicBezTo>
                <a:cubicBezTo>
                  <a:pt x="478" y="264"/>
                  <a:pt x="473" y="267"/>
                  <a:pt x="481" y="273"/>
                </a:cubicBezTo>
                <a:cubicBezTo>
                  <a:pt x="486" y="275"/>
                  <a:pt x="492" y="276"/>
                  <a:pt x="492" y="282"/>
                </a:cubicBezTo>
                <a:cubicBezTo>
                  <a:pt x="492" y="286"/>
                  <a:pt x="490" y="286"/>
                  <a:pt x="493" y="289"/>
                </a:cubicBezTo>
                <a:cubicBezTo>
                  <a:pt x="500" y="295"/>
                  <a:pt x="490" y="297"/>
                  <a:pt x="487" y="299"/>
                </a:cubicBezTo>
                <a:cubicBezTo>
                  <a:pt x="480" y="303"/>
                  <a:pt x="482" y="311"/>
                  <a:pt x="485" y="318"/>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41" name="Freeform 29"/>
          <p:cNvSpPr>
            <a:spLocks noEditPoints="1"/>
          </p:cNvSpPr>
          <p:nvPr/>
        </p:nvSpPr>
        <p:spPr bwMode="auto">
          <a:xfrm>
            <a:off x="8464128" y="4138196"/>
            <a:ext cx="1417352" cy="1109815"/>
          </a:xfrm>
          <a:custGeom>
            <a:avLst/>
            <a:gdLst/>
            <a:ahLst/>
            <a:cxnLst>
              <a:cxn ang="0">
                <a:pos x="532" y="400"/>
              </a:cxn>
              <a:cxn ang="0">
                <a:pos x="521" y="353"/>
              </a:cxn>
              <a:cxn ang="0">
                <a:pos x="501" y="364"/>
              </a:cxn>
              <a:cxn ang="0">
                <a:pos x="524" y="386"/>
              </a:cxn>
              <a:cxn ang="0">
                <a:pos x="527" y="401"/>
              </a:cxn>
              <a:cxn ang="0">
                <a:pos x="536" y="423"/>
              </a:cxn>
              <a:cxn ang="0">
                <a:pos x="509" y="389"/>
              </a:cxn>
              <a:cxn ang="0">
                <a:pos x="509" y="392"/>
              </a:cxn>
              <a:cxn ang="0">
                <a:pos x="424" y="359"/>
              </a:cxn>
              <a:cxn ang="0">
                <a:pos x="420" y="354"/>
              </a:cxn>
              <a:cxn ang="0">
                <a:pos x="424" y="370"/>
              </a:cxn>
              <a:cxn ang="0">
                <a:pos x="571" y="316"/>
              </a:cxn>
              <a:cxn ang="0">
                <a:pos x="519" y="349"/>
              </a:cxn>
              <a:cxn ang="0">
                <a:pos x="492" y="371"/>
              </a:cxn>
              <a:cxn ang="0">
                <a:pos x="467" y="391"/>
              </a:cxn>
              <a:cxn ang="0">
                <a:pos x="456" y="368"/>
              </a:cxn>
              <a:cxn ang="0">
                <a:pos x="471" y="362"/>
              </a:cxn>
              <a:cxn ang="0">
                <a:pos x="484" y="357"/>
              </a:cxn>
              <a:cxn ang="0">
                <a:pos x="461" y="351"/>
              </a:cxn>
              <a:cxn ang="0">
                <a:pos x="435" y="326"/>
              </a:cxn>
              <a:cxn ang="0">
                <a:pos x="442" y="350"/>
              </a:cxn>
              <a:cxn ang="0">
                <a:pos x="435" y="353"/>
              </a:cxn>
              <a:cxn ang="0">
                <a:pos x="413" y="318"/>
              </a:cxn>
              <a:cxn ang="0">
                <a:pos x="412" y="350"/>
              </a:cxn>
              <a:cxn ang="0">
                <a:pos x="409" y="353"/>
              </a:cxn>
              <a:cxn ang="0">
                <a:pos x="391" y="355"/>
              </a:cxn>
              <a:cxn ang="0">
                <a:pos x="347" y="328"/>
              </a:cxn>
              <a:cxn ang="0">
                <a:pos x="342" y="338"/>
              </a:cxn>
              <a:cxn ang="0">
                <a:pos x="329" y="335"/>
              </a:cxn>
              <a:cxn ang="0">
                <a:pos x="319" y="357"/>
              </a:cxn>
              <a:cxn ang="0">
                <a:pos x="310" y="370"/>
              </a:cxn>
              <a:cxn ang="0">
                <a:pos x="270" y="370"/>
              </a:cxn>
              <a:cxn ang="0">
                <a:pos x="246" y="353"/>
              </a:cxn>
              <a:cxn ang="0">
                <a:pos x="174" y="360"/>
              </a:cxn>
              <a:cxn ang="0">
                <a:pos x="90" y="355"/>
              </a:cxn>
              <a:cxn ang="0">
                <a:pos x="10" y="311"/>
              </a:cxn>
              <a:cxn ang="0">
                <a:pos x="20" y="268"/>
              </a:cxn>
              <a:cxn ang="0">
                <a:pos x="109" y="274"/>
              </a:cxn>
              <a:cxn ang="0">
                <a:pos x="85" y="246"/>
              </a:cxn>
              <a:cxn ang="0">
                <a:pos x="59" y="222"/>
              </a:cxn>
              <a:cxn ang="0">
                <a:pos x="124" y="183"/>
              </a:cxn>
              <a:cxn ang="0">
                <a:pos x="206" y="179"/>
              </a:cxn>
              <a:cxn ang="0">
                <a:pos x="207" y="151"/>
              </a:cxn>
              <a:cxn ang="0">
                <a:pos x="207" y="123"/>
              </a:cxn>
              <a:cxn ang="0">
                <a:pos x="238" y="75"/>
              </a:cxn>
              <a:cxn ang="0">
                <a:pos x="233" y="42"/>
              </a:cxn>
              <a:cxn ang="0">
                <a:pos x="233" y="0"/>
              </a:cxn>
              <a:cxn ang="0">
                <a:pos x="276" y="13"/>
              </a:cxn>
              <a:cxn ang="0">
                <a:pos x="365" y="16"/>
              </a:cxn>
              <a:cxn ang="0">
                <a:pos x="417" y="25"/>
              </a:cxn>
              <a:cxn ang="0">
                <a:pos x="455" y="66"/>
              </a:cxn>
              <a:cxn ang="0">
                <a:pos x="478" y="117"/>
              </a:cxn>
              <a:cxn ang="0">
                <a:pos x="511" y="160"/>
              </a:cxn>
              <a:cxn ang="0">
                <a:pos x="501" y="206"/>
              </a:cxn>
              <a:cxn ang="0">
                <a:pos x="518" y="253"/>
              </a:cxn>
              <a:cxn ang="0">
                <a:pos x="564" y="303"/>
              </a:cxn>
            </a:cxnLst>
            <a:rect l="0" t="0" r="r" b="b"/>
            <a:pathLst>
              <a:path w="571" h="447">
                <a:moveTo>
                  <a:pt x="547" y="447"/>
                </a:moveTo>
                <a:cubicBezTo>
                  <a:pt x="550" y="446"/>
                  <a:pt x="550" y="446"/>
                  <a:pt x="550" y="446"/>
                </a:cubicBezTo>
                <a:cubicBezTo>
                  <a:pt x="550" y="446"/>
                  <a:pt x="550" y="446"/>
                  <a:pt x="550" y="446"/>
                </a:cubicBezTo>
                <a:cubicBezTo>
                  <a:pt x="537" y="415"/>
                  <a:pt x="537" y="415"/>
                  <a:pt x="537" y="415"/>
                </a:cubicBezTo>
                <a:cubicBezTo>
                  <a:pt x="535" y="411"/>
                  <a:pt x="533" y="405"/>
                  <a:pt x="532" y="400"/>
                </a:cubicBezTo>
                <a:cubicBezTo>
                  <a:pt x="531" y="396"/>
                  <a:pt x="530" y="391"/>
                  <a:pt x="529" y="387"/>
                </a:cubicBezTo>
                <a:cubicBezTo>
                  <a:pt x="529" y="384"/>
                  <a:pt x="527" y="382"/>
                  <a:pt x="527" y="379"/>
                </a:cubicBezTo>
                <a:cubicBezTo>
                  <a:pt x="526" y="376"/>
                  <a:pt x="527" y="372"/>
                  <a:pt x="526" y="369"/>
                </a:cubicBezTo>
                <a:cubicBezTo>
                  <a:pt x="526" y="366"/>
                  <a:pt x="526" y="362"/>
                  <a:pt x="526" y="359"/>
                </a:cubicBezTo>
                <a:cubicBezTo>
                  <a:pt x="526" y="357"/>
                  <a:pt x="525" y="351"/>
                  <a:pt x="521" y="353"/>
                </a:cubicBezTo>
                <a:cubicBezTo>
                  <a:pt x="520" y="353"/>
                  <a:pt x="521" y="360"/>
                  <a:pt x="522" y="361"/>
                </a:cubicBezTo>
                <a:cubicBezTo>
                  <a:pt x="522" y="363"/>
                  <a:pt x="522" y="370"/>
                  <a:pt x="519" y="370"/>
                </a:cubicBezTo>
                <a:cubicBezTo>
                  <a:pt x="516" y="370"/>
                  <a:pt x="515" y="366"/>
                  <a:pt x="514" y="363"/>
                </a:cubicBezTo>
                <a:cubicBezTo>
                  <a:pt x="512" y="363"/>
                  <a:pt x="509" y="366"/>
                  <a:pt x="506" y="365"/>
                </a:cubicBezTo>
                <a:cubicBezTo>
                  <a:pt x="506" y="365"/>
                  <a:pt x="501" y="364"/>
                  <a:pt x="501" y="364"/>
                </a:cubicBezTo>
                <a:cubicBezTo>
                  <a:pt x="497" y="367"/>
                  <a:pt x="506" y="368"/>
                  <a:pt x="507" y="370"/>
                </a:cubicBezTo>
                <a:cubicBezTo>
                  <a:pt x="508" y="374"/>
                  <a:pt x="503" y="376"/>
                  <a:pt x="508" y="378"/>
                </a:cubicBezTo>
                <a:cubicBezTo>
                  <a:pt x="511" y="379"/>
                  <a:pt x="511" y="386"/>
                  <a:pt x="515" y="386"/>
                </a:cubicBezTo>
                <a:cubicBezTo>
                  <a:pt x="515" y="384"/>
                  <a:pt x="515" y="379"/>
                  <a:pt x="516" y="377"/>
                </a:cubicBezTo>
                <a:cubicBezTo>
                  <a:pt x="520" y="372"/>
                  <a:pt x="523" y="384"/>
                  <a:pt x="524" y="386"/>
                </a:cubicBezTo>
                <a:cubicBezTo>
                  <a:pt x="524" y="388"/>
                  <a:pt x="524" y="390"/>
                  <a:pt x="526" y="392"/>
                </a:cubicBezTo>
                <a:cubicBezTo>
                  <a:pt x="526" y="393"/>
                  <a:pt x="528" y="393"/>
                  <a:pt x="528" y="394"/>
                </a:cubicBezTo>
                <a:cubicBezTo>
                  <a:pt x="529" y="395"/>
                  <a:pt x="530" y="400"/>
                  <a:pt x="530" y="401"/>
                </a:cubicBezTo>
                <a:cubicBezTo>
                  <a:pt x="531" y="404"/>
                  <a:pt x="530" y="404"/>
                  <a:pt x="529" y="401"/>
                </a:cubicBezTo>
                <a:cubicBezTo>
                  <a:pt x="528" y="400"/>
                  <a:pt x="526" y="399"/>
                  <a:pt x="527" y="401"/>
                </a:cubicBezTo>
                <a:cubicBezTo>
                  <a:pt x="527" y="402"/>
                  <a:pt x="530" y="407"/>
                  <a:pt x="529" y="408"/>
                </a:cubicBezTo>
                <a:cubicBezTo>
                  <a:pt x="527" y="411"/>
                  <a:pt x="527" y="411"/>
                  <a:pt x="528" y="415"/>
                </a:cubicBezTo>
                <a:cubicBezTo>
                  <a:pt x="526" y="423"/>
                  <a:pt x="526" y="423"/>
                  <a:pt x="526" y="423"/>
                </a:cubicBezTo>
                <a:cubicBezTo>
                  <a:pt x="526" y="424"/>
                  <a:pt x="522" y="437"/>
                  <a:pt x="528" y="433"/>
                </a:cubicBezTo>
                <a:cubicBezTo>
                  <a:pt x="531" y="431"/>
                  <a:pt x="532" y="423"/>
                  <a:pt x="536" y="423"/>
                </a:cubicBezTo>
                <a:cubicBezTo>
                  <a:pt x="540" y="423"/>
                  <a:pt x="543" y="437"/>
                  <a:pt x="544" y="439"/>
                </a:cubicBezTo>
                <a:cubicBezTo>
                  <a:pt x="545" y="442"/>
                  <a:pt x="546" y="445"/>
                  <a:pt x="547" y="447"/>
                </a:cubicBezTo>
                <a:cubicBezTo>
                  <a:pt x="547" y="447"/>
                  <a:pt x="547" y="447"/>
                  <a:pt x="547" y="447"/>
                </a:cubicBezTo>
                <a:close/>
                <a:moveTo>
                  <a:pt x="507" y="388"/>
                </a:moveTo>
                <a:cubicBezTo>
                  <a:pt x="509" y="389"/>
                  <a:pt x="509" y="389"/>
                  <a:pt x="509" y="389"/>
                </a:cubicBezTo>
                <a:cubicBezTo>
                  <a:pt x="510" y="389"/>
                  <a:pt x="512" y="391"/>
                  <a:pt x="513" y="391"/>
                </a:cubicBezTo>
                <a:cubicBezTo>
                  <a:pt x="514" y="391"/>
                  <a:pt x="515" y="392"/>
                  <a:pt x="515" y="392"/>
                </a:cubicBezTo>
                <a:cubicBezTo>
                  <a:pt x="515" y="392"/>
                  <a:pt x="515" y="393"/>
                  <a:pt x="516" y="393"/>
                </a:cubicBezTo>
                <a:cubicBezTo>
                  <a:pt x="516" y="394"/>
                  <a:pt x="514" y="395"/>
                  <a:pt x="512" y="394"/>
                </a:cubicBezTo>
                <a:cubicBezTo>
                  <a:pt x="511" y="394"/>
                  <a:pt x="510" y="393"/>
                  <a:pt x="509" y="392"/>
                </a:cubicBezTo>
                <a:cubicBezTo>
                  <a:pt x="508" y="392"/>
                  <a:pt x="502" y="389"/>
                  <a:pt x="502" y="387"/>
                </a:cubicBezTo>
                <a:cubicBezTo>
                  <a:pt x="503" y="384"/>
                  <a:pt x="506" y="387"/>
                  <a:pt x="507" y="388"/>
                </a:cubicBezTo>
                <a:close/>
                <a:moveTo>
                  <a:pt x="431" y="360"/>
                </a:moveTo>
                <a:cubicBezTo>
                  <a:pt x="431" y="358"/>
                  <a:pt x="430" y="355"/>
                  <a:pt x="430" y="358"/>
                </a:cubicBezTo>
                <a:cubicBezTo>
                  <a:pt x="430" y="364"/>
                  <a:pt x="423" y="363"/>
                  <a:pt x="424" y="359"/>
                </a:cubicBezTo>
                <a:cubicBezTo>
                  <a:pt x="424" y="358"/>
                  <a:pt x="425" y="357"/>
                  <a:pt x="425" y="355"/>
                </a:cubicBezTo>
                <a:cubicBezTo>
                  <a:pt x="425" y="353"/>
                  <a:pt x="422" y="351"/>
                  <a:pt x="425" y="349"/>
                </a:cubicBezTo>
                <a:cubicBezTo>
                  <a:pt x="427" y="348"/>
                  <a:pt x="428" y="344"/>
                  <a:pt x="425" y="345"/>
                </a:cubicBezTo>
                <a:cubicBezTo>
                  <a:pt x="424" y="345"/>
                  <a:pt x="423" y="347"/>
                  <a:pt x="423" y="348"/>
                </a:cubicBezTo>
                <a:cubicBezTo>
                  <a:pt x="422" y="351"/>
                  <a:pt x="420" y="351"/>
                  <a:pt x="420" y="354"/>
                </a:cubicBezTo>
                <a:cubicBezTo>
                  <a:pt x="420" y="356"/>
                  <a:pt x="421" y="358"/>
                  <a:pt x="420" y="360"/>
                </a:cubicBezTo>
                <a:cubicBezTo>
                  <a:pt x="418" y="360"/>
                  <a:pt x="415" y="361"/>
                  <a:pt x="415" y="364"/>
                </a:cubicBezTo>
                <a:cubicBezTo>
                  <a:pt x="415" y="366"/>
                  <a:pt x="416" y="369"/>
                  <a:pt x="417" y="370"/>
                </a:cubicBezTo>
                <a:cubicBezTo>
                  <a:pt x="419" y="370"/>
                  <a:pt x="421" y="363"/>
                  <a:pt x="424" y="364"/>
                </a:cubicBezTo>
                <a:cubicBezTo>
                  <a:pt x="426" y="365"/>
                  <a:pt x="425" y="369"/>
                  <a:pt x="424" y="370"/>
                </a:cubicBezTo>
                <a:cubicBezTo>
                  <a:pt x="425" y="372"/>
                  <a:pt x="428" y="371"/>
                  <a:pt x="430" y="370"/>
                </a:cubicBezTo>
                <a:cubicBezTo>
                  <a:pt x="431" y="370"/>
                  <a:pt x="429" y="368"/>
                  <a:pt x="429" y="368"/>
                </a:cubicBezTo>
                <a:cubicBezTo>
                  <a:pt x="428" y="366"/>
                  <a:pt x="429" y="365"/>
                  <a:pt x="430" y="364"/>
                </a:cubicBezTo>
                <a:cubicBezTo>
                  <a:pt x="431" y="360"/>
                  <a:pt x="431" y="360"/>
                  <a:pt x="431" y="360"/>
                </a:cubicBezTo>
                <a:close/>
                <a:moveTo>
                  <a:pt x="571" y="316"/>
                </a:moveTo>
                <a:cubicBezTo>
                  <a:pt x="561" y="330"/>
                  <a:pt x="551" y="321"/>
                  <a:pt x="539" y="330"/>
                </a:cubicBezTo>
                <a:cubicBezTo>
                  <a:pt x="537" y="330"/>
                  <a:pt x="527" y="337"/>
                  <a:pt x="526" y="339"/>
                </a:cubicBezTo>
                <a:cubicBezTo>
                  <a:pt x="524" y="342"/>
                  <a:pt x="525" y="348"/>
                  <a:pt x="523" y="350"/>
                </a:cubicBezTo>
                <a:cubicBezTo>
                  <a:pt x="522" y="352"/>
                  <a:pt x="520" y="351"/>
                  <a:pt x="519" y="350"/>
                </a:cubicBezTo>
                <a:cubicBezTo>
                  <a:pt x="519" y="350"/>
                  <a:pt x="519" y="350"/>
                  <a:pt x="519" y="349"/>
                </a:cubicBezTo>
                <a:cubicBezTo>
                  <a:pt x="515" y="347"/>
                  <a:pt x="515" y="347"/>
                  <a:pt x="515" y="347"/>
                </a:cubicBezTo>
                <a:cubicBezTo>
                  <a:pt x="514" y="346"/>
                  <a:pt x="511" y="347"/>
                  <a:pt x="509" y="347"/>
                </a:cubicBezTo>
                <a:cubicBezTo>
                  <a:pt x="505" y="349"/>
                  <a:pt x="501" y="342"/>
                  <a:pt x="494" y="345"/>
                </a:cubicBezTo>
                <a:cubicBezTo>
                  <a:pt x="490" y="346"/>
                  <a:pt x="491" y="351"/>
                  <a:pt x="492" y="354"/>
                </a:cubicBezTo>
                <a:cubicBezTo>
                  <a:pt x="492" y="361"/>
                  <a:pt x="495" y="364"/>
                  <a:pt x="492" y="371"/>
                </a:cubicBezTo>
                <a:cubicBezTo>
                  <a:pt x="489" y="377"/>
                  <a:pt x="489" y="383"/>
                  <a:pt x="484" y="388"/>
                </a:cubicBezTo>
                <a:cubicBezTo>
                  <a:pt x="484" y="389"/>
                  <a:pt x="477" y="392"/>
                  <a:pt x="477" y="392"/>
                </a:cubicBezTo>
                <a:cubicBezTo>
                  <a:pt x="475" y="392"/>
                  <a:pt x="476" y="389"/>
                  <a:pt x="473" y="391"/>
                </a:cubicBezTo>
                <a:cubicBezTo>
                  <a:pt x="470" y="392"/>
                  <a:pt x="470" y="395"/>
                  <a:pt x="468" y="398"/>
                </a:cubicBezTo>
                <a:cubicBezTo>
                  <a:pt x="466" y="400"/>
                  <a:pt x="466" y="393"/>
                  <a:pt x="467" y="391"/>
                </a:cubicBezTo>
                <a:cubicBezTo>
                  <a:pt x="468" y="384"/>
                  <a:pt x="450" y="386"/>
                  <a:pt x="458" y="378"/>
                </a:cubicBezTo>
                <a:cubicBezTo>
                  <a:pt x="459" y="377"/>
                  <a:pt x="463" y="377"/>
                  <a:pt x="463" y="377"/>
                </a:cubicBezTo>
                <a:cubicBezTo>
                  <a:pt x="460" y="376"/>
                  <a:pt x="461" y="373"/>
                  <a:pt x="460" y="370"/>
                </a:cubicBezTo>
                <a:cubicBezTo>
                  <a:pt x="459" y="366"/>
                  <a:pt x="463" y="366"/>
                  <a:pt x="464" y="363"/>
                </a:cubicBezTo>
                <a:cubicBezTo>
                  <a:pt x="468" y="356"/>
                  <a:pt x="457" y="364"/>
                  <a:pt x="456" y="368"/>
                </a:cubicBezTo>
                <a:cubicBezTo>
                  <a:pt x="456" y="370"/>
                  <a:pt x="457" y="373"/>
                  <a:pt x="455" y="374"/>
                </a:cubicBezTo>
                <a:cubicBezTo>
                  <a:pt x="453" y="373"/>
                  <a:pt x="452" y="366"/>
                  <a:pt x="454" y="364"/>
                </a:cubicBezTo>
                <a:cubicBezTo>
                  <a:pt x="457" y="362"/>
                  <a:pt x="459" y="360"/>
                  <a:pt x="462" y="358"/>
                </a:cubicBezTo>
                <a:cubicBezTo>
                  <a:pt x="470" y="355"/>
                  <a:pt x="466" y="366"/>
                  <a:pt x="469" y="366"/>
                </a:cubicBezTo>
                <a:cubicBezTo>
                  <a:pt x="469" y="365"/>
                  <a:pt x="470" y="363"/>
                  <a:pt x="471" y="362"/>
                </a:cubicBezTo>
                <a:cubicBezTo>
                  <a:pt x="472" y="360"/>
                  <a:pt x="473" y="359"/>
                  <a:pt x="475" y="359"/>
                </a:cubicBezTo>
                <a:cubicBezTo>
                  <a:pt x="480" y="356"/>
                  <a:pt x="478" y="361"/>
                  <a:pt x="481" y="362"/>
                </a:cubicBezTo>
                <a:cubicBezTo>
                  <a:pt x="481" y="363"/>
                  <a:pt x="479" y="369"/>
                  <a:pt x="482" y="367"/>
                </a:cubicBezTo>
                <a:cubicBezTo>
                  <a:pt x="483" y="366"/>
                  <a:pt x="485" y="362"/>
                  <a:pt x="485" y="361"/>
                </a:cubicBezTo>
                <a:cubicBezTo>
                  <a:pt x="485" y="360"/>
                  <a:pt x="485" y="359"/>
                  <a:pt x="484" y="357"/>
                </a:cubicBezTo>
                <a:cubicBezTo>
                  <a:pt x="485" y="347"/>
                  <a:pt x="485" y="347"/>
                  <a:pt x="485" y="347"/>
                </a:cubicBezTo>
                <a:cubicBezTo>
                  <a:pt x="483" y="346"/>
                  <a:pt x="480" y="344"/>
                  <a:pt x="478" y="342"/>
                </a:cubicBezTo>
                <a:cubicBezTo>
                  <a:pt x="474" y="337"/>
                  <a:pt x="474" y="349"/>
                  <a:pt x="475" y="351"/>
                </a:cubicBezTo>
                <a:cubicBezTo>
                  <a:pt x="477" y="354"/>
                  <a:pt x="472" y="354"/>
                  <a:pt x="470" y="355"/>
                </a:cubicBezTo>
                <a:cubicBezTo>
                  <a:pt x="469" y="355"/>
                  <a:pt x="462" y="352"/>
                  <a:pt x="461" y="351"/>
                </a:cubicBezTo>
                <a:cubicBezTo>
                  <a:pt x="460" y="349"/>
                  <a:pt x="459" y="348"/>
                  <a:pt x="457" y="347"/>
                </a:cubicBezTo>
                <a:cubicBezTo>
                  <a:pt x="455" y="345"/>
                  <a:pt x="453" y="344"/>
                  <a:pt x="452" y="342"/>
                </a:cubicBezTo>
                <a:cubicBezTo>
                  <a:pt x="449" y="337"/>
                  <a:pt x="447" y="343"/>
                  <a:pt x="446" y="342"/>
                </a:cubicBezTo>
                <a:cubicBezTo>
                  <a:pt x="441" y="340"/>
                  <a:pt x="441" y="326"/>
                  <a:pt x="435" y="322"/>
                </a:cubicBezTo>
                <a:cubicBezTo>
                  <a:pt x="433" y="320"/>
                  <a:pt x="435" y="325"/>
                  <a:pt x="435" y="326"/>
                </a:cubicBezTo>
                <a:cubicBezTo>
                  <a:pt x="437" y="330"/>
                  <a:pt x="440" y="331"/>
                  <a:pt x="438" y="335"/>
                </a:cubicBezTo>
                <a:cubicBezTo>
                  <a:pt x="438" y="337"/>
                  <a:pt x="436" y="339"/>
                  <a:pt x="437" y="341"/>
                </a:cubicBezTo>
                <a:cubicBezTo>
                  <a:pt x="437" y="342"/>
                  <a:pt x="439" y="344"/>
                  <a:pt x="439" y="345"/>
                </a:cubicBezTo>
                <a:cubicBezTo>
                  <a:pt x="440" y="346"/>
                  <a:pt x="442" y="347"/>
                  <a:pt x="441" y="347"/>
                </a:cubicBezTo>
                <a:cubicBezTo>
                  <a:pt x="441" y="349"/>
                  <a:pt x="440" y="350"/>
                  <a:pt x="442" y="350"/>
                </a:cubicBezTo>
                <a:cubicBezTo>
                  <a:pt x="443" y="351"/>
                  <a:pt x="441" y="353"/>
                  <a:pt x="440" y="354"/>
                </a:cubicBezTo>
                <a:cubicBezTo>
                  <a:pt x="439" y="356"/>
                  <a:pt x="440" y="359"/>
                  <a:pt x="439" y="361"/>
                </a:cubicBezTo>
                <a:cubicBezTo>
                  <a:pt x="439" y="362"/>
                  <a:pt x="438" y="364"/>
                  <a:pt x="437" y="362"/>
                </a:cubicBezTo>
                <a:cubicBezTo>
                  <a:pt x="436" y="361"/>
                  <a:pt x="437" y="360"/>
                  <a:pt x="437" y="358"/>
                </a:cubicBezTo>
                <a:cubicBezTo>
                  <a:pt x="437" y="356"/>
                  <a:pt x="436" y="354"/>
                  <a:pt x="435" y="353"/>
                </a:cubicBezTo>
                <a:cubicBezTo>
                  <a:pt x="434" y="350"/>
                  <a:pt x="439" y="349"/>
                  <a:pt x="437" y="346"/>
                </a:cubicBezTo>
                <a:cubicBezTo>
                  <a:pt x="436" y="345"/>
                  <a:pt x="435" y="348"/>
                  <a:pt x="435" y="349"/>
                </a:cubicBezTo>
                <a:cubicBezTo>
                  <a:pt x="434" y="350"/>
                  <a:pt x="432" y="346"/>
                  <a:pt x="432" y="345"/>
                </a:cubicBezTo>
                <a:cubicBezTo>
                  <a:pt x="431" y="345"/>
                  <a:pt x="430" y="344"/>
                  <a:pt x="430" y="344"/>
                </a:cubicBezTo>
                <a:cubicBezTo>
                  <a:pt x="427" y="339"/>
                  <a:pt x="421" y="318"/>
                  <a:pt x="413" y="318"/>
                </a:cubicBezTo>
                <a:cubicBezTo>
                  <a:pt x="409" y="318"/>
                  <a:pt x="413" y="324"/>
                  <a:pt x="409" y="324"/>
                </a:cubicBezTo>
                <a:cubicBezTo>
                  <a:pt x="408" y="324"/>
                  <a:pt x="408" y="325"/>
                  <a:pt x="409" y="325"/>
                </a:cubicBezTo>
                <a:cubicBezTo>
                  <a:pt x="411" y="325"/>
                  <a:pt x="411" y="324"/>
                  <a:pt x="412" y="327"/>
                </a:cubicBezTo>
                <a:cubicBezTo>
                  <a:pt x="413" y="333"/>
                  <a:pt x="414" y="338"/>
                  <a:pt x="418" y="343"/>
                </a:cubicBezTo>
                <a:cubicBezTo>
                  <a:pt x="423" y="351"/>
                  <a:pt x="409" y="356"/>
                  <a:pt x="412" y="350"/>
                </a:cubicBezTo>
                <a:cubicBezTo>
                  <a:pt x="413" y="346"/>
                  <a:pt x="417" y="342"/>
                  <a:pt x="413" y="338"/>
                </a:cubicBezTo>
                <a:cubicBezTo>
                  <a:pt x="408" y="333"/>
                  <a:pt x="409" y="343"/>
                  <a:pt x="406" y="344"/>
                </a:cubicBezTo>
                <a:cubicBezTo>
                  <a:pt x="403" y="345"/>
                  <a:pt x="400" y="343"/>
                  <a:pt x="398" y="344"/>
                </a:cubicBezTo>
                <a:cubicBezTo>
                  <a:pt x="398" y="346"/>
                  <a:pt x="405" y="346"/>
                  <a:pt x="406" y="345"/>
                </a:cubicBezTo>
                <a:cubicBezTo>
                  <a:pt x="409" y="344"/>
                  <a:pt x="409" y="352"/>
                  <a:pt x="409" y="353"/>
                </a:cubicBezTo>
                <a:cubicBezTo>
                  <a:pt x="410" y="355"/>
                  <a:pt x="413" y="356"/>
                  <a:pt x="413" y="358"/>
                </a:cubicBezTo>
                <a:cubicBezTo>
                  <a:pt x="412" y="362"/>
                  <a:pt x="409" y="356"/>
                  <a:pt x="409" y="356"/>
                </a:cubicBezTo>
                <a:cubicBezTo>
                  <a:pt x="406" y="353"/>
                  <a:pt x="402" y="364"/>
                  <a:pt x="401" y="357"/>
                </a:cubicBezTo>
                <a:cubicBezTo>
                  <a:pt x="400" y="349"/>
                  <a:pt x="395" y="348"/>
                  <a:pt x="393" y="357"/>
                </a:cubicBezTo>
                <a:cubicBezTo>
                  <a:pt x="392" y="361"/>
                  <a:pt x="392" y="357"/>
                  <a:pt x="391" y="355"/>
                </a:cubicBezTo>
                <a:cubicBezTo>
                  <a:pt x="388" y="349"/>
                  <a:pt x="380" y="333"/>
                  <a:pt x="372" y="334"/>
                </a:cubicBezTo>
                <a:cubicBezTo>
                  <a:pt x="370" y="334"/>
                  <a:pt x="368" y="336"/>
                  <a:pt x="368" y="333"/>
                </a:cubicBezTo>
                <a:cubicBezTo>
                  <a:pt x="367" y="332"/>
                  <a:pt x="366" y="331"/>
                  <a:pt x="364" y="333"/>
                </a:cubicBezTo>
                <a:cubicBezTo>
                  <a:pt x="361" y="336"/>
                  <a:pt x="356" y="332"/>
                  <a:pt x="353" y="330"/>
                </a:cubicBezTo>
                <a:cubicBezTo>
                  <a:pt x="351" y="330"/>
                  <a:pt x="349" y="325"/>
                  <a:pt x="347" y="328"/>
                </a:cubicBezTo>
                <a:cubicBezTo>
                  <a:pt x="345" y="334"/>
                  <a:pt x="340" y="328"/>
                  <a:pt x="339" y="331"/>
                </a:cubicBezTo>
                <a:cubicBezTo>
                  <a:pt x="337" y="333"/>
                  <a:pt x="337" y="334"/>
                  <a:pt x="334" y="334"/>
                </a:cubicBezTo>
                <a:cubicBezTo>
                  <a:pt x="334" y="336"/>
                  <a:pt x="337" y="336"/>
                  <a:pt x="338" y="335"/>
                </a:cubicBezTo>
                <a:cubicBezTo>
                  <a:pt x="340" y="333"/>
                  <a:pt x="340" y="335"/>
                  <a:pt x="340" y="337"/>
                </a:cubicBezTo>
                <a:cubicBezTo>
                  <a:pt x="340" y="338"/>
                  <a:pt x="341" y="337"/>
                  <a:pt x="342" y="338"/>
                </a:cubicBezTo>
                <a:cubicBezTo>
                  <a:pt x="342" y="339"/>
                  <a:pt x="341" y="340"/>
                  <a:pt x="340" y="339"/>
                </a:cubicBezTo>
                <a:cubicBezTo>
                  <a:pt x="338" y="338"/>
                  <a:pt x="337" y="338"/>
                  <a:pt x="335" y="338"/>
                </a:cubicBezTo>
                <a:cubicBezTo>
                  <a:pt x="332" y="337"/>
                  <a:pt x="332" y="335"/>
                  <a:pt x="330" y="333"/>
                </a:cubicBezTo>
                <a:cubicBezTo>
                  <a:pt x="329" y="332"/>
                  <a:pt x="329" y="332"/>
                  <a:pt x="329" y="332"/>
                </a:cubicBezTo>
                <a:cubicBezTo>
                  <a:pt x="329" y="332"/>
                  <a:pt x="328" y="334"/>
                  <a:pt x="329" y="335"/>
                </a:cubicBezTo>
                <a:cubicBezTo>
                  <a:pt x="329" y="335"/>
                  <a:pt x="329" y="335"/>
                  <a:pt x="329" y="335"/>
                </a:cubicBezTo>
                <a:cubicBezTo>
                  <a:pt x="325" y="333"/>
                  <a:pt x="325" y="333"/>
                  <a:pt x="325" y="333"/>
                </a:cubicBezTo>
                <a:cubicBezTo>
                  <a:pt x="320" y="334"/>
                  <a:pt x="320" y="334"/>
                  <a:pt x="320" y="334"/>
                </a:cubicBezTo>
                <a:cubicBezTo>
                  <a:pt x="324" y="354"/>
                  <a:pt x="324" y="354"/>
                  <a:pt x="324" y="354"/>
                </a:cubicBezTo>
                <a:cubicBezTo>
                  <a:pt x="319" y="357"/>
                  <a:pt x="319" y="357"/>
                  <a:pt x="319" y="357"/>
                </a:cubicBezTo>
                <a:cubicBezTo>
                  <a:pt x="319" y="357"/>
                  <a:pt x="319" y="357"/>
                  <a:pt x="319" y="357"/>
                </a:cubicBezTo>
                <a:cubicBezTo>
                  <a:pt x="316" y="353"/>
                  <a:pt x="313" y="349"/>
                  <a:pt x="313" y="351"/>
                </a:cubicBezTo>
                <a:cubicBezTo>
                  <a:pt x="313" y="351"/>
                  <a:pt x="313" y="353"/>
                  <a:pt x="313" y="354"/>
                </a:cubicBezTo>
                <a:cubicBezTo>
                  <a:pt x="312" y="359"/>
                  <a:pt x="307" y="358"/>
                  <a:pt x="304" y="360"/>
                </a:cubicBezTo>
                <a:cubicBezTo>
                  <a:pt x="300" y="363"/>
                  <a:pt x="310" y="368"/>
                  <a:pt x="310" y="370"/>
                </a:cubicBezTo>
                <a:cubicBezTo>
                  <a:pt x="303" y="372"/>
                  <a:pt x="299" y="365"/>
                  <a:pt x="302" y="377"/>
                </a:cubicBezTo>
                <a:cubicBezTo>
                  <a:pt x="302" y="378"/>
                  <a:pt x="303" y="385"/>
                  <a:pt x="300" y="382"/>
                </a:cubicBezTo>
                <a:cubicBezTo>
                  <a:pt x="294" y="375"/>
                  <a:pt x="296" y="379"/>
                  <a:pt x="289" y="379"/>
                </a:cubicBezTo>
                <a:cubicBezTo>
                  <a:pt x="285" y="379"/>
                  <a:pt x="275" y="366"/>
                  <a:pt x="272" y="363"/>
                </a:cubicBezTo>
                <a:cubicBezTo>
                  <a:pt x="270" y="361"/>
                  <a:pt x="271" y="368"/>
                  <a:pt x="270" y="370"/>
                </a:cubicBezTo>
                <a:cubicBezTo>
                  <a:pt x="267" y="374"/>
                  <a:pt x="267" y="359"/>
                  <a:pt x="265" y="357"/>
                </a:cubicBezTo>
                <a:cubicBezTo>
                  <a:pt x="260" y="349"/>
                  <a:pt x="251" y="366"/>
                  <a:pt x="249" y="361"/>
                </a:cubicBezTo>
                <a:cubicBezTo>
                  <a:pt x="249" y="359"/>
                  <a:pt x="254" y="354"/>
                  <a:pt x="254" y="350"/>
                </a:cubicBezTo>
                <a:cubicBezTo>
                  <a:pt x="253" y="349"/>
                  <a:pt x="253" y="340"/>
                  <a:pt x="251" y="340"/>
                </a:cubicBezTo>
                <a:cubicBezTo>
                  <a:pt x="249" y="344"/>
                  <a:pt x="250" y="349"/>
                  <a:pt x="246" y="353"/>
                </a:cubicBezTo>
                <a:cubicBezTo>
                  <a:pt x="242" y="355"/>
                  <a:pt x="239" y="358"/>
                  <a:pt x="235" y="357"/>
                </a:cubicBezTo>
                <a:cubicBezTo>
                  <a:pt x="234" y="356"/>
                  <a:pt x="226" y="348"/>
                  <a:pt x="226" y="348"/>
                </a:cubicBezTo>
                <a:cubicBezTo>
                  <a:pt x="222" y="349"/>
                  <a:pt x="222" y="357"/>
                  <a:pt x="221" y="360"/>
                </a:cubicBezTo>
                <a:cubicBezTo>
                  <a:pt x="220" y="363"/>
                  <a:pt x="197" y="361"/>
                  <a:pt x="192" y="361"/>
                </a:cubicBezTo>
                <a:cubicBezTo>
                  <a:pt x="186" y="361"/>
                  <a:pt x="179" y="359"/>
                  <a:pt x="174" y="360"/>
                </a:cubicBezTo>
                <a:cubicBezTo>
                  <a:pt x="170" y="361"/>
                  <a:pt x="168" y="364"/>
                  <a:pt x="164" y="364"/>
                </a:cubicBezTo>
                <a:cubicBezTo>
                  <a:pt x="158" y="364"/>
                  <a:pt x="157" y="363"/>
                  <a:pt x="152" y="365"/>
                </a:cubicBezTo>
                <a:cubicBezTo>
                  <a:pt x="145" y="365"/>
                  <a:pt x="143" y="370"/>
                  <a:pt x="138" y="373"/>
                </a:cubicBezTo>
                <a:cubicBezTo>
                  <a:pt x="134" y="375"/>
                  <a:pt x="125" y="370"/>
                  <a:pt x="121" y="368"/>
                </a:cubicBezTo>
                <a:cubicBezTo>
                  <a:pt x="112" y="364"/>
                  <a:pt x="94" y="362"/>
                  <a:pt x="90" y="355"/>
                </a:cubicBezTo>
                <a:cubicBezTo>
                  <a:pt x="89" y="352"/>
                  <a:pt x="84" y="343"/>
                  <a:pt x="83" y="342"/>
                </a:cubicBezTo>
                <a:cubicBezTo>
                  <a:pt x="74" y="338"/>
                  <a:pt x="63" y="341"/>
                  <a:pt x="59" y="329"/>
                </a:cubicBezTo>
                <a:cubicBezTo>
                  <a:pt x="58" y="325"/>
                  <a:pt x="48" y="326"/>
                  <a:pt x="45" y="326"/>
                </a:cubicBezTo>
                <a:cubicBezTo>
                  <a:pt x="35" y="326"/>
                  <a:pt x="41" y="311"/>
                  <a:pt x="27" y="322"/>
                </a:cubicBezTo>
                <a:cubicBezTo>
                  <a:pt x="19" y="329"/>
                  <a:pt x="0" y="320"/>
                  <a:pt x="10" y="311"/>
                </a:cubicBezTo>
                <a:cubicBezTo>
                  <a:pt x="19" y="303"/>
                  <a:pt x="70" y="311"/>
                  <a:pt x="52" y="283"/>
                </a:cubicBezTo>
                <a:cubicBezTo>
                  <a:pt x="49" y="278"/>
                  <a:pt x="45" y="281"/>
                  <a:pt x="40" y="281"/>
                </a:cubicBezTo>
                <a:cubicBezTo>
                  <a:pt x="34" y="282"/>
                  <a:pt x="24" y="275"/>
                  <a:pt x="15" y="272"/>
                </a:cubicBezTo>
                <a:cubicBezTo>
                  <a:pt x="15" y="272"/>
                  <a:pt x="15" y="272"/>
                  <a:pt x="15" y="272"/>
                </a:cubicBezTo>
                <a:cubicBezTo>
                  <a:pt x="20" y="268"/>
                  <a:pt x="20" y="268"/>
                  <a:pt x="20" y="268"/>
                </a:cubicBezTo>
                <a:cubicBezTo>
                  <a:pt x="24" y="262"/>
                  <a:pt x="24" y="262"/>
                  <a:pt x="24" y="262"/>
                </a:cubicBezTo>
                <a:cubicBezTo>
                  <a:pt x="24" y="262"/>
                  <a:pt x="24" y="262"/>
                  <a:pt x="24" y="262"/>
                </a:cubicBezTo>
                <a:cubicBezTo>
                  <a:pt x="33" y="265"/>
                  <a:pt x="43" y="268"/>
                  <a:pt x="51" y="268"/>
                </a:cubicBezTo>
                <a:cubicBezTo>
                  <a:pt x="61" y="268"/>
                  <a:pt x="64" y="266"/>
                  <a:pt x="75" y="268"/>
                </a:cubicBezTo>
                <a:cubicBezTo>
                  <a:pt x="87" y="271"/>
                  <a:pt x="97" y="276"/>
                  <a:pt x="109" y="274"/>
                </a:cubicBezTo>
                <a:cubicBezTo>
                  <a:pt x="113" y="274"/>
                  <a:pt x="118" y="270"/>
                  <a:pt x="111" y="270"/>
                </a:cubicBezTo>
                <a:cubicBezTo>
                  <a:pt x="109" y="270"/>
                  <a:pt x="105" y="272"/>
                  <a:pt x="104" y="271"/>
                </a:cubicBezTo>
                <a:cubicBezTo>
                  <a:pt x="102" y="270"/>
                  <a:pt x="104" y="268"/>
                  <a:pt x="102" y="267"/>
                </a:cubicBezTo>
                <a:cubicBezTo>
                  <a:pt x="96" y="266"/>
                  <a:pt x="96" y="266"/>
                  <a:pt x="96" y="266"/>
                </a:cubicBezTo>
                <a:cubicBezTo>
                  <a:pt x="96" y="258"/>
                  <a:pt x="101" y="240"/>
                  <a:pt x="85" y="246"/>
                </a:cubicBezTo>
                <a:cubicBezTo>
                  <a:pt x="63" y="255"/>
                  <a:pt x="75" y="248"/>
                  <a:pt x="66" y="238"/>
                </a:cubicBezTo>
                <a:cubicBezTo>
                  <a:pt x="63" y="234"/>
                  <a:pt x="53" y="244"/>
                  <a:pt x="47" y="233"/>
                </a:cubicBezTo>
                <a:cubicBezTo>
                  <a:pt x="46" y="232"/>
                  <a:pt x="46" y="230"/>
                  <a:pt x="45" y="227"/>
                </a:cubicBezTo>
                <a:cubicBezTo>
                  <a:pt x="45" y="227"/>
                  <a:pt x="45" y="227"/>
                  <a:pt x="45" y="227"/>
                </a:cubicBezTo>
                <a:cubicBezTo>
                  <a:pt x="59" y="222"/>
                  <a:pt x="59" y="222"/>
                  <a:pt x="59" y="222"/>
                </a:cubicBezTo>
                <a:cubicBezTo>
                  <a:pt x="62" y="220"/>
                  <a:pt x="60" y="214"/>
                  <a:pt x="59" y="211"/>
                </a:cubicBezTo>
                <a:cubicBezTo>
                  <a:pt x="58" y="207"/>
                  <a:pt x="74" y="203"/>
                  <a:pt x="77" y="203"/>
                </a:cubicBezTo>
                <a:cubicBezTo>
                  <a:pt x="83" y="202"/>
                  <a:pt x="85" y="191"/>
                  <a:pt x="90" y="187"/>
                </a:cubicBezTo>
                <a:cubicBezTo>
                  <a:pt x="93" y="189"/>
                  <a:pt x="99" y="192"/>
                  <a:pt x="102" y="193"/>
                </a:cubicBezTo>
                <a:cubicBezTo>
                  <a:pt x="111" y="195"/>
                  <a:pt x="111" y="180"/>
                  <a:pt x="124" y="183"/>
                </a:cubicBezTo>
                <a:cubicBezTo>
                  <a:pt x="125" y="183"/>
                  <a:pt x="133" y="193"/>
                  <a:pt x="136" y="185"/>
                </a:cubicBezTo>
                <a:cubicBezTo>
                  <a:pt x="142" y="166"/>
                  <a:pt x="140" y="182"/>
                  <a:pt x="156" y="178"/>
                </a:cubicBezTo>
                <a:cubicBezTo>
                  <a:pt x="163" y="177"/>
                  <a:pt x="162" y="179"/>
                  <a:pt x="165" y="185"/>
                </a:cubicBezTo>
                <a:cubicBezTo>
                  <a:pt x="166" y="188"/>
                  <a:pt x="177" y="185"/>
                  <a:pt x="180" y="185"/>
                </a:cubicBezTo>
                <a:cubicBezTo>
                  <a:pt x="188" y="182"/>
                  <a:pt x="198" y="181"/>
                  <a:pt x="206" y="179"/>
                </a:cubicBezTo>
                <a:cubicBezTo>
                  <a:pt x="206" y="177"/>
                  <a:pt x="203" y="176"/>
                  <a:pt x="203" y="174"/>
                </a:cubicBezTo>
                <a:cubicBezTo>
                  <a:pt x="203" y="170"/>
                  <a:pt x="196" y="175"/>
                  <a:pt x="193" y="173"/>
                </a:cubicBezTo>
                <a:cubicBezTo>
                  <a:pt x="185" y="168"/>
                  <a:pt x="195" y="167"/>
                  <a:pt x="199" y="167"/>
                </a:cubicBezTo>
                <a:cubicBezTo>
                  <a:pt x="204" y="166"/>
                  <a:pt x="203" y="163"/>
                  <a:pt x="207" y="162"/>
                </a:cubicBezTo>
                <a:cubicBezTo>
                  <a:pt x="219" y="160"/>
                  <a:pt x="205" y="157"/>
                  <a:pt x="207" y="151"/>
                </a:cubicBezTo>
                <a:cubicBezTo>
                  <a:pt x="208" y="149"/>
                  <a:pt x="205" y="146"/>
                  <a:pt x="207" y="144"/>
                </a:cubicBezTo>
                <a:cubicBezTo>
                  <a:pt x="209" y="142"/>
                  <a:pt x="215" y="147"/>
                  <a:pt x="217" y="149"/>
                </a:cubicBezTo>
                <a:cubicBezTo>
                  <a:pt x="222" y="151"/>
                  <a:pt x="230" y="139"/>
                  <a:pt x="226" y="137"/>
                </a:cubicBezTo>
                <a:cubicBezTo>
                  <a:pt x="220" y="134"/>
                  <a:pt x="215" y="128"/>
                  <a:pt x="209" y="124"/>
                </a:cubicBezTo>
                <a:cubicBezTo>
                  <a:pt x="209" y="124"/>
                  <a:pt x="208" y="123"/>
                  <a:pt x="207" y="123"/>
                </a:cubicBezTo>
                <a:cubicBezTo>
                  <a:pt x="206" y="120"/>
                  <a:pt x="199" y="118"/>
                  <a:pt x="199" y="112"/>
                </a:cubicBezTo>
                <a:cubicBezTo>
                  <a:pt x="200" y="109"/>
                  <a:pt x="206" y="106"/>
                  <a:pt x="207" y="102"/>
                </a:cubicBezTo>
                <a:cubicBezTo>
                  <a:pt x="213" y="89"/>
                  <a:pt x="217" y="102"/>
                  <a:pt x="224" y="99"/>
                </a:cubicBezTo>
                <a:cubicBezTo>
                  <a:pt x="230" y="95"/>
                  <a:pt x="224" y="89"/>
                  <a:pt x="235" y="92"/>
                </a:cubicBezTo>
                <a:cubicBezTo>
                  <a:pt x="243" y="95"/>
                  <a:pt x="243" y="79"/>
                  <a:pt x="238" y="75"/>
                </a:cubicBezTo>
                <a:cubicBezTo>
                  <a:pt x="227" y="67"/>
                  <a:pt x="240" y="64"/>
                  <a:pt x="240" y="55"/>
                </a:cubicBezTo>
                <a:cubicBezTo>
                  <a:pt x="238" y="49"/>
                  <a:pt x="238" y="49"/>
                  <a:pt x="231" y="49"/>
                </a:cubicBezTo>
                <a:cubicBezTo>
                  <a:pt x="217" y="49"/>
                  <a:pt x="224" y="37"/>
                  <a:pt x="226" y="29"/>
                </a:cubicBezTo>
                <a:cubicBezTo>
                  <a:pt x="227" y="22"/>
                  <a:pt x="229" y="34"/>
                  <a:pt x="229" y="35"/>
                </a:cubicBezTo>
                <a:cubicBezTo>
                  <a:pt x="229" y="37"/>
                  <a:pt x="229" y="42"/>
                  <a:pt x="233" y="42"/>
                </a:cubicBezTo>
                <a:cubicBezTo>
                  <a:pt x="241" y="40"/>
                  <a:pt x="239" y="35"/>
                  <a:pt x="239" y="29"/>
                </a:cubicBezTo>
                <a:cubicBezTo>
                  <a:pt x="239" y="25"/>
                  <a:pt x="237" y="22"/>
                  <a:pt x="240" y="18"/>
                </a:cubicBezTo>
                <a:cubicBezTo>
                  <a:pt x="242" y="16"/>
                  <a:pt x="243" y="13"/>
                  <a:pt x="243" y="10"/>
                </a:cubicBezTo>
                <a:cubicBezTo>
                  <a:pt x="242" y="7"/>
                  <a:pt x="226" y="11"/>
                  <a:pt x="233" y="0"/>
                </a:cubicBezTo>
                <a:cubicBezTo>
                  <a:pt x="233" y="0"/>
                  <a:pt x="233" y="0"/>
                  <a:pt x="233" y="0"/>
                </a:cubicBezTo>
                <a:cubicBezTo>
                  <a:pt x="247" y="1"/>
                  <a:pt x="247" y="1"/>
                  <a:pt x="247" y="1"/>
                </a:cubicBezTo>
                <a:cubicBezTo>
                  <a:pt x="256" y="0"/>
                  <a:pt x="254" y="2"/>
                  <a:pt x="258" y="8"/>
                </a:cubicBezTo>
                <a:cubicBezTo>
                  <a:pt x="259" y="10"/>
                  <a:pt x="263" y="9"/>
                  <a:pt x="264" y="11"/>
                </a:cubicBezTo>
                <a:cubicBezTo>
                  <a:pt x="265" y="12"/>
                  <a:pt x="267" y="17"/>
                  <a:pt x="268" y="17"/>
                </a:cubicBezTo>
                <a:cubicBezTo>
                  <a:pt x="268" y="20"/>
                  <a:pt x="275" y="14"/>
                  <a:pt x="276" y="13"/>
                </a:cubicBezTo>
                <a:cubicBezTo>
                  <a:pt x="280" y="7"/>
                  <a:pt x="286" y="9"/>
                  <a:pt x="292" y="9"/>
                </a:cubicBezTo>
                <a:cubicBezTo>
                  <a:pt x="298" y="9"/>
                  <a:pt x="302" y="10"/>
                  <a:pt x="309" y="8"/>
                </a:cubicBezTo>
                <a:cubicBezTo>
                  <a:pt x="317" y="6"/>
                  <a:pt x="312" y="13"/>
                  <a:pt x="316" y="15"/>
                </a:cubicBezTo>
                <a:cubicBezTo>
                  <a:pt x="318" y="17"/>
                  <a:pt x="321" y="13"/>
                  <a:pt x="323" y="18"/>
                </a:cubicBezTo>
                <a:cubicBezTo>
                  <a:pt x="327" y="29"/>
                  <a:pt x="354" y="16"/>
                  <a:pt x="365" y="16"/>
                </a:cubicBezTo>
                <a:cubicBezTo>
                  <a:pt x="367" y="15"/>
                  <a:pt x="375" y="14"/>
                  <a:pt x="376" y="18"/>
                </a:cubicBezTo>
                <a:cubicBezTo>
                  <a:pt x="377" y="24"/>
                  <a:pt x="376" y="30"/>
                  <a:pt x="385" y="28"/>
                </a:cubicBezTo>
                <a:cubicBezTo>
                  <a:pt x="392" y="27"/>
                  <a:pt x="400" y="25"/>
                  <a:pt x="407" y="25"/>
                </a:cubicBezTo>
                <a:cubicBezTo>
                  <a:pt x="417" y="25"/>
                  <a:pt x="417" y="25"/>
                  <a:pt x="417" y="25"/>
                </a:cubicBezTo>
                <a:cubicBezTo>
                  <a:pt x="417" y="25"/>
                  <a:pt x="417" y="25"/>
                  <a:pt x="417" y="25"/>
                </a:cubicBezTo>
                <a:cubicBezTo>
                  <a:pt x="427" y="36"/>
                  <a:pt x="427" y="36"/>
                  <a:pt x="427" y="36"/>
                </a:cubicBezTo>
                <a:cubicBezTo>
                  <a:pt x="425" y="45"/>
                  <a:pt x="432" y="62"/>
                  <a:pt x="434" y="71"/>
                </a:cubicBezTo>
                <a:cubicBezTo>
                  <a:pt x="435" y="75"/>
                  <a:pt x="437" y="78"/>
                  <a:pt x="440" y="75"/>
                </a:cubicBezTo>
                <a:cubicBezTo>
                  <a:pt x="442" y="72"/>
                  <a:pt x="447" y="74"/>
                  <a:pt x="450" y="73"/>
                </a:cubicBezTo>
                <a:cubicBezTo>
                  <a:pt x="455" y="73"/>
                  <a:pt x="454" y="71"/>
                  <a:pt x="455" y="66"/>
                </a:cubicBezTo>
                <a:cubicBezTo>
                  <a:pt x="455" y="63"/>
                  <a:pt x="466" y="57"/>
                  <a:pt x="467" y="64"/>
                </a:cubicBezTo>
                <a:cubicBezTo>
                  <a:pt x="468" y="71"/>
                  <a:pt x="465" y="71"/>
                  <a:pt x="472" y="74"/>
                </a:cubicBezTo>
                <a:cubicBezTo>
                  <a:pt x="479" y="78"/>
                  <a:pt x="467" y="82"/>
                  <a:pt x="468" y="88"/>
                </a:cubicBezTo>
                <a:cubicBezTo>
                  <a:pt x="469" y="95"/>
                  <a:pt x="469" y="104"/>
                  <a:pt x="471" y="110"/>
                </a:cubicBezTo>
                <a:cubicBezTo>
                  <a:pt x="473" y="117"/>
                  <a:pt x="472" y="115"/>
                  <a:pt x="478" y="117"/>
                </a:cubicBezTo>
                <a:cubicBezTo>
                  <a:pt x="479" y="121"/>
                  <a:pt x="481" y="126"/>
                  <a:pt x="481" y="130"/>
                </a:cubicBezTo>
                <a:cubicBezTo>
                  <a:pt x="481" y="135"/>
                  <a:pt x="488" y="141"/>
                  <a:pt x="490" y="147"/>
                </a:cubicBezTo>
                <a:cubicBezTo>
                  <a:pt x="491" y="151"/>
                  <a:pt x="494" y="148"/>
                  <a:pt x="497" y="148"/>
                </a:cubicBezTo>
                <a:cubicBezTo>
                  <a:pt x="501" y="148"/>
                  <a:pt x="500" y="151"/>
                  <a:pt x="501" y="153"/>
                </a:cubicBezTo>
                <a:cubicBezTo>
                  <a:pt x="504" y="157"/>
                  <a:pt x="511" y="150"/>
                  <a:pt x="511" y="160"/>
                </a:cubicBezTo>
                <a:cubicBezTo>
                  <a:pt x="511" y="163"/>
                  <a:pt x="511" y="172"/>
                  <a:pt x="513" y="174"/>
                </a:cubicBezTo>
                <a:cubicBezTo>
                  <a:pt x="518" y="178"/>
                  <a:pt x="521" y="170"/>
                  <a:pt x="524" y="183"/>
                </a:cubicBezTo>
                <a:cubicBezTo>
                  <a:pt x="525" y="190"/>
                  <a:pt x="513" y="183"/>
                  <a:pt x="513" y="191"/>
                </a:cubicBezTo>
                <a:cubicBezTo>
                  <a:pt x="513" y="196"/>
                  <a:pt x="515" y="204"/>
                  <a:pt x="508" y="206"/>
                </a:cubicBezTo>
                <a:cubicBezTo>
                  <a:pt x="506" y="206"/>
                  <a:pt x="503" y="205"/>
                  <a:pt x="501" y="206"/>
                </a:cubicBezTo>
                <a:cubicBezTo>
                  <a:pt x="500" y="206"/>
                  <a:pt x="500" y="209"/>
                  <a:pt x="498" y="209"/>
                </a:cubicBezTo>
                <a:cubicBezTo>
                  <a:pt x="494" y="210"/>
                  <a:pt x="487" y="214"/>
                  <a:pt x="494" y="218"/>
                </a:cubicBezTo>
                <a:cubicBezTo>
                  <a:pt x="503" y="224"/>
                  <a:pt x="513" y="215"/>
                  <a:pt x="513" y="233"/>
                </a:cubicBezTo>
                <a:cubicBezTo>
                  <a:pt x="513" y="241"/>
                  <a:pt x="505" y="231"/>
                  <a:pt x="511" y="245"/>
                </a:cubicBezTo>
                <a:cubicBezTo>
                  <a:pt x="513" y="250"/>
                  <a:pt x="510" y="254"/>
                  <a:pt x="518" y="253"/>
                </a:cubicBezTo>
                <a:cubicBezTo>
                  <a:pt x="523" y="252"/>
                  <a:pt x="529" y="253"/>
                  <a:pt x="534" y="252"/>
                </a:cubicBezTo>
                <a:cubicBezTo>
                  <a:pt x="543" y="250"/>
                  <a:pt x="536" y="262"/>
                  <a:pt x="540" y="265"/>
                </a:cubicBezTo>
                <a:cubicBezTo>
                  <a:pt x="543" y="267"/>
                  <a:pt x="555" y="271"/>
                  <a:pt x="559" y="271"/>
                </a:cubicBezTo>
                <a:cubicBezTo>
                  <a:pt x="567" y="267"/>
                  <a:pt x="565" y="287"/>
                  <a:pt x="565" y="291"/>
                </a:cubicBezTo>
                <a:cubicBezTo>
                  <a:pt x="566" y="295"/>
                  <a:pt x="564" y="299"/>
                  <a:pt x="564" y="303"/>
                </a:cubicBezTo>
                <a:cubicBezTo>
                  <a:pt x="565" y="307"/>
                  <a:pt x="565" y="313"/>
                  <a:pt x="571" y="316"/>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42" name="Freeform 30"/>
          <p:cNvSpPr>
            <a:spLocks noEditPoints="1"/>
          </p:cNvSpPr>
          <p:nvPr/>
        </p:nvSpPr>
        <p:spPr bwMode="auto">
          <a:xfrm>
            <a:off x="8779689" y="4964539"/>
            <a:ext cx="1746286" cy="1107140"/>
          </a:xfrm>
          <a:custGeom>
            <a:avLst/>
            <a:gdLst/>
            <a:ahLst/>
            <a:cxnLst>
              <a:cxn ang="0">
                <a:pos x="222" y="53"/>
              </a:cxn>
              <a:cxn ang="0">
                <a:pos x="219" y="77"/>
              </a:cxn>
              <a:cxn ang="0">
                <a:pos x="248" y="56"/>
              </a:cxn>
              <a:cxn ang="0">
                <a:pos x="247" y="61"/>
              </a:cxn>
              <a:cxn ang="0">
                <a:pos x="263" y="75"/>
              </a:cxn>
              <a:cxn ang="0">
                <a:pos x="262" y="66"/>
              </a:cxn>
              <a:cxn ang="0">
                <a:pos x="231" y="63"/>
              </a:cxn>
              <a:cxn ang="0">
                <a:pos x="202" y="2"/>
              </a:cxn>
              <a:cxn ang="0">
                <a:pos x="217" y="22"/>
              </a:cxn>
              <a:cxn ang="0">
                <a:pos x="231" y="15"/>
              </a:cxn>
              <a:cxn ang="0">
                <a:pos x="242" y="45"/>
              </a:cxn>
              <a:cxn ang="0">
                <a:pos x="243" y="44"/>
              </a:cxn>
              <a:cxn ang="0">
                <a:pos x="252" y="33"/>
              </a:cxn>
              <a:cxn ang="0">
                <a:pos x="279" y="47"/>
              </a:cxn>
              <a:cxn ang="0">
                <a:pos x="280" y="59"/>
              </a:cxn>
              <a:cxn ang="0">
                <a:pos x="289" y="50"/>
              </a:cxn>
              <a:cxn ang="0">
                <a:pos x="287" y="43"/>
              </a:cxn>
              <a:cxn ang="0">
                <a:pos x="305" y="54"/>
              </a:cxn>
              <a:cxn ang="0">
                <a:pos x="324" y="55"/>
              </a:cxn>
              <a:cxn ang="0">
                <a:pos x="330" y="73"/>
              </a:cxn>
              <a:cxn ang="0">
                <a:pos x="329" y="78"/>
              </a:cxn>
              <a:cxn ang="0">
                <a:pos x="339" y="80"/>
              </a:cxn>
              <a:cxn ang="0">
                <a:pos x="353" y="65"/>
              </a:cxn>
              <a:cxn ang="0">
                <a:pos x="363" y="77"/>
              </a:cxn>
              <a:cxn ang="0">
                <a:pos x="352" y="94"/>
              </a:cxn>
              <a:cxn ang="0">
                <a:pos x="382" y="83"/>
              </a:cxn>
              <a:cxn ang="0">
                <a:pos x="384" y="98"/>
              </a:cxn>
              <a:cxn ang="0">
                <a:pos x="376" y="126"/>
              </a:cxn>
              <a:cxn ang="0">
                <a:pos x="407" y="133"/>
              </a:cxn>
              <a:cxn ang="0">
                <a:pos x="435" y="151"/>
              </a:cxn>
              <a:cxn ang="0">
                <a:pos x="446" y="179"/>
              </a:cxn>
              <a:cxn ang="0">
                <a:pos x="435" y="203"/>
              </a:cxn>
              <a:cxn ang="0">
                <a:pos x="428" y="210"/>
              </a:cxn>
              <a:cxn ang="0">
                <a:pos x="470" y="220"/>
              </a:cxn>
              <a:cxn ang="0">
                <a:pos x="497" y="221"/>
              </a:cxn>
              <a:cxn ang="0">
                <a:pos x="454" y="166"/>
              </a:cxn>
              <a:cxn ang="0">
                <a:pos x="420" y="114"/>
              </a:cxn>
              <a:cxn ang="0">
                <a:pos x="462" y="173"/>
              </a:cxn>
              <a:cxn ang="0">
                <a:pos x="561" y="199"/>
              </a:cxn>
              <a:cxn ang="0">
                <a:pos x="635" y="185"/>
              </a:cxn>
              <a:cxn ang="0">
                <a:pos x="694" y="192"/>
              </a:cxn>
              <a:cxn ang="0">
                <a:pos x="667" y="253"/>
              </a:cxn>
              <a:cxn ang="0">
                <a:pos x="635" y="286"/>
              </a:cxn>
              <a:cxn ang="0">
                <a:pos x="614" y="287"/>
              </a:cxn>
              <a:cxn ang="0">
                <a:pos x="562" y="285"/>
              </a:cxn>
              <a:cxn ang="0">
                <a:pos x="494" y="283"/>
              </a:cxn>
              <a:cxn ang="0">
                <a:pos x="467" y="316"/>
              </a:cxn>
              <a:cxn ang="0">
                <a:pos x="320" y="393"/>
              </a:cxn>
              <a:cxn ang="0">
                <a:pos x="242" y="441"/>
              </a:cxn>
              <a:cxn ang="0">
                <a:pos x="154" y="397"/>
              </a:cxn>
              <a:cxn ang="0">
                <a:pos x="181" y="342"/>
              </a:cxn>
              <a:cxn ang="0">
                <a:pos x="164" y="252"/>
              </a:cxn>
              <a:cxn ang="0">
                <a:pos x="157" y="251"/>
              </a:cxn>
              <a:cxn ang="0">
                <a:pos x="88" y="213"/>
              </a:cxn>
              <a:cxn ang="0">
                <a:pos x="3" y="214"/>
              </a:cxn>
              <a:cxn ang="0">
                <a:pos x="55" y="165"/>
              </a:cxn>
              <a:cxn ang="0">
                <a:pos x="121" y="119"/>
              </a:cxn>
              <a:cxn ang="0">
                <a:pos x="198" y="85"/>
              </a:cxn>
              <a:cxn ang="0">
                <a:pos x="197" y="64"/>
              </a:cxn>
              <a:cxn ang="0">
                <a:pos x="195" y="29"/>
              </a:cxn>
              <a:cxn ang="0">
                <a:pos x="198" y="0"/>
              </a:cxn>
            </a:cxnLst>
            <a:rect l="0" t="0" r="r" b="b"/>
            <a:pathLst>
              <a:path w="704" h="446">
                <a:moveTo>
                  <a:pt x="226" y="54"/>
                </a:moveTo>
                <a:cubicBezTo>
                  <a:pt x="226" y="53"/>
                  <a:pt x="226" y="52"/>
                  <a:pt x="225" y="51"/>
                </a:cubicBezTo>
                <a:cubicBezTo>
                  <a:pt x="225" y="51"/>
                  <a:pt x="224" y="51"/>
                  <a:pt x="224" y="50"/>
                </a:cubicBezTo>
                <a:cubicBezTo>
                  <a:pt x="224" y="50"/>
                  <a:pt x="223" y="50"/>
                  <a:pt x="223" y="49"/>
                </a:cubicBezTo>
                <a:cubicBezTo>
                  <a:pt x="222" y="49"/>
                  <a:pt x="222" y="52"/>
                  <a:pt x="222" y="53"/>
                </a:cubicBezTo>
                <a:cubicBezTo>
                  <a:pt x="222" y="55"/>
                  <a:pt x="223" y="56"/>
                  <a:pt x="224" y="58"/>
                </a:cubicBezTo>
                <a:cubicBezTo>
                  <a:pt x="225" y="61"/>
                  <a:pt x="228" y="62"/>
                  <a:pt x="228" y="58"/>
                </a:cubicBezTo>
                <a:cubicBezTo>
                  <a:pt x="226" y="54"/>
                  <a:pt x="226" y="54"/>
                  <a:pt x="226" y="54"/>
                </a:cubicBezTo>
                <a:close/>
                <a:moveTo>
                  <a:pt x="222" y="79"/>
                </a:moveTo>
                <a:cubicBezTo>
                  <a:pt x="222" y="78"/>
                  <a:pt x="220" y="75"/>
                  <a:pt x="219" y="77"/>
                </a:cubicBezTo>
                <a:cubicBezTo>
                  <a:pt x="218" y="78"/>
                  <a:pt x="219" y="83"/>
                  <a:pt x="220" y="84"/>
                </a:cubicBezTo>
                <a:cubicBezTo>
                  <a:pt x="221" y="85"/>
                  <a:pt x="222" y="86"/>
                  <a:pt x="223" y="86"/>
                </a:cubicBezTo>
                <a:cubicBezTo>
                  <a:pt x="224" y="85"/>
                  <a:pt x="225" y="82"/>
                  <a:pt x="224" y="82"/>
                </a:cubicBezTo>
                <a:cubicBezTo>
                  <a:pt x="222" y="79"/>
                  <a:pt x="222" y="79"/>
                  <a:pt x="222" y="79"/>
                </a:cubicBezTo>
                <a:close/>
                <a:moveTo>
                  <a:pt x="248" y="56"/>
                </a:moveTo>
                <a:cubicBezTo>
                  <a:pt x="247" y="55"/>
                  <a:pt x="246" y="53"/>
                  <a:pt x="244" y="54"/>
                </a:cubicBezTo>
                <a:cubicBezTo>
                  <a:pt x="243" y="54"/>
                  <a:pt x="243" y="56"/>
                  <a:pt x="243" y="57"/>
                </a:cubicBezTo>
                <a:cubicBezTo>
                  <a:pt x="243" y="60"/>
                  <a:pt x="243" y="63"/>
                  <a:pt x="243" y="66"/>
                </a:cubicBezTo>
                <a:cubicBezTo>
                  <a:pt x="243" y="67"/>
                  <a:pt x="244" y="70"/>
                  <a:pt x="246" y="69"/>
                </a:cubicBezTo>
                <a:cubicBezTo>
                  <a:pt x="248" y="67"/>
                  <a:pt x="246" y="63"/>
                  <a:pt x="247" y="61"/>
                </a:cubicBezTo>
                <a:cubicBezTo>
                  <a:pt x="248" y="60"/>
                  <a:pt x="254" y="59"/>
                  <a:pt x="250" y="57"/>
                </a:cubicBezTo>
                <a:cubicBezTo>
                  <a:pt x="248" y="56"/>
                  <a:pt x="248" y="56"/>
                  <a:pt x="248" y="56"/>
                </a:cubicBezTo>
                <a:close/>
                <a:moveTo>
                  <a:pt x="262" y="66"/>
                </a:moveTo>
                <a:cubicBezTo>
                  <a:pt x="258" y="61"/>
                  <a:pt x="257" y="65"/>
                  <a:pt x="258" y="69"/>
                </a:cubicBezTo>
                <a:cubicBezTo>
                  <a:pt x="259" y="71"/>
                  <a:pt x="261" y="73"/>
                  <a:pt x="263" y="75"/>
                </a:cubicBezTo>
                <a:cubicBezTo>
                  <a:pt x="263" y="76"/>
                  <a:pt x="264" y="77"/>
                  <a:pt x="264" y="79"/>
                </a:cubicBezTo>
                <a:cubicBezTo>
                  <a:pt x="264" y="80"/>
                  <a:pt x="265" y="81"/>
                  <a:pt x="266" y="81"/>
                </a:cubicBezTo>
                <a:cubicBezTo>
                  <a:pt x="267" y="82"/>
                  <a:pt x="267" y="78"/>
                  <a:pt x="267" y="77"/>
                </a:cubicBezTo>
                <a:cubicBezTo>
                  <a:pt x="266" y="75"/>
                  <a:pt x="264" y="72"/>
                  <a:pt x="264" y="70"/>
                </a:cubicBezTo>
                <a:cubicBezTo>
                  <a:pt x="262" y="66"/>
                  <a:pt x="262" y="66"/>
                  <a:pt x="262" y="66"/>
                </a:cubicBezTo>
                <a:close/>
                <a:moveTo>
                  <a:pt x="234" y="52"/>
                </a:moveTo>
                <a:cubicBezTo>
                  <a:pt x="235" y="58"/>
                  <a:pt x="235" y="58"/>
                  <a:pt x="235" y="58"/>
                </a:cubicBezTo>
                <a:cubicBezTo>
                  <a:pt x="236" y="60"/>
                  <a:pt x="238" y="62"/>
                  <a:pt x="237" y="64"/>
                </a:cubicBezTo>
                <a:cubicBezTo>
                  <a:pt x="235" y="66"/>
                  <a:pt x="235" y="66"/>
                  <a:pt x="233" y="66"/>
                </a:cubicBezTo>
                <a:cubicBezTo>
                  <a:pt x="232" y="65"/>
                  <a:pt x="231" y="64"/>
                  <a:pt x="231" y="63"/>
                </a:cubicBezTo>
                <a:cubicBezTo>
                  <a:pt x="231" y="61"/>
                  <a:pt x="231" y="60"/>
                  <a:pt x="231" y="58"/>
                </a:cubicBezTo>
                <a:cubicBezTo>
                  <a:pt x="231" y="54"/>
                  <a:pt x="229" y="51"/>
                  <a:pt x="227" y="47"/>
                </a:cubicBezTo>
                <a:cubicBezTo>
                  <a:pt x="226" y="44"/>
                  <a:pt x="229" y="45"/>
                  <a:pt x="230" y="46"/>
                </a:cubicBezTo>
                <a:cubicBezTo>
                  <a:pt x="232" y="48"/>
                  <a:pt x="233" y="50"/>
                  <a:pt x="234" y="52"/>
                </a:cubicBezTo>
                <a:close/>
                <a:moveTo>
                  <a:pt x="202" y="2"/>
                </a:moveTo>
                <a:cubicBezTo>
                  <a:pt x="202" y="3"/>
                  <a:pt x="202" y="4"/>
                  <a:pt x="202" y="4"/>
                </a:cubicBezTo>
                <a:cubicBezTo>
                  <a:pt x="206" y="8"/>
                  <a:pt x="209" y="6"/>
                  <a:pt x="209" y="12"/>
                </a:cubicBezTo>
                <a:cubicBezTo>
                  <a:pt x="209" y="12"/>
                  <a:pt x="209" y="14"/>
                  <a:pt x="210" y="15"/>
                </a:cubicBezTo>
                <a:cubicBezTo>
                  <a:pt x="211" y="15"/>
                  <a:pt x="213" y="12"/>
                  <a:pt x="213" y="16"/>
                </a:cubicBezTo>
                <a:cubicBezTo>
                  <a:pt x="213" y="17"/>
                  <a:pt x="216" y="23"/>
                  <a:pt x="217" y="22"/>
                </a:cubicBezTo>
                <a:cubicBezTo>
                  <a:pt x="222" y="20"/>
                  <a:pt x="220" y="23"/>
                  <a:pt x="222" y="25"/>
                </a:cubicBezTo>
                <a:cubicBezTo>
                  <a:pt x="224" y="25"/>
                  <a:pt x="225" y="28"/>
                  <a:pt x="227" y="25"/>
                </a:cubicBezTo>
                <a:cubicBezTo>
                  <a:pt x="231" y="18"/>
                  <a:pt x="226" y="21"/>
                  <a:pt x="226" y="15"/>
                </a:cubicBezTo>
                <a:cubicBezTo>
                  <a:pt x="226" y="14"/>
                  <a:pt x="225" y="12"/>
                  <a:pt x="228" y="11"/>
                </a:cubicBezTo>
                <a:cubicBezTo>
                  <a:pt x="228" y="10"/>
                  <a:pt x="231" y="18"/>
                  <a:pt x="231" y="15"/>
                </a:cubicBezTo>
                <a:cubicBezTo>
                  <a:pt x="231" y="11"/>
                  <a:pt x="233" y="16"/>
                  <a:pt x="234" y="16"/>
                </a:cubicBezTo>
                <a:cubicBezTo>
                  <a:pt x="238" y="21"/>
                  <a:pt x="233" y="21"/>
                  <a:pt x="233" y="25"/>
                </a:cubicBezTo>
                <a:cubicBezTo>
                  <a:pt x="233" y="28"/>
                  <a:pt x="225" y="27"/>
                  <a:pt x="231" y="30"/>
                </a:cubicBezTo>
                <a:cubicBezTo>
                  <a:pt x="237" y="32"/>
                  <a:pt x="237" y="33"/>
                  <a:pt x="240" y="37"/>
                </a:cubicBezTo>
                <a:cubicBezTo>
                  <a:pt x="240" y="38"/>
                  <a:pt x="242" y="44"/>
                  <a:pt x="242" y="45"/>
                </a:cubicBezTo>
                <a:cubicBezTo>
                  <a:pt x="242" y="45"/>
                  <a:pt x="242" y="45"/>
                  <a:pt x="242" y="45"/>
                </a:cubicBezTo>
                <a:cubicBezTo>
                  <a:pt x="242" y="45"/>
                  <a:pt x="242" y="45"/>
                  <a:pt x="242" y="45"/>
                </a:cubicBezTo>
                <a:cubicBezTo>
                  <a:pt x="242" y="45"/>
                  <a:pt x="242" y="45"/>
                  <a:pt x="242" y="45"/>
                </a:cubicBezTo>
                <a:cubicBezTo>
                  <a:pt x="240" y="44"/>
                  <a:pt x="238" y="47"/>
                  <a:pt x="242" y="48"/>
                </a:cubicBezTo>
                <a:cubicBezTo>
                  <a:pt x="243" y="49"/>
                  <a:pt x="243" y="45"/>
                  <a:pt x="243" y="44"/>
                </a:cubicBezTo>
                <a:cubicBezTo>
                  <a:pt x="244" y="42"/>
                  <a:pt x="246" y="37"/>
                  <a:pt x="248" y="39"/>
                </a:cubicBezTo>
                <a:cubicBezTo>
                  <a:pt x="249" y="40"/>
                  <a:pt x="250" y="46"/>
                  <a:pt x="251" y="46"/>
                </a:cubicBezTo>
                <a:cubicBezTo>
                  <a:pt x="251" y="44"/>
                  <a:pt x="251" y="38"/>
                  <a:pt x="250" y="37"/>
                </a:cubicBezTo>
                <a:cubicBezTo>
                  <a:pt x="249" y="37"/>
                  <a:pt x="247" y="37"/>
                  <a:pt x="248" y="35"/>
                </a:cubicBezTo>
                <a:cubicBezTo>
                  <a:pt x="248" y="35"/>
                  <a:pt x="251" y="33"/>
                  <a:pt x="252" y="33"/>
                </a:cubicBezTo>
                <a:cubicBezTo>
                  <a:pt x="255" y="32"/>
                  <a:pt x="260" y="30"/>
                  <a:pt x="263" y="32"/>
                </a:cubicBezTo>
                <a:cubicBezTo>
                  <a:pt x="264" y="33"/>
                  <a:pt x="264" y="34"/>
                  <a:pt x="265" y="34"/>
                </a:cubicBezTo>
                <a:cubicBezTo>
                  <a:pt x="268" y="35"/>
                  <a:pt x="268" y="35"/>
                  <a:pt x="269" y="38"/>
                </a:cubicBezTo>
                <a:cubicBezTo>
                  <a:pt x="270" y="41"/>
                  <a:pt x="273" y="36"/>
                  <a:pt x="273" y="42"/>
                </a:cubicBezTo>
                <a:cubicBezTo>
                  <a:pt x="273" y="45"/>
                  <a:pt x="276" y="46"/>
                  <a:pt x="279" y="47"/>
                </a:cubicBezTo>
                <a:cubicBezTo>
                  <a:pt x="280" y="48"/>
                  <a:pt x="280" y="49"/>
                  <a:pt x="281" y="49"/>
                </a:cubicBezTo>
                <a:cubicBezTo>
                  <a:pt x="284" y="49"/>
                  <a:pt x="286" y="52"/>
                  <a:pt x="285" y="54"/>
                </a:cubicBezTo>
                <a:cubicBezTo>
                  <a:pt x="283" y="58"/>
                  <a:pt x="290" y="54"/>
                  <a:pt x="289" y="56"/>
                </a:cubicBezTo>
                <a:cubicBezTo>
                  <a:pt x="289" y="58"/>
                  <a:pt x="286" y="59"/>
                  <a:pt x="284" y="61"/>
                </a:cubicBezTo>
                <a:cubicBezTo>
                  <a:pt x="282" y="65"/>
                  <a:pt x="281" y="60"/>
                  <a:pt x="280" y="59"/>
                </a:cubicBezTo>
                <a:cubicBezTo>
                  <a:pt x="280" y="59"/>
                  <a:pt x="274" y="61"/>
                  <a:pt x="278" y="63"/>
                </a:cubicBezTo>
                <a:cubicBezTo>
                  <a:pt x="281" y="65"/>
                  <a:pt x="283" y="70"/>
                  <a:pt x="287" y="69"/>
                </a:cubicBezTo>
                <a:cubicBezTo>
                  <a:pt x="290" y="68"/>
                  <a:pt x="294" y="68"/>
                  <a:pt x="293" y="63"/>
                </a:cubicBezTo>
                <a:cubicBezTo>
                  <a:pt x="292" y="59"/>
                  <a:pt x="292" y="57"/>
                  <a:pt x="290" y="54"/>
                </a:cubicBezTo>
                <a:cubicBezTo>
                  <a:pt x="290" y="53"/>
                  <a:pt x="290" y="51"/>
                  <a:pt x="289" y="50"/>
                </a:cubicBezTo>
                <a:cubicBezTo>
                  <a:pt x="288" y="49"/>
                  <a:pt x="287" y="54"/>
                  <a:pt x="284" y="49"/>
                </a:cubicBezTo>
                <a:cubicBezTo>
                  <a:pt x="284" y="48"/>
                  <a:pt x="280" y="42"/>
                  <a:pt x="279" y="42"/>
                </a:cubicBezTo>
                <a:cubicBezTo>
                  <a:pt x="274" y="42"/>
                  <a:pt x="279" y="38"/>
                  <a:pt x="280" y="41"/>
                </a:cubicBezTo>
                <a:cubicBezTo>
                  <a:pt x="281" y="42"/>
                  <a:pt x="282" y="43"/>
                  <a:pt x="283" y="44"/>
                </a:cubicBezTo>
                <a:cubicBezTo>
                  <a:pt x="285" y="44"/>
                  <a:pt x="284" y="40"/>
                  <a:pt x="287" y="43"/>
                </a:cubicBezTo>
                <a:cubicBezTo>
                  <a:pt x="290" y="44"/>
                  <a:pt x="295" y="45"/>
                  <a:pt x="297" y="47"/>
                </a:cubicBezTo>
                <a:cubicBezTo>
                  <a:pt x="298" y="49"/>
                  <a:pt x="297" y="50"/>
                  <a:pt x="297" y="51"/>
                </a:cubicBezTo>
                <a:cubicBezTo>
                  <a:pt x="297" y="52"/>
                  <a:pt x="298" y="54"/>
                  <a:pt x="298" y="55"/>
                </a:cubicBezTo>
                <a:cubicBezTo>
                  <a:pt x="301" y="52"/>
                  <a:pt x="303" y="48"/>
                  <a:pt x="305" y="45"/>
                </a:cubicBezTo>
                <a:cubicBezTo>
                  <a:pt x="305" y="44"/>
                  <a:pt x="304" y="51"/>
                  <a:pt x="305" y="54"/>
                </a:cubicBezTo>
                <a:cubicBezTo>
                  <a:pt x="307" y="57"/>
                  <a:pt x="310" y="54"/>
                  <a:pt x="312" y="56"/>
                </a:cubicBezTo>
                <a:cubicBezTo>
                  <a:pt x="315" y="60"/>
                  <a:pt x="315" y="52"/>
                  <a:pt x="315" y="50"/>
                </a:cubicBezTo>
                <a:cubicBezTo>
                  <a:pt x="314" y="48"/>
                  <a:pt x="316" y="48"/>
                  <a:pt x="318" y="47"/>
                </a:cubicBezTo>
                <a:cubicBezTo>
                  <a:pt x="320" y="47"/>
                  <a:pt x="320" y="50"/>
                  <a:pt x="321" y="51"/>
                </a:cubicBezTo>
                <a:cubicBezTo>
                  <a:pt x="322" y="52"/>
                  <a:pt x="324" y="53"/>
                  <a:pt x="324" y="55"/>
                </a:cubicBezTo>
                <a:cubicBezTo>
                  <a:pt x="325" y="58"/>
                  <a:pt x="326" y="60"/>
                  <a:pt x="327" y="62"/>
                </a:cubicBezTo>
                <a:cubicBezTo>
                  <a:pt x="328" y="63"/>
                  <a:pt x="329" y="64"/>
                  <a:pt x="330" y="65"/>
                </a:cubicBezTo>
                <a:cubicBezTo>
                  <a:pt x="332" y="67"/>
                  <a:pt x="332" y="67"/>
                  <a:pt x="332" y="67"/>
                </a:cubicBezTo>
                <a:cubicBezTo>
                  <a:pt x="333" y="68"/>
                  <a:pt x="331" y="69"/>
                  <a:pt x="330" y="70"/>
                </a:cubicBezTo>
                <a:cubicBezTo>
                  <a:pt x="330" y="71"/>
                  <a:pt x="330" y="73"/>
                  <a:pt x="330" y="73"/>
                </a:cubicBezTo>
                <a:cubicBezTo>
                  <a:pt x="328" y="75"/>
                  <a:pt x="328" y="73"/>
                  <a:pt x="327" y="74"/>
                </a:cubicBezTo>
                <a:cubicBezTo>
                  <a:pt x="327" y="75"/>
                  <a:pt x="326" y="75"/>
                  <a:pt x="325" y="75"/>
                </a:cubicBezTo>
                <a:cubicBezTo>
                  <a:pt x="324" y="73"/>
                  <a:pt x="324" y="75"/>
                  <a:pt x="324" y="76"/>
                </a:cubicBezTo>
                <a:cubicBezTo>
                  <a:pt x="323" y="79"/>
                  <a:pt x="321" y="80"/>
                  <a:pt x="325" y="78"/>
                </a:cubicBezTo>
                <a:cubicBezTo>
                  <a:pt x="327" y="77"/>
                  <a:pt x="327" y="79"/>
                  <a:pt x="329" y="78"/>
                </a:cubicBezTo>
                <a:cubicBezTo>
                  <a:pt x="330" y="77"/>
                  <a:pt x="332" y="78"/>
                  <a:pt x="332" y="77"/>
                </a:cubicBezTo>
                <a:cubicBezTo>
                  <a:pt x="332" y="75"/>
                  <a:pt x="330" y="73"/>
                  <a:pt x="331" y="72"/>
                </a:cubicBezTo>
                <a:cubicBezTo>
                  <a:pt x="332" y="70"/>
                  <a:pt x="333" y="69"/>
                  <a:pt x="334" y="68"/>
                </a:cubicBezTo>
                <a:cubicBezTo>
                  <a:pt x="335" y="69"/>
                  <a:pt x="339" y="72"/>
                  <a:pt x="340" y="73"/>
                </a:cubicBezTo>
                <a:cubicBezTo>
                  <a:pt x="342" y="74"/>
                  <a:pt x="340" y="78"/>
                  <a:pt x="339" y="80"/>
                </a:cubicBezTo>
                <a:cubicBezTo>
                  <a:pt x="340" y="84"/>
                  <a:pt x="340" y="87"/>
                  <a:pt x="344" y="85"/>
                </a:cubicBezTo>
                <a:cubicBezTo>
                  <a:pt x="346" y="85"/>
                  <a:pt x="348" y="80"/>
                  <a:pt x="348" y="77"/>
                </a:cubicBezTo>
                <a:cubicBezTo>
                  <a:pt x="349" y="74"/>
                  <a:pt x="350" y="73"/>
                  <a:pt x="353" y="76"/>
                </a:cubicBezTo>
                <a:cubicBezTo>
                  <a:pt x="354" y="78"/>
                  <a:pt x="357" y="76"/>
                  <a:pt x="357" y="74"/>
                </a:cubicBezTo>
                <a:cubicBezTo>
                  <a:pt x="357" y="72"/>
                  <a:pt x="354" y="68"/>
                  <a:pt x="353" y="65"/>
                </a:cubicBezTo>
                <a:cubicBezTo>
                  <a:pt x="352" y="63"/>
                  <a:pt x="353" y="64"/>
                  <a:pt x="354" y="63"/>
                </a:cubicBezTo>
                <a:cubicBezTo>
                  <a:pt x="354" y="61"/>
                  <a:pt x="352" y="58"/>
                  <a:pt x="353" y="59"/>
                </a:cubicBezTo>
                <a:cubicBezTo>
                  <a:pt x="364" y="66"/>
                  <a:pt x="364" y="66"/>
                  <a:pt x="364" y="66"/>
                </a:cubicBezTo>
                <a:cubicBezTo>
                  <a:pt x="370" y="69"/>
                  <a:pt x="368" y="71"/>
                  <a:pt x="366" y="75"/>
                </a:cubicBezTo>
                <a:cubicBezTo>
                  <a:pt x="364" y="74"/>
                  <a:pt x="364" y="74"/>
                  <a:pt x="363" y="77"/>
                </a:cubicBezTo>
                <a:cubicBezTo>
                  <a:pt x="363" y="77"/>
                  <a:pt x="361" y="82"/>
                  <a:pt x="363" y="81"/>
                </a:cubicBezTo>
                <a:cubicBezTo>
                  <a:pt x="363" y="80"/>
                  <a:pt x="364" y="79"/>
                  <a:pt x="364" y="78"/>
                </a:cubicBezTo>
                <a:cubicBezTo>
                  <a:pt x="366" y="73"/>
                  <a:pt x="365" y="81"/>
                  <a:pt x="364" y="83"/>
                </a:cubicBezTo>
                <a:cubicBezTo>
                  <a:pt x="360" y="88"/>
                  <a:pt x="355" y="83"/>
                  <a:pt x="353" y="88"/>
                </a:cubicBezTo>
                <a:cubicBezTo>
                  <a:pt x="353" y="89"/>
                  <a:pt x="353" y="93"/>
                  <a:pt x="352" y="94"/>
                </a:cubicBezTo>
                <a:cubicBezTo>
                  <a:pt x="350" y="96"/>
                  <a:pt x="348" y="97"/>
                  <a:pt x="346" y="99"/>
                </a:cubicBezTo>
                <a:cubicBezTo>
                  <a:pt x="345" y="100"/>
                  <a:pt x="343" y="108"/>
                  <a:pt x="344" y="107"/>
                </a:cubicBezTo>
                <a:cubicBezTo>
                  <a:pt x="345" y="108"/>
                  <a:pt x="350" y="106"/>
                  <a:pt x="351" y="105"/>
                </a:cubicBezTo>
                <a:cubicBezTo>
                  <a:pt x="355" y="99"/>
                  <a:pt x="361" y="96"/>
                  <a:pt x="366" y="91"/>
                </a:cubicBezTo>
                <a:cubicBezTo>
                  <a:pt x="370" y="86"/>
                  <a:pt x="377" y="85"/>
                  <a:pt x="382" y="83"/>
                </a:cubicBezTo>
                <a:cubicBezTo>
                  <a:pt x="386" y="82"/>
                  <a:pt x="388" y="78"/>
                  <a:pt x="388" y="86"/>
                </a:cubicBezTo>
                <a:cubicBezTo>
                  <a:pt x="388" y="88"/>
                  <a:pt x="387" y="88"/>
                  <a:pt x="386" y="86"/>
                </a:cubicBezTo>
                <a:cubicBezTo>
                  <a:pt x="382" y="83"/>
                  <a:pt x="370" y="91"/>
                  <a:pt x="371" y="97"/>
                </a:cubicBezTo>
                <a:cubicBezTo>
                  <a:pt x="372" y="100"/>
                  <a:pt x="371" y="101"/>
                  <a:pt x="371" y="103"/>
                </a:cubicBezTo>
                <a:cubicBezTo>
                  <a:pt x="371" y="104"/>
                  <a:pt x="382" y="99"/>
                  <a:pt x="384" y="98"/>
                </a:cubicBezTo>
                <a:cubicBezTo>
                  <a:pt x="389" y="97"/>
                  <a:pt x="384" y="103"/>
                  <a:pt x="386" y="104"/>
                </a:cubicBezTo>
                <a:cubicBezTo>
                  <a:pt x="387" y="104"/>
                  <a:pt x="390" y="103"/>
                  <a:pt x="390" y="105"/>
                </a:cubicBezTo>
                <a:cubicBezTo>
                  <a:pt x="390" y="110"/>
                  <a:pt x="384" y="110"/>
                  <a:pt x="384" y="113"/>
                </a:cubicBezTo>
                <a:cubicBezTo>
                  <a:pt x="384" y="120"/>
                  <a:pt x="380" y="115"/>
                  <a:pt x="377" y="118"/>
                </a:cubicBezTo>
                <a:cubicBezTo>
                  <a:pt x="376" y="119"/>
                  <a:pt x="371" y="126"/>
                  <a:pt x="376" y="126"/>
                </a:cubicBezTo>
                <a:cubicBezTo>
                  <a:pt x="377" y="126"/>
                  <a:pt x="379" y="124"/>
                  <a:pt x="381" y="124"/>
                </a:cubicBezTo>
                <a:cubicBezTo>
                  <a:pt x="383" y="124"/>
                  <a:pt x="384" y="125"/>
                  <a:pt x="386" y="124"/>
                </a:cubicBezTo>
                <a:cubicBezTo>
                  <a:pt x="389" y="123"/>
                  <a:pt x="403" y="115"/>
                  <a:pt x="406" y="118"/>
                </a:cubicBezTo>
                <a:cubicBezTo>
                  <a:pt x="407" y="119"/>
                  <a:pt x="402" y="122"/>
                  <a:pt x="404" y="124"/>
                </a:cubicBezTo>
                <a:cubicBezTo>
                  <a:pt x="410" y="128"/>
                  <a:pt x="405" y="131"/>
                  <a:pt x="407" y="133"/>
                </a:cubicBezTo>
                <a:cubicBezTo>
                  <a:pt x="411" y="137"/>
                  <a:pt x="408" y="133"/>
                  <a:pt x="413" y="133"/>
                </a:cubicBezTo>
                <a:cubicBezTo>
                  <a:pt x="416" y="133"/>
                  <a:pt x="426" y="131"/>
                  <a:pt x="419" y="137"/>
                </a:cubicBezTo>
                <a:cubicBezTo>
                  <a:pt x="418" y="138"/>
                  <a:pt x="415" y="144"/>
                  <a:pt x="417" y="142"/>
                </a:cubicBezTo>
                <a:cubicBezTo>
                  <a:pt x="419" y="140"/>
                  <a:pt x="425" y="141"/>
                  <a:pt x="427" y="141"/>
                </a:cubicBezTo>
                <a:cubicBezTo>
                  <a:pt x="432" y="141"/>
                  <a:pt x="435" y="147"/>
                  <a:pt x="435" y="151"/>
                </a:cubicBezTo>
                <a:cubicBezTo>
                  <a:pt x="434" y="151"/>
                  <a:pt x="433" y="153"/>
                  <a:pt x="433" y="153"/>
                </a:cubicBezTo>
                <a:cubicBezTo>
                  <a:pt x="433" y="153"/>
                  <a:pt x="434" y="156"/>
                  <a:pt x="434" y="157"/>
                </a:cubicBezTo>
                <a:cubicBezTo>
                  <a:pt x="434" y="157"/>
                  <a:pt x="435" y="157"/>
                  <a:pt x="435" y="157"/>
                </a:cubicBezTo>
                <a:cubicBezTo>
                  <a:pt x="435" y="157"/>
                  <a:pt x="436" y="157"/>
                  <a:pt x="436" y="157"/>
                </a:cubicBezTo>
                <a:cubicBezTo>
                  <a:pt x="440" y="157"/>
                  <a:pt x="441" y="178"/>
                  <a:pt x="446" y="179"/>
                </a:cubicBezTo>
                <a:cubicBezTo>
                  <a:pt x="446" y="186"/>
                  <a:pt x="441" y="184"/>
                  <a:pt x="438" y="187"/>
                </a:cubicBezTo>
                <a:cubicBezTo>
                  <a:pt x="436" y="187"/>
                  <a:pt x="433" y="190"/>
                  <a:pt x="433" y="191"/>
                </a:cubicBezTo>
                <a:cubicBezTo>
                  <a:pt x="432" y="193"/>
                  <a:pt x="434" y="195"/>
                  <a:pt x="435" y="197"/>
                </a:cubicBezTo>
                <a:cubicBezTo>
                  <a:pt x="436" y="202"/>
                  <a:pt x="436" y="202"/>
                  <a:pt x="436" y="202"/>
                </a:cubicBezTo>
                <a:cubicBezTo>
                  <a:pt x="436" y="203"/>
                  <a:pt x="435" y="203"/>
                  <a:pt x="435" y="203"/>
                </a:cubicBezTo>
                <a:cubicBezTo>
                  <a:pt x="433" y="202"/>
                  <a:pt x="433" y="192"/>
                  <a:pt x="430" y="193"/>
                </a:cubicBezTo>
                <a:cubicBezTo>
                  <a:pt x="430" y="195"/>
                  <a:pt x="430" y="197"/>
                  <a:pt x="429" y="200"/>
                </a:cubicBezTo>
                <a:cubicBezTo>
                  <a:pt x="427" y="204"/>
                  <a:pt x="425" y="202"/>
                  <a:pt x="422" y="203"/>
                </a:cubicBezTo>
                <a:cubicBezTo>
                  <a:pt x="420" y="204"/>
                  <a:pt x="422" y="208"/>
                  <a:pt x="423" y="208"/>
                </a:cubicBezTo>
                <a:cubicBezTo>
                  <a:pt x="424" y="210"/>
                  <a:pt x="427" y="210"/>
                  <a:pt x="428" y="210"/>
                </a:cubicBezTo>
                <a:cubicBezTo>
                  <a:pt x="436" y="210"/>
                  <a:pt x="436" y="210"/>
                  <a:pt x="436" y="210"/>
                </a:cubicBezTo>
                <a:cubicBezTo>
                  <a:pt x="439" y="211"/>
                  <a:pt x="439" y="207"/>
                  <a:pt x="440" y="208"/>
                </a:cubicBezTo>
                <a:cubicBezTo>
                  <a:pt x="444" y="209"/>
                  <a:pt x="447" y="215"/>
                  <a:pt x="451" y="216"/>
                </a:cubicBezTo>
                <a:cubicBezTo>
                  <a:pt x="455" y="217"/>
                  <a:pt x="460" y="216"/>
                  <a:pt x="464" y="215"/>
                </a:cubicBezTo>
                <a:cubicBezTo>
                  <a:pt x="466" y="216"/>
                  <a:pt x="468" y="219"/>
                  <a:pt x="470" y="220"/>
                </a:cubicBezTo>
                <a:cubicBezTo>
                  <a:pt x="472" y="222"/>
                  <a:pt x="474" y="222"/>
                  <a:pt x="476" y="222"/>
                </a:cubicBezTo>
                <a:cubicBezTo>
                  <a:pt x="480" y="224"/>
                  <a:pt x="484" y="227"/>
                  <a:pt x="487" y="230"/>
                </a:cubicBezTo>
                <a:cubicBezTo>
                  <a:pt x="489" y="232"/>
                  <a:pt x="488" y="236"/>
                  <a:pt x="490" y="238"/>
                </a:cubicBezTo>
                <a:cubicBezTo>
                  <a:pt x="495" y="234"/>
                  <a:pt x="500" y="234"/>
                  <a:pt x="505" y="232"/>
                </a:cubicBezTo>
                <a:cubicBezTo>
                  <a:pt x="509" y="230"/>
                  <a:pt x="500" y="222"/>
                  <a:pt x="497" y="221"/>
                </a:cubicBezTo>
                <a:cubicBezTo>
                  <a:pt x="496" y="221"/>
                  <a:pt x="495" y="219"/>
                  <a:pt x="494" y="217"/>
                </a:cubicBezTo>
                <a:cubicBezTo>
                  <a:pt x="485" y="209"/>
                  <a:pt x="485" y="209"/>
                  <a:pt x="485" y="209"/>
                </a:cubicBezTo>
                <a:cubicBezTo>
                  <a:pt x="483" y="205"/>
                  <a:pt x="477" y="202"/>
                  <a:pt x="475" y="198"/>
                </a:cubicBezTo>
                <a:cubicBezTo>
                  <a:pt x="468" y="186"/>
                  <a:pt x="468" y="186"/>
                  <a:pt x="468" y="186"/>
                </a:cubicBezTo>
                <a:cubicBezTo>
                  <a:pt x="454" y="166"/>
                  <a:pt x="454" y="166"/>
                  <a:pt x="454" y="166"/>
                </a:cubicBezTo>
                <a:cubicBezTo>
                  <a:pt x="445" y="157"/>
                  <a:pt x="440" y="147"/>
                  <a:pt x="433" y="137"/>
                </a:cubicBezTo>
                <a:cubicBezTo>
                  <a:pt x="432" y="135"/>
                  <a:pt x="428" y="132"/>
                  <a:pt x="427" y="130"/>
                </a:cubicBezTo>
                <a:cubicBezTo>
                  <a:pt x="426" y="128"/>
                  <a:pt x="425" y="125"/>
                  <a:pt x="424" y="123"/>
                </a:cubicBezTo>
                <a:cubicBezTo>
                  <a:pt x="423" y="120"/>
                  <a:pt x="421" y="117"/>
                  <a:pt x="420" y="114"/>
                </a:cubicBezTo>
                <a:cubicBezTo>
                  <a:pt x="420" y="114"/>
                  <a:pt x="420" y="114"/>
                  <a:pt x="420" y="114"/>
                </a:cubicBezTo>
                <a:cubicBezTo>
                  <a:pt x="423" y="113"/>
                  <a:pt x="423" y="113"/>
                  <a:pt x="423" y="113"/>
                </a:cubicBezTo>
                <a:cubicBezTo>
                  <a:pt x="423" y="113"/>
                  <a:pt x="423" y="113"/>
                  <a:pt x="423" y="113"/>
                </a:cubicBezTo>
                <a:cubicBezTo>
                  <a:pt x="426" y="120"/>
                  <a:pt x="426" y="120"/>
                  <a:pt x="426" y="120"/>
                </a:cubicBezTo>
                <a:cubicBezTo>
                  <a:pt x="433" y="135"/>
                  <a:pt x="442" y="150"/>
                  <a:pt x="453" y="162"/>
                </a:cubicBezTo>
                <a:cubicBezTo>
                  <a:pt x="454" y="166"/>
                  <a:pt x="460" y="170"/>
                  <a:pt x="462" y="173"/>
                </a:cubicBezTo>
                <a:cubicBezTo>
                  <a:pt x="469" y="184"/>
                  <a:pt x="476" y="198"/>
                  <a:pt x="485" y="207"/>
                </a:cubicBezTo>
                <a:cubicBezTo>
                  <a:pt x="490" y="210"/>
                  <a:pt x="494" y="213"/>
                  <a:pt x="498" y="218"/>
                </a:cubicBezTo>
                <a:cubicBezTo>
                  <a:pt x="501" y="222"/>
                  <a:pt x="508" y="225"/>
                  <a:pt x="512" y="228"/>
                </a:cubicBezTo>
                <a:cubicBezTo>
                  <a:pt x="525" y="232"/>
                  <a:pt x="532" y="222"/>
                  <a:pt x="542" y="218"/>
                </a:cubicBezTo>
                <a:cubicBezTo>
                  <a:pt x="555" y="214"/>
                  <a:pt x="549" y="204"/>
                  <a:pt x="561" y="199"/>
                </a:cubicBezTo>
                <a:cubicBezTo>
                  <a:pt x="568" y="196"/>
                  <a:pt x="563" y="184"/>
                  <a:pt x="573" y="184"/>
                </a:cubicBezTo>
                <a:cubicBezTo>
                  <a:pt x="573" y="193"/>
                  <a:pt x="569" y="192"/>
                  <a:pt x="578" y="200"/>
                </a:cubicBezTo>
                <a:cubicBezTo>
                  <a:pt x="589" y="210"/>
                  <a:pt x="596" y="208"/>
                  <a:pt x="606" y="200"/>
                </a:cubicBezTo>
                <a:cubicBezTo>
                  <a:pt x="609" y="195"/>
                  <a:pt x="608" y="189"/>
                  <a:pt x="615" y="188"/>
                </a:cubicBezTo>
                <a:cubicBezTo>
                  <a:pt x="635" y="185"/>
                  <a:pt x="635" y="185"/>
                  <a:pt x="635" y="185"/>
                </a:cubicBezTo>
                <a:cubicBezTo>
                  <a:pt x="637" y="185"/>
                  <a:pt x="645" y="181"/>
                  <a:pt x="646" y="182"/>
                </a:cubicBezTo>
                <a:cubicBezTo>
                  <a:pt x="647" y="182"/>
                  <a:pt x="643" y="194"/>
                  <a:pt x="648" y="188"/>
                </a:cubicBezTo>
                <a:cubicBezTo>
                  <a:pt x="653" y="183"/>
                  <a:pt x="654" y="178"/>
                  <a:pt x="660" y="185"/>
                </a:cubicBezTo>
                <a:cubicBezTo>
                  <a:pt x="668" y="193"/>
                  <a:pt x="675" y="186"/>
                  <a:pt x="683" y="190"/>
                </a:cubicBezTo>
                <a:cubicBezTo>
                  <a:pt x="690" y="195"/>
                  <a:pt x="687" y="192"/>
                  <a:pt x="694" y="192"/>
                </a:cubicBezTo>
                <a:cubicBezTo>
                  <a:pt x="699" y="192"/>
                  <a:pt x="699" y="202"/>
                  <a:pt x="704" y="204"/>
                </a:cubicBezTo>
                <a:cubicBezTo>
                  <a:pt x="700" y="212"/>
                  <a:pt x="697" y="219"/>
                  <a:pt x="686" y="212"/>
                </a:cubicBezTo>
                <a:cubicBezTo>
                  <a:pt x="670" y="201"/>
                  <a:pt x="684" y="222"/>
                  <a:pt x="674" y="224"/>
                </a:cubicBezTo>
                <a:cubicBezTo>
                  <a:pt x="663" y="227"/>
                  <a:pt x="670" y="232"/>
                  <a:pt x="667" y="240"/>
                </a:cubicBezTo>
                <a:cubicBezTo>
                  <a:pt x="659" y="246"/>
                  <a:pt x="672" y="253"/>
                  <a:pt x="667" y="253"/>
                </a:cubicBezTo>
                <a:cubicBezTo>
                  <a:pt x="658" y="254"/>
                  <a:pt x="658" y="254"/>
                  <a:pt x="658" y="254"/>
                </a:cubicBezTo>
                <a:cubicBezTo>
                  <a:pt x="645" y="255"/>
                  <a:pt x="657" y="258"/>
                  <a:pt x="661" y="259"/>
                </a:cubicBezTo>
                <a:cubicBezTo>
                  <a:pt x="667" y="259"/>
                  <a:pt x="665" y="255"/>
                  <a:pt x="668" y="264"/>
                </a:cubicBezTo>
                <a:cubicBezTo>
                  <a:pt x="670" y="273"/>
                  <a:pt x="677" y="276"/>
                  <a:pt x="665" y="280"/>
                </a:cubicBezTo>
                <a:cubicBezTo>
                  <a:pt x="657" y="283"/>
                  <a:pt x="641" y="282"/>
                  <a:pt x="635" y="286"/>
                </a:cubicBezTo>
                <a:cubicBezTo>
                  <a:pt x="626" y="291"/>
                  <a:pt x="628" y="285"/>
                  <a:pt x="621" y="287"/>
                </a:cubicBezTo>
                <a:cubicBezTo>
                  <a:pt x="616" y="289"/>
                  <a:pt x="620" y="283"/>
                  <a:pt x="615" y="281"/>
                </a:cubicBezTo>
                <a:cubicBezTo>
                  <a:pt x="614" y="280"/>
                  <a:pt x="615" y="271"/>
                  <a:pt x="614" y="270"/>
                </a:cubicBezTo>
                <a:cubicBezTo>
                  <a:pt x="614" y="268"/>
                  <a:pt x="613" y="269"/>
                  <a:pt x="612" y="270"/>
                </a:cubicBezTo>
                <a:cubicBezTo>
                  <a:pt x="610" y="274"/>
                  <a:pt x="614" y="287"/>
                  <a:pt x="614" y="287"/>
                </a:cubicBezTo>
                <a:cubicBezTo>
                  <a:pt x="611" y="287"/>
                  <a:pt x="608" y="286"/>
                  <a:pt x="606" y="285"/>
                </a:cubicBezTo>
                <a:cubicBezTo>
                  <a:pt x="598" y="282"/>
                  <a:pt x="591" y="302"/>
                  <a:pt x="585" y="291"/>
                </a:cubicBezTo>
                <a:cubicBezTo>
                  <a:pt x="581" y="283"/>
                  <a:pt x="580" y="293"/>
                  <a:pt x="577" y="294"/>
                </a:cubicBezTo>
                <a:cubicBezTo>
                  <a:pt x="577" y="294"/>
                  <a:pt x="577" y="294"/>
                  <a:pt x="576" y="294"/>
                </a:cubicBezTo>
                <a:cubicBezTo>
                  <a:pt x="563" y="296"/>
                  <a:pt x="570" y="294"/>
                  <a:pt x="562" y="285"/>
                </a:cubicBezTo>
                <a:cubicBezTo>
                  <a:pt x="556" y="278"/>
                  <a:pt x="545" y="270"/>
                  <a:pt x="536" y="268"/>
                </a:cubicBezTo>
                <a:cubicBezTo>
                  <a:pt x="530" y="266"/>
                  <a:pt x="516" y="270"/>
                  <a:pt x="514" y="268"/>
                </a:cubicBezTo>
                <a:cubicBezTo>
                  <a:pt x="511" y="266"/>
                  <a:pt x="508" y="272"/>
                  <a:pt x="507" y="272"/>
                </a:cubicBezTo>
                <a:cubicBezTo>
                  <a:pt x="506" y="275"/>
                  <a:pt x="500" y="274"/>
                  <a:pt x="499" y="276"/>
                </a:cubicBezTo>
                <a:cubicBezTo>
                  <a:pt x="498" y="280"/>
                  <a:pt x="497" y="281"/>
                  <a:pt x="494" y="283"/>
                </a:cubicBezTo>
                <a:cubicBezTo>
                  <a:pt x="488" y="286"/>
                  <a:pt x="500" y="291"/>
                  <a:pt x="498" y="294"/>
                </a:cubicBezTo>
                <a:cubicBezTo>
                  <a:pt x="497" y="297"/>
                  <a:pt x="490" y="296"/>
                  <a:pt x="488" y="298"/>
                </a:cubicBezTo>
                <a:cubicBezTo>
                  <a:pt x="486" y="301"/>
                  <a:pt x="494" y="311"/>
                  <a:pt x="487" y="306"/>
                </a:cubicBezTo>
                <a:cubicBezTo>
                  <a:pt x="484" y="304"/>
                  <a:pt x="469" y="304"/>
                  <a:pt x="470" y="308"/>
                </a:cubicBezTo>
                <a:cubicBezTo>
                  <a:pt x="471" y="312"/>
                  <a:pt x="473" y="314"/>
                  <a:pt x="467" y="316"/>
                </a:cubicBezTo>
                <a:cubicBezTo>
                  <a:pt x="462" y="318"/>
                  <a:pt x="457" y="322"/>
                  <a:pt x="453" y="322"/>
                </a:cubicBezTo>
                <a:cubicBezTo>
                  <a:pt x="451" y="325"/>
                  <a:pt x="444" y="355"/>
                  <a:pt x="435" y="345"/>
                </a:cubicBezTo>
                <a:cubicBezTo>
                  <a:pt x="428" y="336"/>
                  <a:pt x="424" y="336"/>
                  <a:pt x="412" y="339"/>
                </a:cubicBezTo>
                <a:cubicBezTo>
                  <a:pt x="391" y="344"/>
                  <a:pt x="341" y="349"/>
                  <a:pt x="332" y="373"/>
                </a:cubicBezTo>
                <a:cubicBezTo>
                  <a:pt x="329" y="376"/>
                  <a:pt x="321" y="388"/>
                  <a:pt x="320" y="393"/>
                </a:cubicBezTo>
                <a:cubicBezTo>
                  <a:pt x="316" y="403"/>
                  <a:pt x="319" y="406"/>
                  <a:pt x="306" y="405"/>
                </a:cubicBezTo>
                <a:cubicBezTo>
                  <a:pt x="304" y="405"/>
                  <a:pt x="304" y="413"/>
                  <a:pt x="299" y="415"/>
                </a:cubicBezTo>
                <a:cubicBezTo>
                  <a:pt x="292" y="418"/>
                  <a:pt x="283" y="414"/>
                  <a:pt x="283" y="423"/>
                </a:cubicBezTo>
                <a:cubicBezTo>
                  <a:pt x="283" y="433"/>
                  <a:pt x="268" y="437"/>
                  <a:pt x="259" y="439"/>
                </a:cubicBezTo>
                <a:cubicBezTo>
                  <a:pt x="251" y="440"/>
                  <a:pt x="251" y="443"/>
                  <a:pt x="242" y="441"/>
                </a:cubicBezTo>
                <a:cubicBezTo>
                  <a:pt x="236" y="439"/>
                  <a:pt x="233" y="438"/>
                  <a:pt x="227" y="440"/>
                </a:cubicBezTo>
                <a:cubicBezTo>
                  <a:pt x="214" y="446"/>
                  <a:pt x="212" y="440"/>
                  <a:pt x="201" y="435"/>
                </a:cubicBezTo>
                <a:cubicBezTo>
                  <a:pt x="195" y="432"/>
                  <a:pt x="199" y="418"/>
                  <a:pt x="190" y="418"/>
                </a:cubicBezTo>
                <a:cubicBezTo>
                  <a:pt x="179" y="418"/>
                  <a:pt x="171" y="417"/>
                  <a:pt x="165" y="409"/>
                </a:cubicBezTo>
                <a:cubicBezTo>
                  <a:pt x="163" y="406"/>
                  <a:pt x="154" y="401"/>
                  <a:pt x="154" y="397"/>
                </a:cubicBezTo>
                <a:cubicBezTo>
                  <a:pt x="157" y="396"/>
                  <a:pt x="158" y="398"/>
                  <a:pt x="159" y="396"/>
                </a:cubicBezTo>
                <a:cubicBezTo>
                  <a:pt x="162" y="390"/>
                  <a:pt x="170" y="388"/>
                  <a:pt x="176" y="388"/>
                </a:cubicBezTo>
                <a:cubicBezTo>
                  <a:pt x="177" y="383"/>
                  <a:pt x="180" y="384"/>
                  <a:pt x="181" y="381"/>
                </a:cubicBezTo>
                <a:cubicBezTo>
                  <a:pt x="182" y="378"/>
                  <a:pt x="182" y="373"/>
                  <a:pt x="182" y="370"/>
                </a:cubicBezTo>
                <a:cubicBezTo>
                  <a:pt x="181" y="342"/>
                  <a:pt x="181" y="342"/>
                  <a:pt x="181" y="342"/>
                </a:cubicBezTo>
                <a:cubicBezTo>
                  <a:pt x="181" y="332"/>
                  <a:pt x="188" y="336"/>
                  <a:pt x="191" y="330"/>
                </a:cubicBezTo>
                <a:cubicBezTo>
                  <a:pt x="196" y="319"/>
                  <a:pt x="192" y="302"/>
                  <a:pt x="189" y="291"/>
                </a:cubicBezTo>
                <a:cubicBezTo>
                  <a:pt x="188" y="284"/>
                  <a:pt x="194" y="285"/>
                  <a:pt x="194" y="282"/>
                </a:cubicBezTo>
                <a:cubicBezTo>
                  <a:pt x="185" y="280"/>
                  <a:pt x="180" y="276"/>
                  <a:pt x="177" y="267"/>
                </a:cubicBezTo>
                <a:cubicBezTo>
                  <a:pt x="177" y="266"/>
                  <a:pt x="157" y="248"/>
                  <a:pt x="164" y="252"/>
                </a:cubicBezTo>
                <a:cubicBezTo>
                  <a:pt x="171" y="255"/>
                  <a:pt x="178" y="265"/>
                  <a:pt x="183" y="254"/>
                </a:cubicBezTo>
                <a:cubicBezTo>
                  <a:pt x="186" y="249"/>
                  <a:pt x="174" y="247"/>
                  <a:pt x="183" y="244"/>
                </a:cubicBezTo>
                <a:cubicBezTo>
                  <a:pt x="188" y="242"/>
                  <a:pt x="181" y="241"/>
                  <a:pt x="179" y="241"/>
                </a:cubicBezTo>
                <a:cubicBezTo>
                  <a:pt x="173" y="241"/>
                  <a:pt x="158" y="243"/>
                  <a:pt x="158" y="245"/>
                </a:cubicBezTo>
                <a:cubicBezTo>
                  <a:pt x="158" y="250"/>
                  <a:pt x="164" y="252"/>
                  <a:pt x="157" y="251"/>
                </a:cubicBezTo>
                <a:cubicBezTo>
                  <a:pt x="151" y="250"/>
                  <a:pt x="135" y="262"/>
                  <a:pt x="132" y="260"/>
                </a:cubicBezTo>
                <a:cubicBezTo>
                  <a:pt x="132" y="260"/>
                  <a:pt x="130" y="258"/>
                  <a:pt x="130" y="258"/>
                </a:cubicBezTo>
                <a:cubicBezTo>
                  <a:pt x="113" y="254"/>
                  <a:pt x="107" y="233"/>
                  <a:pt x="93" y="224"/>
                </a:cubicBezTo>
                <a:cubicBezTo>
                  <a:pt x="82" y="218"/>
                  <a:pt x="87" y="220"/>
                  <a:pt x="95" y="216"/>
                </a:cubicBezTo>
                <a:cubicBezTo>
                  <a:pt x="99" y="214"/>
                  <a:pt x="101" y="202"/>
                  <a:pt x="88" y="213"/>
                </a:cubicBezTo>
                <a:cubicBezTo>
                  <a:pt x="84" y="217"/>
                  <a:pt x="79" y="212"/>
                  <a:pt x="75" y="211"/>
                </a:cubicBezTo>
                <a:cubicBezTo>
                  <a:pt x="68" y="208"/>
                  <a:pt x="57" y="208"/>
                  <a:pt x="50" y="210"/>
                </a:cubicBezTo>
                <a:cubicBezTo>
                  <a:pt x="42" y="211"/>
                  <a:pt x="40" y="217"/>
                  <a:pt x="34" y="221"/>
                </a:cubicBezTo>
                <a:cubicBezTo>
                  <a:pt x="31" y="222"/>
                  <a:pt x="24" y="219"/>
                  <a:pt x="21" y="219"/>
                </a:cubicBezTo>
                <a:cubicBezTo>
                  <a:pt x="20" y="218"/>
                  <a:pt x="4" y="214"/>
                  <a:pt x="3" y="214"/>
                </a:cubicBezTo>
                <a:cubicBezTo>
                  <a:pt x="3" y="213"/>
                  <a:pt x="9" y="208"/>
                  <a:pt x="9" y="208"/>
                </a:cubicBezTo>
                <a:cubicBezTo>
                  <a:pt x="9" y="205"/>
                  <a:pt x="4" y="205"/>
                  <a:pt x="2" y="203"/>
                </a:cubicBezTo>
                <a:cubicBezTo>
                  <a:pt x="0" y="200"/>
                  <a:pt x="20" y="182"/>
                  <a:pt x="24" y="179"/>
                </a:cubicBezTo>
                <a:cubicBezTo>
                  <a:pt x="29" y="175"/>
                  <a:pt x="48" y="162"/>
                  <a:pt x="53" y="162"/>
                </a:cubicBezTo>
                <a:cubicBezTo>
                  <a:pt x="53" y="162"/>
                  <a:pt x="55" y="165"/>
                  <a:pt x="55" y="165"/>
                </a:cubicBezTo>
                <a:cubicBezTo>
                  <a:pt x="56" y="165"/>
                  <a:pt x="57" y="164"/>
                  <a:pt x="57" y="164"/>
                </a:cubicBezTo>
                <a:cubicBezTo>
                  <a:pt x="59" y="161"/>
                  <a:pt x="56" y="158"/>
                  <a:pt x="58" y="156"/>
                </a:cubicBezTo>
                <a:cubicBezTo>
                  <a:pt x="58" y="155"/>
                  <a:pt x="63" y="153"/>
                  <a:pt x="63" y="152"/>
                </a:cubicBezTo>
                <a:cubicBezTo>
                  <a:pt x="70" y="147"/>
                  <a:pt x="78" y="140"/>
                  <a:pt x="85" y="136"/>
                </a:cubicBezTo>
                <a:cubicBezTo>
                  <a:pt x="97" y="130"/>
                  <a:pt x="110" y="123"/>
                  <a:pt x="121" y="119"/>
                </a:cubicBezTo>
                <a:cubicBezTo>
                  <a:pt x="120" y="118"/>
                  <a:pt x="117" y="108"/>
                  <a:pt x="119" y="110"/>
                </a:cubicBezTo>
                <a:cubicBezTo>
                  <a:pt x="133" y="123"/>
                  <a:pt x="143" y="109"/>
                  <a:pt x="157" y="102"/>
                </a:cubicBezTo>
                <a:cubicBezTo>
                  <a:pt x="161" y="101"/>
                  <a:pt x="171" y="91"/>
                  <a:pt x="175" y="93"/>
                </a:cubicBezTo>
                <a:cubicBezTo>
                  <a:pt x="187" y="99"/>
                  <a:pt x="180" y="90"/>
                  <a:pt x="189" y="86"/>
                </a:cubicBezTo>
                <a:cubicBezTo>
                  <a:pt x="191" y="84"/>
                  <a:pt x="195" y="83"/>
                  <a:pt x="198" y="85"/>
                </a:cubicBezTo>
                <a:cubicBezTo>
                  <a:pt x="204" y="90"/>
                  <a:pt x="204" y="93"/>
                  <a:pt x="204" y="82"/>
                </a:cubicBezTo>
                <a:cubicBezTo>
                  <a:pt x="204" y="75"/>
                  <a:pt x="224" y="76"/>
                  <a:pt x="215" y="68"/>
                </a:cubicBezTo>
                <a:cubicBezTo>
                  <a:pt x="213" y="67"/>
                  <a:pt x="206" y="66"/>
                  <a:pt x="204" y="67"/>
                </a:cubicBezTo>
                <a:cubicBezTo>
                  <a:pt x="199" y="68"/>
                  <a:pt x="198" y="69"/>
                  <a:pt x="193" y="68"/>
                </a:cubicBezTo>
                <a:cubicBezTo>
                  <a:pt x="193" y="66"/>
                  <a:pt x="196" y="65"/>
                  <a:pt x="197" y="64"/>
                </a:cubicBezTo>
                <a:cubicBezTo>
                  <a:pt x="197" y="62"/>
                  <a:pt x="196" y="59"/>
                  <a:pt x="196" y="58"/>
                </a:cubicBezTo>
                <a:cubicBezTo>
                  <a:pt x="196" y="55"/>
                  <a:pt x="194" y="54"/>
                  <a:pt x="195" y="53"/>
                </a:cubicBezTo>
                <a:cubicBezTo>
                  <a:pt x="196" y="53"/>
                  <a:pt x="199" y="56"/>
                  <a:pt x="201" y="54"/>
                </a:cubicBezTo>
                <a:cubicBezTo>
                  <a:pt x="204" y="50"/>
                  <a:pt x="195" y="47"/>
                  <a:pt x="193" y="44"/>
                </a:cubicBezTo>
                <a:cubicBezTo>
                  <a:pt x="189" y="40"/>
                  <a:pt x="198" y="37"/>
                  <a:pt x="195" y="29"/>
                </a:cubicBezTo>
                <a:cubicBezTo>
                  <a:pt x="195" y="28"/>
                  <a:pt x="194" y="26"/>
                  <a:pt x="192" y="24"/>
                </a:cubicBezTo>
                <a:cubicBezTo>
                  <a:pt x="192" y="24"/>
                  <a:pt x="192" y="24"/>
                  <a:pt x="192" y="24"/>
                </a:cubicBezTo>
                <a:cubicBezTo>
                  <a:pt x="197" y="21"/>
                  <a:pt x="197" y="21"/>
                  <a:pt x="197" y="21"/>
                </a:cubicBezTo>
                <a:cubicBezTo>
                  <a:pt x="193" y="1"/>
                  <a:pt x="193" y="1"/>
                  <a:pt x="193" y="1"/>
                </a:cubicBezTo>
                <a:cubicBezTo>
                  <a:pt x="198" y="0"/>
                  <a:pt x="198" y="0"/>
                  <a:pt x="198" y="0"/>
                </a:cubicBezTo>
                <a:cubicBezTo>
                  <a:pt x="202" y="2"/>
                  <a:pt x="202" y="2"/>
                  <a:pt x="202" y="2"/>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TextBox 60">
            <a:extLst>
              <a:ext uri="{FF2B5EF4-FFF2-40B4-BE49-F238E27FC236}">
                <a16:creationId xmlns:a16="http://schemas.microsoft.com/office/drawing/2014/main" id="{6C3E588B-D3FE-492A-8363-50910A441C1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UKRAINE MAP</a:t>
            </a:r>
          </a:p>
          <a:p>
            <a:r>
              <a:rPr lang="en-US" dirty="0">
                <a:solidFill>
                  <a:schemeClr val="bg2">
                    <a:lumMod val="25000"/>
                  </a:schemeClr>
                </a:solidFill>
                <a:latin typeface="Candara" panose="020E0502030303020204" pitchFamily="34" charset="0"/>
              </a:rPr>
              <a:t>Your Subtitle</a:t>
            </a:r>
          </a:p>
        </p:txBody>
      </p:sp>
      <p:sp>
        <p:nvSpPr>
          <p:cNvPr id="89" name="Oval 88">
            <a:extLst>
              <a:ext uri="{FF2B5EF4-FFF2-40B4-BE49-F238E27FC236}">
                <a16:creationId xmlns:a16="http://schemas.microsoft.com/office/drawing/2014/main" id="{6032CB76-3B2E-4EC5-8D21-7FA1FB659472}"/>
              </a:ext>
            </a:extLst>
          </p:cNvPr>
          <p:cNvSpPr>
            <a:spLocks noChangeAspect="1"/>
          </p:cNvSpPr>
          <p:nvPr/>
        </p:nvSpPr>
        <p:spPr>
          <a:xfrm>
            <a:off x="6561523" y="935020"/>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90" name="Isosceles Triangle 89">
            <a:extLst>
              <a:ext uri="{FF2B5EF4-FFF2-40B4-BE49-F238E27FC236}">
                <a16:creationId xmlns:a16="http://schemas.microsoft.com/office/drawing/2014/main" id="{B71E5600-8F8D-4257-890F-44CF64CFAB5B}"/>
              </a:ext>
            </a:extLst>
          </p:cNvPr>
          <p:cNvSpPr/>
          <p:nvPr/>
        </p:nvSpPr>
        <p:spPr bwMode="auto">
          <a:xfrm flipV="1">
            <a:off x="6951956" y="1967078"/>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1" name="Group 90">
            <a:extLst>
              <a:ext uri="{FF2B5EF4-FFF2-40B4-BE49-F238E27FC236}">
                <a16:creationId xmlns:a16="http://schemas.microsoft.com/office/drawing/2014/main" id="{C89689DE-10E8-445B-8C74-0D8987AA0BCA}"/>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92" name="Group 12">
              <a:extLst>
                <a:ext uri="{FF2B5EF4-FFF2-40B4-BE49-F238E27FC236}">
                  <a16:creationId xmlns:a16="http://schemas.microsoft.com/office/drawing/2014/main" id="{62FE31F0-2861-4606-831C-B2EE37A8C3CF}"/>
                </a:ext>
              </a:extLst>
            </p:cNvPr>
            <p:cNvGrpSpPr/>
            <p:nvPr/>
          </p:nvGrpSpPr>
          <p:grpSpPr>
            <a:xfrm>
              <a:off x="2879034" y="5745835"/>
              <a:ext cx="4461909" cy="1005840"/>
              <a:chOff x="323619" y="3562348"/>
              <a:chExt cx="2881714" cy="914400"/>
            </a:xfrm>
          </p:grpSpPr>
          <p:sp>
            <p:nvSpPr>
              <p:cNvPr id="95" name="Rectangle 94">
                <a:extLst>
                  <a:ext uri="{FF2B5EF4-FFF2-40B4-BE49-F238E27FC236}">
                    <a16:creationId xmlns:a16="http://schemas.microsoft.com/office/drawing/2014/main" id="{D0EE3BFE-82D0-462C-BAA6-1DCE108DD4B6}"/>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6" name="Rectangle 95">
                <a:extLst>
                  <a:ext uri="{FF2B5EF4-FFF2-40B4-BE49-F238E27FC236}">
                    <a16:creationId xmlns:a16="http://schemas.microsoft.com/office/drawing/2014/main" id="{F8C5E66F-460A-46B0-A2AE-A763C9179383}"/>
                  </a:ext>
                </a:extLst>
              </p:cNvPr>
              <p:cNvSpPr/>
              <p:nvPr/>
            </p:nvSpPr>
            <p:spPr>
              <a:xfrm>
                <a:off x="323619" y="3562348"/>
                <a:ext cx="541087" cy="914400"/>
              </a:xfrm>
              <a:prstGeom prst="rect">
                <a:avLst/>
              </a:prstGeom>
              <a:solidFill>
                <a:srgbClr val="44D7FB"/>
              </a:solidFill>
              <a:ln>
                <a:noFill/>
              </a:ln>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3" name="TextBox 92">
              <a:extLst>
                <a:ext uri="{FF2B5EF4-FFF2-40B4-BE49-F238E27FC236}">
                  <a16:creationId xmlns:a16="http://schemas.microsoft.com/office/drawing/2014/main" id="{1B0A8A31-CA35-4483-B3CB-7E617826D64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4" name="TextBox 93">
              <a:extLst>
                <a:ext uri="{FF2B5EF4-FFF2-40B4-BE49-F238E27FC236}">
                  <a16:creationId xmlns:a16="http://schemas.microsoft.com/office/drawing/2014/main" id="{B0380D95-464E-483D-8698-987B906875C3}"/>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97" name="Oval 96">
            <a:extLst>
              <a:ext uri="{FF2B5EF4-FFF2-40B4-BE49-F238E27FC236}">
                <a16:creationId xmlns:a16="http://schemas.microsoft.com/office/drawing/2014/main" id="{BE19DE40-4BA0-42FB-B8EA-1AFAF57C4E05}"/>
              </a:ext>
            </a:extLst>
          </p:cNvPr>
          <p:cNvSpPr>
            <a:spLocks noChangeAspect="1"/>
          </p:cNvSpPr>
          <p:nvPr/>
        </p:nvSpPr>
        <p:spPr>
          <a:xfrm>
            <a:off x="7066483" y="3851983"/>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98" name="Isosceles Triangle 97">
            <a:extLst>
              <a:ext uri="{FF2B5EF4-FFF2-40B4-BE49-F238E27FC236}">
                <a16:creationId xmlns:a16="http://schemas.microsoft.com/office/drawing/2014/main" id="{D0BC25D3-5890-4EEE-940C-6752104674E6}"/>
              </a:ext>
            </a:extLst>
          </p:cNvPr>
          <p:cNvSpPr/>
          <p:nvPr/>
        </p:nvSpPr>
        <p:spPr bwMode="auto">
          <a:xfrm flipV="1">
            <a:off x="7456916" y="48840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9" name="Group 98">
            <a:extLst>
              <a:ext uri="{FF2B5EF4-FFF2-40B4-BE49-F238E27FC236}">
                <a16:creationId xmlns:a16="http://schemas.microsoft.com/office/drawing/2014/main" id="{82378D14-A834-44C9-BA01-CA9BB50D410C}"/>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100" name="Group 12">
              <a:extLst>
                <a:ext uri="{FF2B5EF4-FFF2-40B4-BE49-F238E27FC236}">
                  <a16:creationId xmlns:a16="http://schemas.microsoft.com/office/drawing/2014/main" id="{E2B37038-35D2-4D91-95D9-2A00570B0709}"/>
                </a:ext>
              </a:extLst>
            </p:cNvPr>
            <p:cNvGrpSpPr/>
            <p:nvPr/>
          </p:nvGrpSpPr>
          <p:grpSpPr>
            <a:xfrm>
              <a:off x="2879034" y="5745836"/>
              <a:ext cx="4461910" cy="1005840"/>
              <a:chOff x="323619" y="3562349"/>
              <a:chExt cx="2881714" cy="914400"/>
            </a:xfrm>
          </p:grpSpPr>
          <p:sp>
            <p:nvSpPr>
              <p:cNvPr id="103" name="Rectangle 102">
                <a:extLst>
                  <a:ext uri="{FF2B5EF4-FFF2-40B4-BE49-F238E27FC236}">
                    <a16:creationId xmlns:a16="http://schemas.microsoft.com/office/drawing/2014/main" id="{DB024BE7-873B-4E7A-8F20-4ADEDEE3C784}"/>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4" name="Rectangle 103">
                <a:extLst>
                  <a:ext uri="{FF2B5EF4-FFF2-40B4-BE49-F238E27FC236}">
                    <a16:creationId xmlns:a16="http://schemas.microsoft.com/office/drawing/2014/main" id="{52CC3D7C-FA16-4C62-B342-6605DD30FCF7}"/>
                  </a:ext>
                </a:extLst>
              </p:cNvPr>
              <p:cNvSpPr/>
              <p:nvPr/>
            </p:nvSpPr>
            <p:spPr>
              <a:xfrm>
                <a:off x="323619" y="3562349"/>
                <a:ext cx="541087" cy="914400"/>
              </a:xfrm>
              <a:prstGeom prst="rect">
                <a:avLst/>
              </a:prstGeom>
              <a:solidFill>
                <a:srgbClr val="36B8E3"/>
              </a:solidFill>
              <a:ln>
                <a:no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1" name="TextBox 100">
              <a:extLst>
                <a:ext uri="{FF2B5EF4-FFF2-40B4-BE49-F238E27FC236}">
                  <a16:creationId xmlns:a16="http://schemas.microsoft.com/office/drawing/2014/main" id="{EE1C749B-1A36-4671-AE3D-9D26DCBF7516}"/>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6B8E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2" name="TextBox 101">
              <a:extLst>
                <a:ext uri="{FF2B5EF4-FFF2-40B4-BE49-F238E27FC236}">
                  <a16:creationId xmlns:a16="http://schemas.microsoft.com/office/drawing/2014/main" id="{91EB9336-FC6D-49E9-B698-BE1D3DED7D05}"/>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05" name="Group 104">
            <a:extLst>
              <a:ext uri="{FF2B5EF4-FFF2-40B4-BE49-F238E27FC236}">
                <a16:creationId xmlns:a16="http://schemas.microsoft.com/office/drawing/2014/main" id="{EAEC8E06-ED85-493E-B695-7D51DD75EF49}"/>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106" name="Group 12">
              <a:extLst>
                <a:ext uri="{FF2B5EF4-FFF2-40B4-BE49-F238E27FC236}">
                  <a16:creationId xmlns:a16="http://schemas.microsoft.com/office/drawing/2014/main" id="{4BDE09DA-8FE2-4CFB-96A8-0AD25B83C864}"/>
                </a:ext>
              </a:extLst>
            </p:cNvPr>
            <p:cNvGrpSpPr/>
            <p:nvPr/>
          </p:nvGrpSpPr>
          <p:grpSpPr>
            <a:xfrm>
              <a:off x="2879034" y="5745836"/>
              <a:ext cx="4461909" cy="1005841"/>
              <a:chOff x="323619" y="3562349"/>
              <a:chExt cx="2881714" cy="914401"/>
            </a:xfrm>
          </p:grpSpPr>
          <p:sp>
            <p:nvSpPr>
              <p:cNvPr id="109" name="Rectangle 108">
                <a:extLst>
                  <a:ext uri="{FF2B5EF4-FFF2-40B4-BE49-F238E27FC236}">
                    <a16:creationId xmlns:a16="http://schemas.microsoft.com/office/drawing/2014/main" id="{AE5F0D4D-62ED-4DDA-B461-0282602389E4}"/>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ectangle 109">
                <a:extLst>
                  <a:ext uri="{FF2B5EF4-FFF2-40B4-BE49-F238E27FC236}">
                    <a16:creationId xmlns:a16="http://schemas.microsoft.com/office/drawing/2014/main" id="{EB9241C8-7C4C-463F-9720-D2F07C60194E}"/>
                  </a:ext>
                </a:extLst>
              </p:cNvPr>
              <p:cNvSpPr/>
              <p:nvPr/>
            </p:nvSpPr>
            <p:spPr>
              <a:xfrm>
                <a:off x="323619" y="3562350"/>
                <a:ext cx="541087" cy="914400"/>
              </a:xfrm>
              <a:prstGeom prst="rect">
                <a:avLst/>
              </a:prstGeom>
              <a:solidFill>
                <a:srgbClr val="239BD3"/>
              </a:solidFill>
              <a:ln>
                <a:no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7" name="TextBox 106">
              <a:extLst>
                <a:ext uri="{FF2B5EF4-FFF2-40B4-BE49-F238E27FC236}">
                  <a16:creationId xmlns:a16="http://schemas.microsoft.com/office/drawing/2014/main" id="{13E9AB51-041C-482F-8C0F-C9CBB9F2704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8" name="TextBox 107">
              <a:extLst>
                <a:ext uri="{FF2B5EF4-FFF2-40B4-BE49-F238E27FC236}">
                  <a16:creationId xmlns:a16="http://schemas.microsoft.com/office/drawing/2014/main" id="{79795929-0B8E-42EE-9A1A-A59CCA76DE82}"/>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11" name="Oval 110">
            <a:extLst>
              <a:ext uri="{FF2B5EF4-FFF2-40B4-BE49-F238E27FC236}">
                <a16:creationId xmlns:a16="http://schemas.microsoft.com/office/drawing/2014/main" id="{70F192EC-7511-4F8C-91D9-3204D4DBFD88}"/>
              </a:ext>
            </a:extLst>
          </p:cNvPr>
          <p:cNvSpPr>
            <a:spLocks noChangeAspect="1"/>
          </p:cNvSpPr>
          <p:nvPr/>
        </p:nvSpPr>
        <p:spPr>
          <a:xfrm>
            <a:off x="9802639" y="1762061"/>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12" name="Isosceles Triangle 111">
            <a:extLst>
              <a:ext uri="{FF2B5EF4-FFF2-40B4-BE49-F238E27FC236}">
                <a16:creationId xmlns:a16="http://schemas.microsoft.com/office/drawing/2014/main" id="{DCDF856A-C97F-47D0-9786-FBA31FA23C71}"/>
              </a:ext>
            </a:extLst>
          </p:cNvPr>
          <p:cNvSpPr/>
          <p:nvPr/>
        </p:nvSpPr>
        <p:spPr bwMode="auto">
          <a:xfrm flipV="1">
            <a:off x="10193072" y="2794119"/>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3" name="Block Arc 112">
            <a:extLst>
              <a:ext uri="{FF2B5EF4-FFF2-40B4-BE49-F238E27FC236}">
                <a16:creationId xmlns:a16="http://schemas.microsoft.com/office/drawing/2014/main" id="{4D5B5916-DC7E-40F1-A7BB-739CE66CA84F}"/>
              </a:ext>
            </a:extLst>
          </p:cNvPr>
          <p:cNvSpPr>
            <a:spLocks noChangeAspect="1"/>
          </p:cNvSpPr>
          <p:nvPr/>
        </p:nvSpPr>
        <p:spPr>
          <a:xfrm rot="16200000" flipH="1">
            <a:off x="6438203" y="809417"/>
            <a:ext cx="1188720" cy="1188682"/>
          </a:xfrm>
          <a:prstGeom prst="blockArc">
            <a:avLst>
              <a:gd name="adj1" fmla="val 16242892"/>
              <a:gd name="adj2" fmla="val 10822413"/>
              <a:gd name="adj3" fmla="val 14427"/>
            </a:avLst>
          </a:prstGeom>
          <a:solidFill>
            <a:srgbClr val="44D7FB"/>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4" name="Block Arc 113">
            <a:extLst>
              <a:ext uri="{FF2B5EF4-FFF2-40B4-BE49-F238E27FC236}">
                <a16:creationId xmlns:a16="http://schemas.microsoft.com/office/drawing/2014/main" id="{9A0F593E-DAA5-477B-B79B-49003C987D97}"/>
              </a:ext>
            </a:extLst>
          </p:cNvPr>
          <p:cNvSpPr>
            <a:spLocks noChangeAspect="1"/>
          </p:cNvSpPr>
          <p:nvPr/>
        </p:nvSpPr>
        <p:spPr>
          <a:xfrm rot="16200000" flipH="1">
            <a:off x="6943163" y="3726380"/>
            <a:ext cx="1188720" cy="1188682"/>
          </a:xfrm>
          <a:prstGeom prst="blockArc">
            <a:avLst>
              <a:gd name="adj1" fmla="val 14423919"/>
              <a:gd name="adj2" fmla="val 10822413"/>
              <a:gd name="adj3" fmla="val 14427"/>
            </a:avLst>
          </a:pr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5" name="Block Arc 114">
            <a:extLst>
              <a:ext uri="{FF2B5EF4-FFF2-40B4-BE49-F238E27FC236}">
                <a16:creationId xmlns:a16="http://schemas.microsoft.com/office/drawing/2014/main" id="{64D99C76-A4A5-4382-B506-EE85BED1D752}"/>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239BD3"/>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414346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3317"/>
                                        </p:tgtEl>
                                        <p:attrNameLst>
                                          <p:attrName>style.visibility</p:attrName>
                                        </p:attrNameLst>
                                      </p:cBhvr>
                                      <p:to>
                                        <p:strVal val="visible"/>
                                      </p:to>
                                    </p:set>
                                    <p:anim calcmode="lin" valueType="num">
                                      <p:cBhvr additive="base">
                                        <p:cTn id="7" dur="1000" fill="hold"/>
                                        <p:tgtEl>
                                          <p:spTgt spid="13317"/>
                                        </p:tgtEl>
                                        <p:attrNameLst>
                                          <p:attrName>ppt_x</p:attrName>
                                        </p:attrNameLst>
                                      </p:cBhvr>
                                      <p:tavLst>
                                        <p:tav tm="0">
                                          <p:val>
                                            <p:strVal val="#ppt_x"/>
                                          </p:val>
                                        </p:tav>
                                        <p:tav tm="100000">
                                          <p:val>
                                            <p:strVal val="#ppt_x"/>
                                          </p:val>
                                        </p:tav>
                                      </p:tavLst>
                                    </p:anim>
                                    <p:anim calcmode="lin" valueType="num">
                                      <p:cBhvr additive="base">
                                        <p:cTn id="8" dur="1000" fill="hold"/>
                                        <p:tgtEl>
                                          <p:spTgt spid="1331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3318"/>
                                        </p:tgtEl>
                                        <p:attrNameLst>
                                          <p:attrName>style.visibility</p:attrName>
                                        </p:attrNameLst>
                                      </p:cBhvr>
                                      <p:to>
                                        <p:strVal val="visible"/>
                                      </p:to>
                                    </p:set>
                                    <p:anim calcmode="lin" valueType="num">
                                      <p:cBhvr additive="base">
                                        <p:cTn id="11" dur="1000" fill="hold"/>
                                        <p:tgtEl>
                                          <p:spTgt spid="13318"/>
                                        </p:tgtEl>
                                        <p:attrNameLst>
                                          <p:attrName>ppt_x</p:attrName>
                                        </p:attrNameLst>
                                      </p:cBhvr>
                                      <p:tavLst>
                                        <p:tav tm="0">
                                          <p:val>
                                            <p:strVal val="#ppt_x"/>
                                          </p:val>
                                        </p:tav>
                                        <p:tav tm="100000">
                                          <p:val>
                                            <p:strVal val="#ppt_x"/>
                                          </p:val>
                                        </p:tav>
                                      </p:tavLst>
                                    </p:anim>
                                    <p:anim calcmode="lin" valueType="num">
                                      <p:cBhvr additive="base">
                                        <p:cTn id="12" dur="1000" fill="hold"/>
                                        <p:tgtEl>
                                          <p:spTgt spid="133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319"/>
                                        </p:tgtEl>
                                        <p:attrNameLst>
                                          <p:attrName>style.visibility</p:attrName>
                                        </p:attrNameLst>
                                      </p:cBhvr>
                                      <p:to>
                                        <p:strVal val="visible"/>
                                      </p:to>
                                    </p:set>
                                    <p:anim calcmode="lin" valueType="num">
                                      <p:cBhvr additive="base">
                                        <p:cTn id="15" dur="1000" fill="hold"/>
                                        <p:tgtEl>
                                          <p:spTgt spid="13319"/>
                                        </p:tgtEl>
                                        <p:attrNameLst>
                                          <p:attrName>ppt_x</p:attrName>
                                        </p:attrNameLst>
                                      </p:cBhvr>
                                      <p:tavLst>
                                        <p:tav tm="0">
                                          <p:val>
                                            <p:strVal val="#ppt_x"/>
                                          </p:val>
                                        </p:tav>
                                        <p:tav tm="100000">
                                          <p:val>
                                            <p:strVal val="#ppt_x"/>
                                          </p:val>
                                        </p:tav>
                                      </p:tavLst>
                                    </p:anim>
                                    <p:anim calcmode="lin" valueType="num">
                                      <p:cBhvr additive="base">
                                        <p:cTn id="16" dur="1000" fill="hold"/>
                                        <p:tgtEl>
                                          <p:spTgt spid="13319"/>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3320"/>
                                        </p:tgtEl>
                                        <p:attrNameLst>
                                          <p:attrName>style.visibility</p:attrName>
                                        </p:attrNameLst>
                                      </p:cBhvr>
                                      <p:to>
                                        <p:strVal val="visible"/>
                                      </p:to>
                                    </p:set>
                                    <p:anim calcmode="lin" valueType="num">
                                      <p:cBhvr additive="base">
                                        <p:cTn id="19" dur="1000" fill="hold"/>
                                        <p:tgtEl>
                                          <p:spTgt spid="13320"/>
                                        </p:tgtEl>
                                        <p:attrNameLst>
                                          <p:attrName>ppt_x</p:attrName>
                                        </p:attrNameLst>
                                      </p:cBhvr>
                                      <p:tavLst>
                                        <p:tav tm="0">
                                          <p:val>
                                            <p:strVal val="#ppt_x"/>
                                          </p:val>
                                        </p:tav>
                                        <p:tav tm="100000">
                                          <p:val>
                                            <p:strVal val="#ppt_x"/>
                                          </p:val>
                                        </p:tav>
                                      </p:tavLst>
                                    </p:anim>
                                    <p:anim calcmode="lin" valueType="num">
                                      <p:cBhvr additive="base">
                                        <p:cTn id="20" dur="1000" fill="hold"/>
                                        <p:tgtEl>
                                          <p:spTgt spid="13320"/>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321"/>
                                        </p:tgtEl>
                                        <p:attrNameLst>
                                          <p:attrName>style.visibility</p:attrName>
                                        </p:attrNameLst>
                                      </p:cBhvr>
                                      <p:to>
                                        <p:strVal val="visible"/>
                                      </p:to>
                                    </p:set>
                                    <p:anim calcmode="lin" valueType="num">
                                      <p:cBhvr additive="base">
                                        <p:cTn id="23" dur="1000" fill="hold"/>
                                        <p:tgtEl>
                                          <p:spTgt spid="13321"/>
                                        </p:tgtEl>
                                        <p:attrNameLst>
                                          <p:attrName>ppt_x</p:attrName>
                                        </p:attrNameLst>
                                      </p:cBhvr>
                                      <p:tavLst>
                                        <p:tav tm="0">
                                          <p:val>
                                            <p:strVal val="#ppt_x"/>
                                          </p:val>
                                        </p:tav>
                                        <p:tav tm="100000">
                                          <p:val>
                                            <p:strVal val="#ppt_x"/>
                                          </p:val>
                                        </p:tav>
                                      </p:tavLst>
                                    </p:anim>
                                    <p:anim calcmode="lin" valueType="num">
                                      <p:cBhvr additive="base">
                                        <p:cTn id="24" dur="1000" fill="hold"/>
                                        <p:tgtEl>
                                          <p:spTgt spid="13321"/>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3322"/>
                                        </p:tgtEl>
                                        <p:attrNameLst>
                                          <p:attrName>style.visibility</p:attrName>
                                        </p:attrNameLst>
                                      </p:cBhvr>
                                      <p:to>
                                        <p:strVal val="visible"/>
                                      </p:to>
                                    </p:set>
                                    <p:anim calcmode="lin" valueType="num">
                                      <p:cBhvr additive="base">
                                        <p:cTn id="27" dur="1000" fill="hold"/>
                                        <p:tgtEl>
                                          <p:spTgt spid="13322"/>
                                        </p:tgtEl>
                                        <p:attrNameLst>
                                          <p:attrName>ppt_x</p:attrName>
                                        </p:attrNameLst>
                                      </p:cBhvr>
                                      <p:tavLst>
                                        <p:tav tm="0">
                                          <p:val>
                                            <p:strVal val="#ppt_x"/>
                                          </p:val>
                                        </p:tav>
                                        <p:tav tm="100000">
                                          <p:val>
                                            <p:strVal val="#ppt_x"/>
                                          </p:val>
                                        </p:tav>
                                      </p:tavLst>
                                    </p:anim>
                                    <p:anim calcmode="lin" valueType="num">
                                      <p:cBhvr additive="base">
                                        <p:cTn id="28" dur="1000" fill="hold"/>
                                        <p:tgtEl>
                                          <p:spTgt spid="13322"/>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3323"/>
                                        </p:tgtEl>
                                        <p:attrNameLst>
                                          <p:attrName>style.visibility</p:attrName>
                                        </p:attrNameLst>
                                      </p:cBhvr>
                                      <p:to>
                                        <p:strVal val="visible"/>
                                      </p:to>
                                    </p:set>
                                    <p:anim calcmode="lin" valueType="num">
                                      <p:cBhvr additive="base">
                                        <p:cTn id="31" dur="1000" fill="hold"/>
                                        <p:tgtEl>
                                          <p:spTgt spid="13323"/>
                                        </p:tgtEl>
                                        <p:attrNameLst>
                                          <p:attrName>ppt_x</p:attrName>
                                        </p:attrNameLst>
                                      </p:cBhvr>
                                      <p:tavLst>
                                        <p:tav tm="0">
                                          <p:val>
                                            <p:strVal val="#ppt_x"/>
                                          </p:val>
                                        </p:tav>
                                        <p:tav tm="100000">
                                          <p:val>
                                            <p:strVal val="#ppt_x"/>
                                          </p:val>
                                        </p:tav>
                                      </p:tavLst>
                                    </p:anim>
                                    <p:anim calcmode="lin" valueType="num">
                                      <p:cBhvr additive="base">
                                        <p:cTn id="32" dur="1000" fill="hold"/>
                                        <p:tgtEl>
                                          <p:spTgt spid="13323"/>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3324"/>
                                        </p:tgtEl>
                                        <p:attrNameLst>
                                          <p:attrName>style.visibility</p:attrName>
                                        </p:attrNameLst>
                                      </p:cBhvr>
                                      <p:to>
                                        <p:strVal val="visible"/>
                                      </p:to>
                                    </p:set>
                                    <p:anim calcmode="lin" valueType="num">
                                      <p:cBhvr additive="base">
                                        <p:cTn id="35" dur="1000" fill="hold"/>
                                        <p:tgtEl>
                                          <p:spTgt spid="13324"/>
                                        </p:tgtEl>
                                        <p:attrNameLst>
                                          <p:attrName>ppt_x</p:attrName>
                                        </p:attrNameLst>
                                      </p:cBhvr>
                                      <p:tavLst>
                                        <p:tav tm="0">
                                          <p:val>
                                            <p:strVal val="#ppt_x"/>
                                          </p:val>
                                        </p:tav>
                                        <p:tav tm="100000">
                                          <p:val>
                                            <p:strVal val="#ppt_x"/>
                                          </p:val>
                                        </p:tav>
                                      </p:tavLst>
                                    </p:anim>
                                    <p:anim calcmode="lin" valueType="num">
                                      <p:cBhvr additive="base">
                                        <p:cTn id="36" dur="1000" fill="hold"/>
                                        <p:tgtEl>
                                          <p:spTgt spid="13324"/>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3325"/>
                                        </p:tgtEl>
                                        <p:attrNameLst>
                                          <p:attrName>style.visibility</p:attrName>
                                        </p:attrNameLst>
                                      </p:cBhvr>
                                      <p:to>
                                        <p:strVal val="visible"/>
                                      </p:to>
                                    </p:set>
                                    <p:anim calcmode="lin" valueType="num">
                                      <p:cBhvr additive="base">
                                        <p:cTn id="39" dur="1000" fill="hold"/>
                                        <p:tgtEl>
                                          <p:spTgt spid="13325"/>
                                        </p:tgtEl>
                                        <p:attrNameLst>
                                          <p:attrName>ppt_x</p:attrName>
                                        </p:attrNameLst>
                                      </p:cBhvr>
                                      <p:tavLst>
                                        <p:tav tm="0">
                                          <p:val>
                                            <p:strVal val="#ppt_x"/>
                                          </p:val>
                                        </p:tav>
                                        <p:tav tm="100000">
                                          <p:val>
                                            <p:strVal val="#ppt_x"/>
                                          </p:val>
                                        </p:tav>
                                      </p:tavLst>
                                    </p:anim>
                                    <p:anim calcmode="lin" valueType="num">
                                      <p:cBhvr additive="base">
                                        <p:cTn id="40" dur="1000" fill="hold"/>
                                        <p:tgtEl>
                                          <p:spTgt spid="13325"/>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3326"/>
                                        </p:tgtEl>
                                        <p:attrNameLst>
                                          <p:attrName>style.visibility</p:attrName>
                                        </p:attrNameLst>
                                      </p:cBhvr>
                                      <p:to>
                                        <p:strVal val="visible"/>
                                      </p:to>
                                    </p:set>
                                    <p:anim calcmode="lin" valueType="num">
                                      <p:cBhvr additive="base">
                                        <p:cTn id="43" dur="1000" fill="hold"/>
                                        <p:tgtEl>
                                          <p:spTgt spid="13326"/>
                                        </p:tgtEl>
                                        <p:attrNameLst>
                                          <p:attrName>ppt_x</p:attrName>
                                        </p:attrNameLst>
                                      </p:cBhvr>
                                      <p:tavLst>
                                        <p:tav tm="0">
                                          <p:val>
                                            <p:strVal val="#ppt_x"/>
                                          </p:val>
                                        </p:tav>
                                        <p:tav tm="100000">
                                          <p:val>
                                            <p:strVal val="#ppt_x"/>
                                          </p:val>
                                        </p:tav>
                                      </p:tavLst>
                                    </p:anim>
                                    <p:anim calcmode="lin" valueType="num">
                                      <p:cBhvr additive="base">
                                        <p:cTn id="44" dur="1000" fill="hold"/>
                                        <p:tgtEl>
                                          <p:spTgt spid="13326"/>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3327"/>
                                        </p:tgtEl>
                                        <p:attrNameLst>
                                          <p:attrName>style.visibility</p:attrName>
                                        </p:attrNameLst>
                                      </p:cBhvr>
                                      <p:to>
                                        <p:strVal val="visible"/>
                                      </p:to>
                                    </p:set>
                                    <p:anim calcmode="lin" valueType="num">
                                      <p:cBhvr additive="base">
                                        <p:cTn id="47" dur="1000" fill="hold"/>
                                        <p:tgtEl>
                                          <p:spTgt spid="13327"/>
                                        </p:tgtEl>
                                        <p:attrNameLst>
                                          <p:attrName>ppt_x</p:attrName>
                                        </p:attrNameLst>
                                      </p:cBhvr>
                                      <p:tavLst>
                                        <p:tav tm="0">
                                          <p:val>
                                            <p:strVal val="#ppt_x"/>
                                          </p:val>
                                        </p:tav>
                                        <p:tav tm="100000">
                                          <p:val>
                                            <p:strVal val="#ppt_x"/>
                                          </p:val>
                                        </p:tav>
                                      </p:tavLst>
                                    </p:anim>
                                    <p:anim calcmode="lin" valueType="num">
                                      <p:cBhvr additive="base">
                                        <p:cTn id="48" dur="1000" fill="hold"/>
                                        <p:tgtEl>
                                          <p:spTgt spid="13327"/>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3328"/>
                                        </p:tgtEl>
                                        <p:attrNameLst>
                                          <p:attrName>style.visibility</p:attrName>
                                        </p:attrNameLst>
                                      </p:cBhvr>
                                      <p:to>
                                        <p:strVal val="visible"/>
                                      </p:to>
                                    </p:set>
                                    <p:anim calcmode="lin" valueType="num">
                                      <p:cBhvr additive="base">
                                        <p:cTn id="51" dur="1000" fill="hold"/>
                                        <p:tgtEl>
                                          <p:spTgt spid="13328"/>
                                        </p:tgtEl>
                                        <p:attrNameLst>
                                          <p:attrName>ppt_x</p:attrName>
                                        </p:attrNameLst>
                                      </p:cBhvr>
                                      <p:tavLst>
                                        <p:tav tm="0">
                                          <p:val>
                                            <p:strVal val="#ppt_x"/>
                                          </p:val>
                                        </p:tav>
                                        <p:tav tm="100000">
                                          <p:val>
                                            <p:strVal val="#ppt_x"/>
                                          </p:val>
                                        </p:tav>
                                      </p:tavLst>
                                    </p:anim>
                                    <p:anim calcmode="lin" valueType="num">
                                      <p:cBhvr additive="base">
                                        <p:cTn id="52" dur="1000" fill="hold"/>
                                        <p:tgtEl>
                                          <p:spTgt spid="13328"/>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3329"/>
                                        </p:tgtEl>
                                        <p:attrNameLst>
                                          <p:attrName>style.visibility</p:attrName>
                                        </p:attrNameLst>
                                      </p:cBhvr>
                                      <p:to>
                                        <p:strVal val="visible"/>
                                      </p:to>
                                    </p:set>
                                    <p:anim calcmode="lin" valueType="num">
                                      <p:cBhvr additive="base">
                                        <p:cTn id="55" dur="1000" fill="hold"/>
                                        <p:tgtEl>
                                          <p:spTgt spid="13329"/>
                                        </p:tgtEl>
                                        <p:attrNameLst>
                                          <p:attrName>ppt_x</p:attrName>
                                        </p:attrNameLst>
                                      </p:cBhvr>
                                      <p:tavLst>
                                        <p:tav tm="0">
                                          <p:val>
                                            <p:strVal val="#ppt_x"/>
                                          </p:val>
                                        </p:tav>
                                        <p:tav tm="100000">
                                          <p:val>
                                            <p:strVal val="#ppt_x"/>
                                          </p:val>
                                        </p:tav>
                                      </p:tavLst>
                                    </p:anim>
                                    <p:anim calcmode="lin" valueType="num">
                                      <p:cBhvr additive="base">
                                        <p:cTn id="56" dur="1000" fill="hold"/>
                                        <p:tgtEl>
                                          <p:spTgt spid="13329"/>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3330"/>
                                        </p:tgtEl>
                                        <p:attrNameLst>
                                          <p:attrName>style.visibility</p:attrName>
                                        </p:attrNameLst>
                                      </p:cBhvr>
                                      <p:to>
                                        <p:strVal val="visible"/>
                                      </p:to>
                                    </p:set>
                                    <p:anim calcmode="lin" valueType="num">
                                      <p:cBhvr additive="base">
                                        <p:cTn id="59" dur="1000" fill="hold"/>
                                        <p:tgtEl>
                                          <p:spTgt spid="13330"/>
                                        </p:tgtEl>
                                        <p:attrNameLst>
                                          <p:attrName>ppt_x</p:attrName>
                                        </p:attrNameLst>
                                      </p:cBhvr>
                                      <p:tavLst>
                                        <p:tav tm="0">
                                          <p:val>
                                            <p:strVal val="#ppt_x"/>
                                          </p:val>
                                        </p:tav>
                                        <p:tav tm="100000">
                                          <p:val>
                                            <p:strVal val="#ppt_x"/>
                                          </p:val>
                                        </p:tav>
                                      </p:tavLst>
                                    </p:anim>
                                    <p:anim calcmode="lin" valueType="num">
                                      <p:cBhvr additive="base">
                                        <p:cTn id="60" dur="1000" fill="hold"/>
                                        <p:tgtEl>
                                          <p:spTgt spid="13330"/>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3331"/>
                                        </p:tgtEl>
                                        <p:attrNameLst>
                                          <p:attrName>style.visibility</p:attrName>
                                        </p:attrNameLst>
                                      </p:cBhvr>
                                      <p:to>
                                        <p:strVal val="visible"/>
                                      </p:to>
                                    </p:set>
                                    <p:anim calcmode="lin" valueType="num">
                                      <p:cBhvr additive="base">
                                        <p:cTn id="63" dur="1000" fill="hold"/>
                                        <p:tgtEl>
                                          <p:spTgt spid="13331"/>
                                        </p:tgtEl>
                                        <p:attrNameLst>
                                          <p:attrName>ppt_x</p:attrName>
                                        </p:attrNameLst>
                                      </p:cBhvr>
                                      <p:tavLst>
                                        <p:tav tm="0">
                                          <p:val>
                                            <p:strVal val="#ppt_x"/>
                                          </p:val>
                                        </p:tav>
                                        <p:tav tm="100000">
                                          <p:val>
                                            <p:strVal val="#ppt_x"/>
                                          </p:val>
                                        </p:tav>
                                      </p:tavLst>
                                    </p:anim>
                                    <p:anim calcmode="lin" valueType="num">
                                      <p:cBhvr additive="base">
                                        <p:cTn id="64" dur="1000" fill="hold"/>
                                        <p:tgtEl>
                                          <p:spTgt spid="13331"/>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3332"/>
                                        </p:tgtEl>
                                        <p:attrNameLst>
                                          <p:attrName>style.visibility</p:attrName>
                                        </p:attrNameLst>
                                      </p:cBhvr>
                                      <p:to>
                                        <p:strVal val="visible"/>
                                      </p:to>
                                    </p:set>
                                    <p:anim calcmode="lin" valueType="num">
                                      <p:cBhvr additive="base">
                                        <p:cTn id="67" dur="1000" fill="hold"/>
                                        <p:tgtEl>
                                          <p:spTgt spid="13332"/>
                                        </p:tgtEl>
                                        <p:attrNameLst>
                                          <p:attrName>ppt_x</p:attrName>
                                        </p:attrNameLst>
                                      </p:cBhvr>
                                      <p:tavLst>
                                        <p:tav tm="0">
                                          <p:val>
                                            <p:strVal val="#ppt_x"/>
                                          </p:val>
                                        </p:tav>
                                        <p:tav tm="100000">
                                          <p:val>
                                            <p:strVal val="#ppt_x"/>
                                          </p:val>
                                        </p:tav>
                                      </p:tavLst>
                                    </p:anim>
                                    <p:anim calcmode="lin" valueType="num">
                                      <p:cBhvr additive="base">
                                        <p:cTn id="68" dur="1000" fill="hold"/>
                                        <p:tgtEl>
                                          <p:spTgt spid="13332"/>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3333"/>
                                        </p:tgtEl>
                                        <p:attrNameLst>
                                          <p:attrName>style.visibility</p:attrName>
                                        </p:attrNameLst>
                                      </p:cBhvr>
                                      <p:to>
                                        <p:strVal val="visible"/>
                                      </p:to>
                                    </p:set>
                                    <p:anim calcmode="lin" valueType="num">
                                      <p:cBhvr additive="base">
                                        <p:cTn id="71" dur="1000" fill="hold"/>
                                        <p:tgtEl>
                                          <p:spTgt spid="13333"/>
                                        </p:tgtEl>
                                        <p:attrNameLst>
                                          <p:attrName>ppt_x</p:attrName>
                                        </p:attrNameLst>
                                      </p:cBhvr>
                                      <p:tavLst>
                                        <p:tav tm="0">
                                          <p:val>
                                            <p:strVal val="#ppt_x"/>
                                          </p:val>
                                        </p:tav>
                                        <p:tav tm="100000">
                                          <p:val>
                                            <p:strVal val="#ppt_x"/>
                                          </p:val>
                                        </p:tav>
                                      </p:tavLst>
                                    </p:anim>
                                    <p:anim calcmode="lin" valueType="num">
                                      <p:cBhvr additive="base">
                                        <p:cTn id="72" dur="1000" fill="hold"/>
                                        <p:tgtEl>
                                          <p:spTgt spid="13333"/>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3334"/>
                                        </p:tgtEl>
                                        <p:attrNameLst>
                                          <p:attrName>style.visibility</p:attrName>
                                        </p:attrNameLst>
                                      </p:cBhvr>
                                      <p:to>
                                        <p:strVal val="visible"/>
                                      </p:to>
                                    </p:set>
                                    <p:anim calcmode="lin" valueType="num">
                                      <p:cBhvr additive="base">
                                        <p:cTn id="75" dur="1000" fill="hold"/>
                                        <p:tgtEl>
                                          <p:spTgt spid="13334"/>
                                        </p:tgtEl>
                                        <p:attrNameLst>
                                          <p:attrName>ppt_x</p:attrName>
                                        </p:attrNameLst>
                                      </p:cBhvr>
                                      <p:tavLst>
                                        <p:tav tm="0">
                                          <p:val>
                                            <p:strVal val="#ppt_x"/>
                                          </p:val>
                                        </p:tav>
                                        <p:tav tm="100000">
                                          <p:val>
                                            <p:strVal val="#ppt_x"/>
                                          </p:val>
                                        </p:tav>
                                      </p:tavLst>
                                    </p:anim>
                                    <p:anim calcmode="lin" valueType="num">
                                      <p:cBhvr additive="base">
                                        <p:cTn id="76" dur="1000" fill="hold"/>
                                        <p:tgtEl>
                                          <p:spTgt spid="13334"/>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3335"/>
                                        </p:tgtEl>
                                        <p:attrNameLst>
                                          <p:attrName>style.visibility</p:attrName>
                                        </p:attrNameLst>
                                      </p:cBhvr>
                                      <p:to>
                                        <p:strVal val="visible"/>
                                      </p:to>
                                    </p:set>
                                    <p:anim calcmode="lin" valueType="num">
                                      <p:cBhvr additive="base">
                                        <p:cTn id="79" dur="1000" fill="hold"/>
                                        <p:tgtEl>
                                          <p:spTgt spid="13335"/>
                                        </p:tgtEl>
                                        <p:attrNameLst>
                                          <p:attrName>ppt_x</p:attrName>
                                        </p:attrNameLst>
                                      </p:cBhvr>
                                      <p:tavLst>
                                        <p:tav tm="0">
                                          <p:val>
                                            <p:strVal val="#ppt_x"/>
                                          </p:val>
                                        </p:tav>
                                        <p:tav tm="100000">
                                          <p:val>
                                            <p:strVal val="#ppt_x"/>
                                          </p:val>
                                        </p:tav>
                                      </p:tavLst>
                                    </p:anim>
                                    <p:anim calcmode="lin" valueType="num">
                                      <p:cBhvr additive="base">
                                        <p:cTn id="80" dur="1000" fill="hold"/>
                                        <p:tgtEl>
                                          <p:spTgt spid="13335"/>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3336"/>
                                        </p:tgtEl>
                                        <p:attrNameLst>
                                          <p:attrName>style.visibility</p:attrName>
                                        </p:attrNameLst>
                                      </p:cBhvr>
                                      <p:to>
                                        <p:strVal val="visible"/>
                                      </p:to>
                                    </p:set>
                                    <p:anim calcmode="lin" valueType="num">
                                      <p:cBhvr additive="base">
                                        <p:cTn id="83" dur="1000" fill="hold"/>
                                        <p:tgtEl>
                                          <p:spTgt spid="13336"/>
                                        </p:tgtEl>
                                        <p:attrNameLst>
                                          <p:attrName>ppt_x</p:attrName>
                                        </p:attrNameLst>
                                      </p:cBhvr>
                                      <p:tavLst>
                                        <p:tav tm="0">
                                          <p:val>
                                            <p:strVal val="#ppt_x"/>
                                          </p:val>
                                        </p:tav>
                                        <p:tav tm="100000">
                                          <p:val>
                                            <p:strVal val="#ppt_x"/>
                                          </p:val>
                                        </p:tav>
                                      </p:tavLst>
                                    </p:anim>
                                    <p:anim calcmode="lin" valueType="num">
                                      <p:cBhvr additive="base">
                                        <p:cTn id="84" dur="1000" fill="hold"/>
                                        <p:tgtEl>
                                          <p:spTgt spid="13336"/>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3337"/>
                                        </p:tgtEl>
                                        <p:attrNameLst>
                                          <p:attrName>style.visibility</p:attrName>
                                        </p:attrNameLst>
                                      </p:cBhvr>
                                      <p:to>
                                        <p:strVal val="visible"/>
                                      </p:to>
                                    </p:set>
                                    <p:anim calcmode="lin" valueType="num">
                                      <p:cBhvr additive="base">
                                        <p:cTn id="87" dur="1000" fill="hold"/>
                                        <p:tgtEl>
                                          <p:spTgt spid="13337"/>
                                        </p:tgtEl>
                                        <p:attrNameLst>
                                          <p:attrName>ppt_x</p:attrName>
                                        </p:attrNameLst>
                                      </p:cBhvr>
                                      <p:tavLst>
                                        <p:tav tm="0">
                                          <p:val>
                                            <p:strVal val="#ppt_x"/>
                                          </p:val>
                                        </p:tav>
                                        <p:tav tm="100000">
                                          <p:val>
                                            <p:strVal val="#ppt_x"/>
                                          </p:val>
                                        </p:tav>
                                      </p:tavLst>
                                    </p:anim>
                                    <p:anim calcmode="lin" valueType="num">
                                      <p:cBhvr additive="base">
                                        <p:cTn id="88" dur="1000" fill="hold"/>
                                        <p:tgtEl>
                                          <p:spTgt spid="13337"/>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3338"/>
                                        </p:tgtEl>
                                        <p:attrNameLst>
                                          <p:attrName>style.visibility</p:attrName>
                                        </p:attrNameLst>
                                      </p:cBhvr>
                                      <p:to>
                                        <p:strVal val="visible"/>
                                      </p:to>
                                    </p:set>
                                    <p:anim calcmode="lin" valueType="num">
                                      <p:cBhvr additive="base">
                                        <p:cTn id="91" dur="1000" fill="hold"/>
                                        <p:tgtEl>
                                          <p:spTgt spid="13338"/>
                                        </p:tgtEl>
                                        <p:attrNameLst>
                                          <p:attrName>ppt_x</p:attrName>
                                        </p:attrNameLst>
                                      </p:cBhvr>
                                      <p:tavLst>
                                        <p:tav tm="0">
                                          <p:val>
                                            <p:strVal val="#ppt_x"/>
                                          </p:val>
                                        </p:tav>
                                        <p:tav tm="100000">
                                          <p:val>
                                            <p:strVal val="#ppt_x"/>
                                          </p:val>
                                        </p:tav>
                                      </p:tavLst>
                                    </p:anim>
                                    <p:anim calcmode="lin" valueType="num">
                                      <p:cBhvr additive="base">
                                        <p:cTn id="92" dur="1000" fill="hold"/>
                                        <p:tgtEl>
                                          <p:spTgt spid="13338"/>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3339"/>
                                        </p:tgtEl>
                                        <p:attrNameLst>
                                          <p:attrName>style.visibility</p:attrName>
                                        </p:attrNameLst>
                                      </p:cBhvr>
                                      <p:to>
                                        <p:strVal val="visible"/>
                                      </p:to>
                                    </p:set>
                                    <p:anim calcmode="lin" valueType="num">
                                      <p:cBhvr additive="base">
                                        <p:cTn id="95" dur="1000" fill="hold"/>
                                        <p:tgtEl>
                                          <p:spTgt spid="13339"/>
                                        </p:tgtEl>
                                        <p:attrNameLst>
                                          <p:attrName>ppt_x</p:attrName>
                                        </p:attrNameLst>
                                      </p:cBhvr>
                                      <p:tavLst>
                                        <p:tav tm="0">
                                          <p:val>
                                            <p:strVal val="#ppt_x"/>
                                          </p:val>
                                        </p:tav>
                                        <p:tav tm="100000">
                                          <p:val>
                                            <p:strVal val="#ppt_x"/>
                                          </p:val>
                                        </p:tav>
                                      </p:tavLst>
                                    </p:anim>
                                    <p:anim calcmode="lin" valueType="num">
                                      <p:cBhvr additive="base">
                                        <p:cTn id="96" dur="1000" fill="hold"/>
                                        <p:tgtEl>
                                          <p:spTgt spid="13339"/>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3340"/>
                                        </p:tgtEl>
                                        <p:attrNameLst>
                                          <p:attrName>style.visibility</p:attrName>
                                        </p:attrNameLst>
                                      </p:cBhvr>
                                      <p:to>
                                        <p:strVal val="visible"/>
                                      </p:to>
                                    </p:set>
                                    <p:anim calcmode="lin" valueType="num">
                                      <p:cBhvr additive="base">
                                        <p:cTn id="99" dur="1000" fill="hold"/>
                                        <p:tgtEl>
                                          <p:spTgt spid="13340"/>
                                        </p:tgtEl>
                                        <p:attrNameLst>
                                          <p:attrName>ppt_x</p:attrName>
                                        </p:attrNameLst>
                                      </p:cBhvr>
                                      <p:tavLst>
                                        <p:tav tm="0">
                                          <p:val>
                                            <p:strVal val="#ppt_x"/>
                                          </p:val>
                                        </p:tav>
                                        <p:tav tm="100000">
                                          <p:val>
                                            <p:strVal val="#ppt_x"/>
                                          </p:val>
                                        </p:tav>
                                      </p:tavLst>
                                    </p:anim>
                                    <p:anim calcmode="lin" valueType="num">
                                      <p:cBhvr additive="base">
                                        <p:cTn id="100" dur="1000" fill="hold"/>
                                        <p:tgtEl>
                                          <p:spTgt spid="13340"/>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3341"/>
                                        </p:tgtEl>
                                        <p:attrNameLst>
                                          <p:attrName>style.visibility</p:attrName>
                                        </p:attrNameLst>
                                      </p:cBhvr>
                                      <p:to>
                                        <p:strVal val="visible"/>
                                      </p:to>
                                    </p:set>
                                    <p:anim calcmode="lin" valueType="num">
                                      <p:cBhvr additive="base">
                                        <p:cTn id="103" dur="1000" fill="hold"/>
                                        <p:tgtEl>
                                          <p:spTgt spid="13341"/>
                                        </p:tgtEl>
                                        <p:attrNameLst>
                                          <p:attrName>ppt_x</p:attrName>
                                        </p:attrNameLst>
                                      </p:cBhvr>
                                      <p:tavLst>
                                        <p:tav tm="0">
                                          <p:val>
                                            <p:strVal val="#ppt_x"/>
                                          </p:val>
                                        </p:tav>
                                        <p:tav tm="100000">
                                          <p:val>
                                            <p:strVal val="#ppt_x"/>
                                          </p:val>
                                        </p:tav>
                                      </p:tavLst>
                                    </p:anim>
                                    <p:anim calcmode="lin" valueType="num">
                                      <p:cBhvr additive="base">
                                        <p:cTn id="104" dur="1000" fill="hold"/>
                                        <p:tgtEl>
                                          <p:spTgt spid="13341"/>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3342"/>
                                        </p:tgtEl>
                                        <p:attrNameLst>
                                          <p:attrName>style.visibility</p:attrName>
                                        </p:attrNameLst>
                                      </p:cBhvr>
                                      <p:to>
                                        <p:strVal val="visible"/>
                                      </p:to>
                                    </p:set>
                                    <p:anim calcmode="lin" valueType="num">
                                      <p:cBhvr additive="base">
                                        <p:cTn id="107" dur="1000" fill="hold"/>
                                        <p:tgtEl>
                                          <p:spTgt spid="13342"/>
                                        </p:tgtEl>
                                        <p:attrNameLst>
                                          <p:attrName>ppt_x</p:attrName>
                                        </p:attrNameLst>
                                      </p:cBhvr>
                                      <p:tavLst>
                                        <p:tav tm="0">
                                          <p:val>
                                            <p:strVal val="#ppt_x"/>
                                          </p:val>
                                        </p:tav>
                                        <p:tav tm="100000">
                                          <p:val>
                                            <p:strVal val="#ppt_x"/>
                                          </p:val>
                                        </p:tav>
                                      </p:tavLst>
                                    </p:anim>
                                    <p:anim calcmode="lin" valueType="num">
                                      <p:cBhvr additive="base">
                                        <p:cTn id="108" dur="1000" fill="hold"/>
                                        <p:tgtEl>
                                          <p:spTgt spid="13342"/>
                                        </p:tgtEl>
                                        <p:attrNameLst>
                                          <p:attrName>ppt_y</p:attrName>
                                        </p:attrNameLst>
                                      </p:cBhvr>
                                      <p:tavLst>
                                        <p:tav tm="0">
                                          <p:val>
                                            <p:strVal val="1+#ppt_h/2"/>
                                          </p:val>
                                        </p:tav>
                                        <p:tav tm="100000">
                                          <p:val>
                                            <p:strVal val="#ppt_y"/>
                                          </p:val>
                                        </p:tav>
                                      </p:tavLst>
                                    </p:anim>
                                  </p:childTnLst>
                                </p:cTn>
                              </p:par>
                            </p:childTnLst>
                          </p:cTn>
                        </p:par>
                        <p:par>
                          <p:cTn id="109" fill="hold">
                            <p:stCondLst>
                              <p:cond delay="1000"/>
                            </p:stCondLst>
                            <p:childTnLst>
                              <p:par>
                                <p:cTn id="110" presetID="22" presetClass="entr" presetSubtype="8" fill="hold" grpId="0" nodeType="afterEffect">
                                  <p:stCondLst>
                                    <p:cond delay="0"/>
                                  </p:stCondLst>
                                  <p:childTnLst>
                                    <p:set>
                                      <p:cBhvr>
                                        <p:cTn id="111" dur="1" fill="hold">
                                          <p:stCondLst>
                                            <p:cond delay="0"/>
                                          </p:stCondLst>
                                        </p:cTn>
                                        <p:tgtEl>
                                          <p:spTgt spid="61"/>
                                        </p:tgtEl>
                                        <p:attrNameLst>
                                          <p:attrName>style.visibility</p:attrName>
                                        </p:attrNameLst>
                                      </p:cBhvr>
                                      <p:to>
                                        <p:strVal val="visible"/>
                                      </p:to>
                                    </p:set>
                                    <p:animEffect transition="in" filter="wipe(left)">
                                      <p:cBhvr>
                                        <p:cTn id="112" dur="1000"/>
                                        <p:tgtEl>
                                          <p:spTgt spid="61"/>
                                        </p:tgtEl>
                                      </p:cBhvr>
                                    </p:animEffect>
                                  </p:childTnLst>
                                </p:cTn>
                              </p:par>
                            </p:childTnLst>
                          </p:cTn>
                        </p:par>
                        <p:par>
                          <p:cTn id="113" fill="hold">
                            <p:stCondLst>
                              <p:cond delay="2000"/>
                            </p:stCondLst>
                            <p:childTnLst>
                              <p:par>
                                <p:cTn id="114" presetID="45" presetClass="entr" presetSubtype="0" fill="hold" grpId="0" nodeType="afterEffect">
                                  <p:stCondLst>
                                    <p:cond delay="0"/>
                                  </p:stCondLst>
                                  <p:childTnLst>
                                    <p:set>
                                      <p:cBhvr>
                                        <p:cTn id="115" dur="1" fill="hold">
                                          <p:stCondLst>
                                            <p:cond delay="0"/>
                                          </p:stCondLst>
                                        </p:cTn>
                                        <p:tgtEl>
                                          <p:spTgt spid="90"/>
                                        </p:tgtEl>
                                        <p:attrNameLst>
                                          <p:attrName>style.visibility</p:attrName>
                                        </p:attrNameLst>
                                      </p:cBhvr>
                                      <p:to>
                                        <p:strVal val="visible"/>
                                      </p:to>
                                    </p:set>
                                    <p:animEffect transition="in" filter="fade">
                                      <p:cBhvr>
                                        <p:cTn id="116" dur="2000"/>
                                        <p:tgtEl>
                                          <p:spTgt spid="90"/>
                                        </p:tgtEl>
                                      </p:cBhvr>
                                    </p:animEffect>
                                    <p:anim calcmode="lin" valueType="num">
                                      <p:cBhvr>
                                        <p:cTn id="117" dur="2000" fill="hold"/>
                                        <p:tgtEl>
                                          <p:spTgt spid="90"/>
                                        </p:tgtEl>
                                        <p:attrNameLst>
                                          <p:attrName>ppt_w</p:attrName>
                                        </p:attrNameLst>
                                      </p:cBhvr>
                                      <p:tavLst>
                                        <p:tav tm="0" fmla="#ppt_w*sin(2.5*pi*$)">
                                          <p:val>
                                            <p:fltVal val="0"/>
                                          </p:val>
                                        </p:tav>
                                        <p:tav tm="100000">
                                          <p:val>
                                            <p:fltVal val="1"/>
                                          </p:val>
                                        </p:tav>
                                      </p:tavLst>
                                    </p:anim>
                                    <p:anim calcmode="lin" valueType="num">
                                      <p:cBhvr>
                                        <p:cTn id="118" dur="2000" fill="hold"/>
                                        <p:tgtEl>
                                          <p:spTgt spid="90"/>
                                        </p:tgtEl>
                                        <p:attrNameLst>
                                          <p:attrName>ppt_h</p:attrName>
                                        </p:attrNameLst>
                                      </p:cBhvr>
                                      <p:tavLst>
                                        <p:tav tm="0">
                                          <p:val>
                                            <p:strVal val="#ppt_h"/>
                                          </p:val>
                                        </p:tav>
                                        <p:tav tm="100000">
                                          <p:val>
                                            <p:strVal val="#ppt_h"/>
                                          </p:val>
                                        </p:tav>
                                      </p:tavLst>
                                    </p:anim>
                                  </p:childTnLst>
                                </p:cTn>
                              </p:par>
                              <p:par>
                                <p:cTn id="119" presetID="45" presetClass="entr" presetSubtype="0" fill="hold" grpId="0" nodeType="withEffect">
                                  <p:stCondLst>
                                    <p:cond delay="0"/>
                                  </p:stCondLst>
                                  <p:childTnLst>
                                    <p:set>
                                      <p:cBhvr>
                                        <p:cTn id="120" dur="1" fill="hold">
                                          <p:stCondLst>
                                            <p:cond delay="0"/>
                                          </p:stCondLst>
                                        </p:cTn>
                                        <p:tgtEl>
                                          <p:spTgt spid="89"/>
                                        </p:tgtEl>
                                        <p:attrNameLst>
                                          <p:attrName>style.visibility</p:attrName>
                                        </p:attrNameLst>
                                      </p:cBhvr>
                                      <p:to>
                                        <p:strVal val="visible"/>
                                      </p:to>
                                    </p:set>
                                    <p:animEffect transition="in" filter="fade">
                                      <p:cBhvr>
                                        <p:cTn id="121" dur="2000"/>
                                        <p:tgtEl>
                                          <p:spTgt spid="89"/>
                                        </p:tgtEl>
                                      </p:cBhvr>
                                    </p:animEffect>
                                    <p:anim calcmode="lin" valueType="num">
                                      <p:cBhvr>
                                        <p:cTn id="122" dur="2000" fill="hold"/>
                                        <p:tgtEl>
                                          <p:spTgt spid="89"/>
                                        </p:tgtEl>
                                        <p:attrNameLst>
                                          <p:attrName>ppt_w</p:attrName>
                                        </p:attrNameLst>
                                      </p:cBhvr>
                                      <p:tavLst>
                                        <p:tav tm="0" fmla="#ppt_w*sin(2.5*pi*$)">
                                          <p:val>
                                            <p:fltVal val="0"/>
                                          </p:val>
                                        </p:tav>
                                        <p:tav tm="100000">
                                          <p:val>
                                            <p:fltVal val="1"/>
                                          </p:val>
                                        </p:tav>
                                      </p:tavLst>
                                    </p:anim>
                                    <p:anim calcmode="lin" valueType="num">
                                      <p:cBhvr>
                                        <p:cTn id="123" dur="2000" fill="hold"/>
                                        <p:tgtEl>
                                          <p:spTgt spid="89"/>
                                        </p:tgtEl>
                                        <p:attrNameLst>
                                          <p:attrName>ppt_h</p:attrName>
                                        </p:attrNameLst>
                                      </p:cBhvr>
                                      <p:tavLst>
                                        <p:tav tm="0">
                                          <p:val>
                                            <p:strVal val="#ppt_h"/>
                                          </p:val>
                                        </p:tav>
                                        <p:tav tm="100000">
                                          <p:val>
                                            <p:strVal val="#ppt_h"/>
                                          </p:val>
                                        </p:tav>
                                      </p:tavLst>
                                    </p:anim>
                                  </p:childTnLst>
                                </p:cTn>
                              </p:par>
                            </p:childTnLst>
                          </p:cTn>
                        </p:par>
                        <p:par>
                          <p:cTn id="124" fill="hold">
                            <p:stCondLst>
                              <p:cond delay="4000"/>
                            </p:stCondLst>
                            <p:childTnLst>
                              <p:par>
                                <p:cTn id="125" presetID="21" presetClass="entr" presetSubtype="1" fill="hold" grpId="0" nodeType="afterEffect">
                                  <p:stCondLst>
                                    <p:cond delay="0"/>
                                  </p:stCondLst>
                                  <p:childTnLst>
                                    <p:set>
                                      <p:cBhvr>
                                        <p:cTn id="126" dur="1" fill="hold">
                                          <p:stCondLst>
                                            <p:cond delay="0"/>
                                          </p:stCondLst>
                                        </p:cTn>
                                        <p:tgtEl>
                                          <p:spTgt spid="113"/>
                                        </p:tgtEl>
                                        <p:attrNameLst>
                                          <p:attrName>style.visibility</p:attrName>
                                        </p:attrNameLst>
                                      </p:cBhvr>
                                      <p:to>
                                        <p:strVal val="visible"/>
                                      </p:to>
                                    </p:set>
                                    <p:animEffect transition="in" filter="wheel(1)">
                                      <p:cBhvr>
                                        <p:cTn id="127" dur="2000"/>
                                        <p:tgtEl>
                                          <p:spTgt spid="113"/>
                                        </p:tgtEl>
                                      </p:cBhvr>
                                    </p:animEffect>
                                  </p:childTnLst>
                                </p:cTn>
                              </p:par>
                              <p:par>
                                <p:cTn id="128" presetID="2" presetClass="entr" presetSubtype="4" fill="hold" nodeType="withEffect">
                                  <p:stCondLst>
                                    <p:cond delay="500"/>
                                  </p:stCondLst>
                                  <p:childTnLst>
                                    <p:set>
                                      <p:cBhvr>
                                        <p:cTn id="129" dur="1" fill="hold">
                                          <p:stCondLst>
                                            <p:cond delay="0"/>
                                          </p:stCondLst>
                                        </p:cTn>
                                        <p:tgtEl>
                                          <p:spTgt spid="91"/>
                                        </p:tgtEl>
                                        <p:attrNameLst>
                                          <p:attrName>style.visibility</p:attrName>
                                        </p:attrNameLst>
                                      </p:cBhvr>
                                      <p:to>
                                        <p:strVal val="visible"/>
                                      </p:to>
                                    </p:set>
                                    <p:anim calcmode="lin" valueType="num">
                                      <p:cBhvr additive="base">
                                        <p:cTn id="130" dur="500" fill="hold"/>
                                        <p:tgtEl>
                                          <p:spTgt spid="91"/>
                                        </p:tgtEl>
                                        <p:attrNameLst>
                                          <p:attrName>ppt_x</p:attrName>
                                        </p:attrNameLst>
                                      </p:cBhvr>
                                      <p:tavLst>
                                        <p:tav tm="0">
                                          <p:val>
                                            <p:strVal val="#ppt_x"/>
                                          </p:val>
                                        </p:tav>
                                        <p:tav tm="100000">
                                          <p:val>
                                            <p:strVal val="#ppt_x"/>
                                          </p:val>
                                        </p:tav>
                                      </p:tavLst>
                                    </p:anim>
                                    <p:anim calcmode="lin" valueType="num">
                                      <p:cBhvr additive="base">
                                        <p:cTn id="131" dur="500" fill="hold"/>
                                        <p:tgtEl>
                                          <p:spTgt spid="91"/>
                                        </p:tgtEl>
                                        <p:attrNameLst>
                                          <p:attrName>ppt_y</p:attrName>
                                        </p:attrNameLst>
                                      </p:cBhvr>
                                      <p:tavLst>
                                        <p:tav tm="0">
                                          <p:val>
                                            <p:strVal val="1+#ppt_h/2"/>
                                          </p:val>
                                        </p:tav>
                                        <p:tav tm="100000">
                                          <p:val>
                                            <p:strVal val="#ppt_y"/>
                                          </p:val>
                                        </p:tav>
                                      </p:tavLst>
                                    </p:anim>
                                  </p:childTnLst>
                                </p:cTn>
                              </p:par>
                            </p:childTnLst>
                          </p:cTn>
                        </p:par>
                        <p:par>
                          <p:cTn id="132" fill="hold">
                            <p:stCondLst>
                              <p:cond delay="6000"/>
                            </p:stCondLst>
                            <p:childTnLst>
                              <p:par>
                                <p:cTn id="133" presetID="45" presetClass="entr" presetSubtype="0" fill="hold" grpId="0" nodeType="afterEffect">
                                  <p:stCondLst>
                                    <p:cond delay="0"/>
                                  </p:stCondLst>
                                  <p:childTnLst>
                                    <p:set>
                                      <p:cBhvr>
                                        <p:cTn id="134" dur="1" fill="hold">
                                          <p:stCondLst>
                                            <p:cond delay="0"/>
                                          </p:stCondLst>
                                        </p:cTn>
                                        <p:tgtEl>
                                          <p:spTgt spid="98"/>
                                        </p:tgtEl>
                                        <p:attrNameLst>
                                          <p:attrName>style.visibility</p:attrName>
                                        </p:attrNameLst>
                                      </p:cBhvr>
                                      <p:to>
                                        <p:strVal val="visible"/>
                                      </p:to>
                                    </p:set>
                                    <p:animEffect transition="in" filter="fade">
                                      <p:cBhvr>
                                        <p:cTn id="135" dur="2000"/>
                                        <p:tgtEl>
                                          <p:spTgt spid="98"/>
                                        </p:tgtEl>
                                      </p:cBhvr>
                                    </p:animEffect>
                                    <p:anim calcmode="lin" valueType="num">
                                      <p:cBhvr>
                                        <p:cTn id="136" dur="2000" fill="hold"/>
                                        <p:tgtEl>
                                          <p:spTgt spid="98"/>
                                        </p:tgtEl>
                                        <p:attrNameLst>
                                          <p:attrName>ppt_w</p:attrName>
                                        </p:attrNameLst>
                                      </p:cBhvr>
                                      <p:tavLst>
                                        <p:tav tm="0" fmla="#ppt_w*sin(2.5*pi*$)">
                                          <p:val>
                                            <p:fltVal val="0"/>
                                          </p:val>
                                        </p:tav>
                                        <p:tav tm="100000">
                                          <p:val>
                                            <p:fltVal val="1"/>
                                          </p:val>
                                        </p:tav>
                                      </p:tavLst>
                                    </p:anim>
                                    <p:anim calcmode="lin" valueType="num">
                                      <p:cBhvr>
                                        <p:cTn id="137" dur="2000" fill="hold"/>
                                        <p:tgtEl>
                                          <p:spTgt spid="98"/>
                                        </p:tgtEl>
                                        <p:attrNameLst>
                                          <p:attrName>ppt_h</p:attrName>
                                        </p:attrNameLst>
                                      </p:cBhvr>
                                      <p:tavLst>
                                        <p:tav tm="0">
                                          <p:val>
                                            <p:strVal val="#ppt_h"/>
                                          </p:val>
                                        </p:tav>
                                        <p:tav tm="100000">
                                          <p:val>
                                            <p:strVal val="#ppt_h"/>
                                          </p:val>
                                        </p:tav>
                                      </p:tavLst>
                                    </p:anim>
                                  </p:childTnLst>
                                </p:cTn>
                              </p:par>
                              <p:par>
                                <p:cTn id="138" presetID="45" presetClass="entr" presetSubtype="0" fill="hold" grpId="0" nodeType="withEffect">
                                  <p:stCondLst>
                                    <p:cond delay="0"/>
                                  </p:stCondLst>
                                  <p:childTnLst>
                                    <p:set>
                                      <p:cBhvr>
                                        <p:cTn id="139" dur="1" fill="hold">
                                          <p:stCondLst>
                                            <p:cond delay="0"/>
                                          </p:stCondLst>
                                        </p:cTn>
                                        <p:tgtEl>
                                          <p:spTgt spid="97"/>
                                        </p:tgtEl>
                                        <p:attrNameLst>
                                          <p:attrName>style.visibility</p:attrName>
                                        </p:attrNameLst>
                                      </p:cBhvr>
                                      <p:to>
                                        <p:strVal val="visible"/>
                                      </p:to>
                                    </p:set>
                                    <p:animEffect transition="in" filter="fade">
                                      <p:cBhvr>
                                        <p:cTn id="140" dur="2000"/>
                                        <p:tgtEl>
                                          <p:spTgt spid="97"/>
                                        </p:tgtEl>
                                      </p:cBhvr>
                                    </p:animEffect>
                                    <p:anim calcmode="lin" valueType="num">
                                      <p:cBhvr>
                                        <p:cTn id="141" dur="2000" fill="hold"/>
                                        <p:tgtEl>
                                          <p:spTgt spid="97"/>
                                        </p:tgtEl>
                                        <p:attrNameLst>
                                          <p:attrName>ppt_w</p:attrName>
                                        </p:attrNameLst>
                                      </p:cBhvr>
                                      <p:tavLst>
                                        <p:tav tm="0" fmla="#ppt_w*sin(2.5*pi*$)">
                                          <p:val>
                                            <p:fltVal val="0"/>
                                          </p:val>
                                        </p:tav>
                                        <p:tav tm="100000">
                                          <p:val>
                                            <p:fltVal val="1"/>
                                          </p:val>
                                        </p:tav>
                                      </p:tavLst>
                                    </p:anim>
                                    <p:anim calcmode="lin" valueType="num">
                                      <p:cBhvr>
                                        <p:cTn id="142" dur="2000" fill="hold"/>
                                        <p:tgtEl>
                                          <p:spTgt spid="97"/>
                                        </p:tgtEl>
                                        <p:attrNameLst>
                                          <p:attrName>ppt_h</p:attrName>
                                        </p:attrNameLst>
                                      </p:cBhvr>
                                      <p:tavLst>
                                        <p:tav tm="0">
                                          <p:val>
                                            <p:strVal val="#ppt_h"/>
                                          </p:val>
                                        </p:tav>
                                        <p:tav tm="100000">
                                          <p:val>
                                            <p:strVal val="#ppt_h"/>
                                          </p:val>
                                        </p:tav>
                                      </p:tavLst>
                                    </p:anim>
                                  </p:childTnLst>
                                </p:cTn>
                              </p:par>
                            </p:childTnLst>
                          </p:cTn>
                        </p:par>
                        <p:par>
                          <p:cTn id="143" fill="hold">
                            <p:stCondLst>
                              <p:cond delay="8000"/>
                            </p:stCondLst>
                            <p:childTnLst>
                              <p:par>
                                <p:cTn id="144" presetID="21" presetClass="entr" presetSubtype="1" fill="hold" grpId="0" nodeType="afterEffect">
                                  <p:stCondLst>
                                    <p:cond delay="0"/>
                                  </p:stCondLst>
                                  <p:childTnLst>
                                    <p:set>
                                      <p:cBhvr>
                                        <p:cTn id="145" dur="1" fill="hold">
                                          <p:stCondLst>
                                            <p:cond delay="0"/>
                                          </p:stCondLst>
                                        </p:cTn>
                                        <p:tgtEl>
                                          <p:spTgt spid="114"/>
                                        </p:tgtEl>
                                        <p:attrNameLst>
                                          <p:attrName>style.visibility</p:attrName>
                                        </p:attrNameLst>
                                      </p:cBhvr>
                                      <p:to>
                                        <p:strVal val="visible"/>
                                      </p:to>
                                    </p:set>
                                    <p:animEffect transition="in" filter="wheel(1)">
                                      <p:cBhvr>
                                        <p:cTn id="146" dur="2000"/>
                                        <p:tgtEl>
                                          <p:spTgt spid="114"/>
                                        </p:tgtEl>
                                      </p:cBhvr>
                                    </p:animEffect>
                                  </p:childTnLst>
                                </p:cTn>
                              </p:par>
                              <p:par>
                                <p:cTn id="147" presetID="2" presetClass="entr" presetSubtype="4" fill="hold" nodeType="withEffect">
                                  <p:stCondLst>
                                    <p:cond delay="500"/>
                                  </p:stCondLst>
                                  <p:childTnLst>
                                    <p:set>
                                      <p:cBhvr>
                                        <p:cTn id="148" dur="1" fill="hold">
                                          <p:stCondLst>
                                            <p:cond delay="0"/>
                                          </p:stCondLst>
                                        </p:cTn>
                                        <p:tgtEl>
                                          <p:spTgt spid="99"/>
                                        </p:tgtEl>
                                        <p:attrNameLst>
                                          <p:attrName>style.visibility</p:attrName>
                                        </p:attrNameLst>
                                      </p:cBhvr>
                                      <p:to>
                                        <p:strVal val="visible"/>
                                      </p:to>
                                    </p:set>
                                    <p:anim calcmode="lin" valueType="num">
                                      <p:cBhvr additive="base">
                                        <p:cTn id="149" dur="500" fill="hold"/>
                                        <p:tgtEl>
                                          <p:spTgt spid="99"/>
                                        </p:tgtEl>
                                        <p:attrNameLst>
                                          <p:attrName>ppt_x</p:attrName>
                                        </p:attrNameLst>
                                      </p:cBhvr>
                                      <p:tavLst>
                                        <p:tav tm="0">
                                          <p:val>
                                            <p:strVal val="#ppt_x"/>
                                          </p:val>
                                        </p:tav>
                                        <p:tav tm="100000">
                                          <p:val>
                                            <p:strVal val="#ppt_x"/>
                                          </p:val>
                                        </p:tav>
                                      </p:tavLst>
                                    </p:anim>
                                    <p:anim calcmode="lin" valueType="num">
                                      <p:cBhvr additive="base">
                                        <p:cTn id="150" dur="500" fill="hold"/>
                                        <p:tgtEl>
                                          <p:spTgt spid="99"/>
                                        </p:tgtEl>
                                        <p:attrNameLst>
                                          <p:attrName>ppt_y</p:attrName>
                                        </p:attrNameLst>
                                      </p:cBhvr>
                                      <p:tavLst>
                                        <p:tav tm="0">
                                          <p:val>
                                            <p:strVal val="1+#ppt_h/2"/>
                                          </p:val>
                                        </p:tav>
                                        <p:tav tm="100000">
                                          <p:val>
                                            <p:strVal val="#ppt_y"/>
                                          </p:val>
                                        </p:tav>
                                      </p:tavLst>
                                    </p:anim>
                                  </p:childTnLst>
                                </p:cTn>
                              </p:par>
                            </p:childTnLst>
                          </p:cTn>
                        </p:par>
                        <p:par>
                          <p:cTn id="151" fill="hold">
                            <p:stCondLst>
                              <p:cond delay="10000"/>
                            </p:stCondLst>
                            <p:childTnLst>
                              <p:par>
                                <p:cTn id="152" presetID="45" presetClass="entr" presetSubtype="0" fill="hold" grpId="0" nodeType="afterEffect">
                                  <p:stCondLst>
                                    <p:cond delay="0"/>
                                  </p:stCondLst>
                                  <p:childTnLst>
                                    <p:set>
                                      <p:cBhvr>
                                        <p:cTn id="153" dur="1" fill="hold">
                                          <p:stCondLst>
                                            <p:cond delay="0"/>
                                          </p:stCondLst>
                                        </p:cTn>
                                        <p:tgtEl>
                                          <p:spTgt spid="112"/>
                                        </p:tgtEl>
                                        <p:attrNameLst>
                                          <p:attrName>style.visibility</p:attrName>
                                        </p:attrNameLst>
                                      </p:cBhvr>
                                      <p:to>
                                        <p:strVal val="visible"/>
                                      </p:to>
                                    </p:set>
                                    <p:animEffect transition="in" filter="fade">
                                      <p:cBhvr>
                                        <p:cTn id="154" dur="2000"/>
                                        <p:tgtEl>
                                          <p:spTgt spid="112"/>
                                        </p:tgtEl>
                                      </p:cBhvr>
                                    </p:animEffect>
                                    <p:anim calcmode="lin" valueType="num">
                                      <p:cBhvr>
                                        <p:cTn id="155" dur="2000" fill="hold"/>
                                        <p:tgtEl>
                                          <p:spTgt spid="112"/>
                                        </p:tgtEl>
                                        <p:attrNameLst>
                                          <p:attrName>ppt_w</p:attrName>
                                        </p:attrNameLst>
                                      </p:cBhvr>
                                      <p:tavLst>
                                        <p:tav tm="0" fmla="#ppt_w*sin(2.5*pi*$)">
                                          <p:val>
                                            <p:fltVal val="0"/>
                                          </p:val>
                                        </p:tav>
                                        <p:tav tm="100000">
                                          <p:val>
                                            <p:fltVal val="1"/>
                                          </p:val>
                                        </p:tav>
                                      </p:tavLst>
                                    </p:anim>
                                    <p:anim calcmode="lin" valueType="num">
                                      <p:cBhvr>
                                        <p:cTn id="156" dur="2000" fill="hold"/>
                                        <p:tgtEl>
                                          <p:spTgt spid="112"/>
                                        </p:tgtEl>
                                        <p:attrNameLst>
                                          <p:attrName>ppt_h</p:attrName>
                                        </p:attrNameLst>
                                      </p:cBhvr>
                                      <p:tavLst>
                                        <p:tav tm="0">
                                          <p:val>
                                            <p:strVal val="#ppt_h"/>
                                          </p:val>
                                        </p:tav>
                                        <p:tav tm="100000">
                                          <p:val>
                                            <p:strVal val="#ppt_h"/>
                                          </p:val>
                                        </p:tav>
                                      </p:tavLst>
                                    </p:anim>
                                  </p:childTnLst>
                                </p:cTn>
                              </p:par>
                              <p:par>
                                <p:cTn id="157" presetID="45" presetClass="entr" presetSubtype="0" fill="hold" grpId="0" nodeType="withEffect">
                                  <p:stCondLst>
                                    <p:cond delay="0"/>
                                  </p:stCondLst>
                                  <p:childTnLst>
                                    <p:set>
                                      <p:cBhvr>
                                        <p:cTn id="158" dur="1" fill="hold">
                                          <p:stCondLst>
                                            <p:cond delay="0"/>
                                          </p:stCondLst>
                                        </p:cTn>
                                        <p:tgtEl>
                                          <p:spTgt spid="111"/>
                                        </p:tgtEl>
                                        <p:attrNameLst>
                                          <p:attrName>style.visibility</p:attrName>
                                        </p:attrNameLst>
                                      </p:cBhvr>
                                      <p:to>
                                        <p:strVal val="visible"/>
                                      </p:to>
                                    </p:set>
                                    <p:animEffect transition="in" filter="fade">
                                      <p:cBhvr>
                                        <p:cTn id="159" dur="2000"/>
                                        <p:tgtEl>
                                          <p:spTgt spid="111"/>
                                        </p:tgtEl>
                                      </p:cBhvr>
                                    </p:animEffect>
                                    <p:anim calcmode="lin" valueType="num">
                                      <p:cBhvr>
                                        <p:cTn id="160" dur="2000" fill="hold"/>
                                        <p:tgtEl>
                                          <p:spTgt spid="111"/>
                                        </p:tgtEl>
                                        <p:attrNameLst>
                                          <p:attrName>ppt_w</p:attrName>
                                        </p:attrNameLst>
                                      </p:cBhvr>
                                      <p:tavLst>
                                        <p:tav tm="0" fmla="#ppt_w*sin(2.5*pi*$)">
                                          <p:val>
                                            <p:fltVal val="0"/>
                                          </p:val>
                                        </p:tav>
                                        <p:tav tm="100000">
                                          <p:val>
                                            <p:fltVal val="1"/>
                                          </p:val>
                                        </p:tav>
                                      </p:tavLst>
                                    </p:anim>
                                    <p:anim calcmode="lin" valueType="num">
                                      <p:cBhvr>
                                        <p:cTn id="161" dur="2000" fill="hold"/>
                                        <p:tgtEl>
                                          <p:spTgt spid="111"/>
                                        </p:tgtEl>
                                        <p:attrNameLst>
                                          <p:attrName>ppt_h</p:attrName>
                                        </p:attrNameLst>
                                      </p:cBhvr>
                                      <p:tavLst>
                                        <p:tav tm="0">
                                          <p:val>
                                            <p:strVal val="#ppt_h"/>
                                          </p:val>
                                        </p:tav>
                                        <p:tav tm="100000">
                                          <p:val>
                                            <p:strVal val="#ppt_h"/>
                                          </p:val>
                                        </p:tav>
                                      </p:tavLst>
                                    </p:anim>
                                  </p:childTnLst>
                                </p:cTn>
                              </p:par>
                            </p:childTnLst>
                          </p:cTn>
                        </p:par>
                        <p:par>
                          <p:cTn id="162" fill="hold">
                            <p:stCondLst>
                              <p:cond delay="12000"/>
                            </p:stCondLst>
                            <p:childTnLst>
                              <p:par>
                                <p:cTn id="163" presetID="21" presetClass="entr" presetSubtype="1" fill="hold" grpId="0" nodeType="afterEffect">
                                  <p:stCondLst>
                                    <p:cond delay="0"/>
                                  </p:stCondLst>
                                  <p:childTnLst>
                                    <p:set>
                                      <p:cBhvr>
                                        <p:cTn id="164" dur="1" fill="hold">
                                          <p:stCondLst>
                                            <p:cond delay="0"/>
                                          </p:stCondLst>
                                        </p:cTn>
                                        <p:tgtEl>
                                          <p:spTgt spid="115"/>
                                        </p:tgtEl>
                                        <p:attrNameLst>
                                          <p:attrName>style.visibility</p:attrName>
                                        </p:attrNameLst>
                                      </p:cBhvr>
                                      <p:to>
                                        <p:strVal val="visible"/>
                                      </p:to>
                                    </p:set>
                                    <p:animEffect transition="in" filter="wheel(1)">
                                      <p:cBhvr>
                                        <p:cTn id="165" dur="2000"/>
                                        <p:tgtEl>
                                          <p:spTgt spid="115"/>
                                        </p:tgtEl>
                                      </p:cBhvr>
                                    </p:animEffect>
                                  </p:childTnLst>
                                </p:cTn>
                              </p:par>
                              <p:par>
                                <p:cTn id="166" presetID="2" presetClass="entr" presetSubtype="4" fill="hold" nodeType="withEffect">
                                  <p:stCondLst>
                                    <p:cond delay="0"/>
                                  </p:stCondLst>
                                  <p:childTnLst>
                                    <p:set>
                                      <p:cBhvr>
                                        <p:cTn id="167" dur="1" fill="hold">
                                          <p:stCondLst>
                                            <p:cond delay="0"/>
                                          </p:stCondLst>
                                        </p:cTn>
                                        <p:tgtEl>
                                          <p:spTgt spid="105"/>
                                        </p:tgtEl>
                                        <p:attrNameLst>
                                          <p:attrName>style.visibility</p:attrName>
                                        </p:attrNameLst>
                                      </p:cBhvr>
                                      <p:to>
                                        <p:strVal val="visible"/>
                                      </p:to>
                                    </p:set>
                                    <p:anim calcmode="lin" valueType="num">
                                      <p:cBhvr additive="base">
                                        <p:cTn id="168" dur="500" fill="hold"/>
                                        <p:tgtEl>
                                          <p:spTgt spid="105"/>
                                        </p:tgtEl>
                                        <p:attrNameLst>
                                          <p:attrName>ppt_x</p:attrName>
                                        </p:attrNameLst>
                                      </p:cBhvr>
                                      <p:tavLst>
                                        <p:tav tm="0">
                                          <p:val>
                                            <p:strVal val="#ppt_x"/>
                                          </p:val>
                                        </p:tav>
                                        <p:tav tm="100000">
                                          <p:val>
                                            <p:strVal val="#ppt_x"/>
                                          </p:val>
                                        </p:tav>
                                      </p:tavLst>
                                    </p:anim>
                                    <p:anim calcmode="lin" valueType="num">
                                      <p:cBhvr additive="base">
                                        <p:cTn id="169" dur="500" fill="hold"/>
                                        <p:tgtEl>
                                          <p:spTgt spid="10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animBg="1"/>
      <p:bldP spid="13318" grpId="0" animBg="1"/>
      <p:bldP spid="13319" grpId="0" animBg="1"/>
      <p:bldP spid="13320" grpId="0" animBg="1"/>
      <p:bldP spid="13321" grpId="0" animBg="1"/>
      <p:bldP spid="13322" grpId="0" animBg="1"/>
      <p:bldP spid="13323" grpId="0" animBg="1"/>
      <p:bldP spid="13324" grpId="0" animBg="1"/>
      <p:bldP spid="13325" grpId="0" animBg="1"/>
      <p:bldP spid="13326" grpId="0" animBg="1"/>
      <p:bldP spid="13327" grpId="0" animBg="1"/>
      <p:bldP spid="13328" grpId="0" animBg="1"/>
      <p:bldP spid="13329" grpId="0" animBg="1"/>
      <p:bldP spid="13330" grpId="0" animBg="1"/>
      <p:bldP spid="13331" grpId="0" animBg="1"/>
      <p:bldP spid="13332" grpId="0" animBg="1"/>
      <p:bldP spid="13333" grpId="0" animBg="1"/>
      <p:bldP spid="13334" grpId="0" animBg="1"/>
      <p:bldP spid="13335" grpId="0" animBg="1"/>
      <p:bldP spid="13336" grpId="0" animBg="1"/>
      <p:bldP spid="13337" grpId="0" animBg="1"/>
      <p:bldP spid="13338" grpId="0" animBg="1"/>
      <p:bldP spid="13339" grpId="0" animBg="1"/>
      <p:bldP spid="13340" grpId="0" animBg="1"/>
      <p:bldP spid="13341" grpId="0" animBg="1"/>
      <p:bldP spid="13342" grpId="0" animBg="1"/>
      <p:bldP spid="61" grpId="0"/>
      <p:bldP spid="89" grpId="0" animBg="1"/>
      <p:bldP spid="90" grpId="0" animBg="1"/>
      <p:bldP spid="97" grpId="0" animBg="1"/>
      <p:bldP spid="98" grpId="0" animBg="1"/>
      <p:bldP spid="111" grpId="0" animBg="1"/>
      <p:bldP spid="112" grpId="0" animBg="1"/>
      <p:bldP spid="113" grpId="0" animBg="1"/>
      <p:bldP spid="114" grpId="0" animBg="1"/>
      <p:bldP spid="11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15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36B8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rgbClr val="0050AA">
              <a:alpha val="75000"/>
            </a:srgb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880392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a:effectLst>
            <a:outerShdw blurRad="50800" dist="38100" dir="13500000" algn="br" rotWithShape="0">
              <a:prstClr val="black">
                <a:alpha val="40000"/>
              </a:prstClr>
            </a:outerShdw>
          </a:effectLst>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36B8E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239BD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157EBF"/>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0967B9"/>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6B8E3"/>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157EBF"/>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239BD3"/>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0967B9"/>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 DOLOR</a:t>
            </a:r>
            <a:endParaRPr lang="en-US" sz="1300" dirty="0">
              <a:solidFill>
                <a:srgbClr val="0967B9"/>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 DOLOR</a:t>
            </a:r>
            <a:endParaRPr lang="en-US" sz="1300" dirty="0">
              <a:solidFill>
                <a:srgbClr val="239BD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2983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6B8E3"/>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2265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2636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5595102" y="1889502"/>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39BD3"/>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4876967" y="1431141"/>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5248459" y="1699589"/>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5553103" y="45720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57EBF"/>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4834968" y="411363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5206460" y="43820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8122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967B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7404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7776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7" name="TextBox 36">
            <a:extLst>
              <a:ext uri="{FF2B5EF4-FFF2-40B4-BE49-F238E27FC236}">
                <a16:creationId xmlns:a16="http://schemas.microsoft.com/office/drawing/2014/main" id="{640A5CA3-D4DB-40CE-903F-ABBA7ED82436}"/>
              </a:ext>
            </a:extLst>
          </p:cNvPr>
          <p:cNvSpPr txBox="1"/>
          <p:nvPr/>
        </p:nvSpPr>
        <p:spPr>
          <a:xfrm>
            <a:off x="189369" y="2350913"/>
            <a:ext cx="1946798" cy="1548116"/>
          </a:xfrm>
          <a:prstGeom prst="rect">
            <a:avLst/>
          </a:prstGeom>
          <a:noFill/>
        </p:spPr>
        <p:txBody>
          <a:bodyPr wrap="square" rtlCol="0">
            <a:spAutoFit/>
          </a:bodyPr>
          <a:lstStyle/>
          <a:p>
            <a:pPr algn="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984DEDAD-F473-4C90-88FB-29DBC0EC13DF}"/>
              </a:ext>
            </a:extLst>
          </p:cNvPr>
          <p:cNvSpPr txBox="1"/>
          <p:nvPr/>
        </p:nvSpPr>
        <p:spPr>
          <a:xfrm>
            <a:off x="7531400" y="1320570"/>
            <a:ext cx="3454631" cy="947952"/>
          </a:xfrm>
          <a:prstGeom prst="rect">
            <a:avLst/>
          </a:prstGeom>
          <a:noFill/>
        </p:spPr>
        <p:txBody>
          <a:bodyPr wrap="square" rtlCol="0">
            <a:spAutoFit/>
          </a:bodyPr>
          <a:lstStyle/>
          <a:p>
            <a:pPr defTabSz="1219170">
              <a:spcBef>
                <a:spcPct val="20000"/>
              </a:spcBef>
              <a:defRPr/>
            </a:pPr>
            <a:r>
              <a:rPr lang="en-US" sz="1400" b="1" dirty="0">
                <a:solidFill>
                  <a:srgbClr val="239BD3"/>
                </a:solidFill>
                <a:latin typeface="Candara" panose="020E0502030303020204" pitchFamily="34" charset="0"/>
              </a:rPr>
              <a:t>LOREM IPSUM DOLOR</a:t>
            </a:r>
            <a:endParaRPr lang="en-US" sz="1400" dirty="0">
              <a:solidFill>
                <a:srgbClr val="239BD3"/>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a:extLst>
              <a:ext uri="{FF2B5EF4-FFF2-40B4-BE49-F238E27FC236}">
                <a16:creationId xmlns:a16="http://schemas.microsoft.com/office/drawing/2014/main" id="{571E162A-ACF3-4795-ACE9-1BAB90EE0087}"/>
              </a:ext>
            </a:extLst>
          </p:cNvPr>
          <p:cNvSpPr txBox="1"/>
          <p:nvPr/>
        </p:nvSpPr>
        <p:spPr>
          <a:xfrm>
            <a:off x="8533969" y="5622290"/>
            <a:ext cx="3454631" cy="947952"/>
          </a:xfrm>
          <a:prstGeom prst="rect">
            <a:avLst/>
          </a:prstGeom>
          <a:noFill/>
        </p:spPr>
        <p:txBody>
          <a:bodyPr wrap="square" rtlCol="0">
            <a:spAutoFit/>
          </a:bodyPr>
          <a:lstStyle/>
          <a:p>
            <a:pPr defTabSz="1219170">
              <a:spcBef>
                <a:spcPct val="20000"/>
              </a:spcBef>
              <a:defRPr/>
            </a:pPr>
            <a:r>
              <a:rPr lang="en-US" sz="1400" b="1" dirty="0">
                <a:solidFill>
                  <a:srgbClr val="0967B9"/>
                </a:solidFill>
                <a:latin typeface="Candara" panose="020E0502030303020204" pitchFamily="34" charset="0"/>
              </a:rPr>
              <a:t>LOREM IPSUM DOLOR</a:t>
            </a:r>
            <a:endParaRPr lang="en-US" sz="1400" dirty="0">
              <a:solidFill>
                <a:srgbClr val="0967B9"/>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49707B60-3BA4-4908-A193-D28C0590A658}"/>
              </a:ext>
            </a:extLst>
          </p:cNvPr>
          <p:cNvSpPr txBox="1"/>
          <p:nvPr/>
        </p:nvSpPr>
        <p:spPr>
          <a:xfrm>
            <a:off x="1231892" y="5449633"/>
            <a:ext cx="3454631" cy="947952"/>
          </a:xfrm>
          <a:prstGeom prst="rect">
            <a:avLst/>
          </a:prstGeom>
          <a:noFill/>
        </p:spPr>
        <p:txBody>
          <a:bodyPr wrap="square" rtlCol="0">
            <a:spAutoFit/>
          </a:bodyPr>
          <a:lstStyle/>
          <a:p>
            <a:pPr algn="r" defTabSz="1219170">
              <a:spcBef>
                <a:spcPct val="20000"/>
              </a:spcBef>
              <a:defRPr/>
            </a:pPr>
            <a:r>
              <a:rPr lang="en-US" sz="1400" b="1" dirty="0">
                <a:solidFill>
                  <a:srgbClr val="157EBF"/>
                </a:solidFill>
                <a:latin typeface="Candara" panose="020E0502030303020204" pitchFamily="34" charset="0"/>
              </a:rPr>
              <a:t>LOREM IPSUM DOLOR</a:t>
            </a:r>
            <a:endParaRPr lang="en-US" sz="1400" dirty="0">
              <a:solidFill>
                <a:srgbClr val="157EBF"/>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59973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1000"/>
                                        <p:tgtEl>
                                          <p:spTgt spid="37"/>
                                        </p:tgtEl>
                                      </p:cBhvr>
                                    </p:animEffect>
                                    <p:anim calcmode="lin" valueType="num">
                                      <p:cBhvr>
                                        <p:cTn id="28" dur="1000" fill="hold"/>
                                        <p:tgtEl>
                                          <p:spTgt spid="37"/>
                                        </p:tgtEl>
                                        <p:attrNameLst>
                                          <p:attrName>ppt_x</p:attrName>
                                        </p:attrNameLst>
                                      </p:cBhvr>
                                      <p:tavLst>
                                        <p:tav tm="0">
                                          <p:val>
                                            <p:strVal val="#ppt_x"/>
                                          </p:val>
                                        </p:tav>
                                        <p:tav tm="100000">
                                          <p:val>
                                            <p:strVal val="#ppt_x"/>
                                          </p:val>
                                        </p:tav>
                                      </p:tavLst>
                                    </p:anim>
                                    <p:anim calcmode="lin" valueType="num">
                                      <p:cBhvr>
                                        <p:cTn id="29" dur="1000" fill="hold"/>
                                        <p:tgtEl>
                                          <p:spTgt spid="3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Effect transition="in" filter="fade">
                                      <p:cBhvr>
                                        <p:cTn id="35" dur="500"/>
                                        <p:tgtEl>
                                          <p:spTgt spid="26"/>
                                        </p:tgtEl>
                                      </p:cBhvr>
                                    </p:animEffect>
                                  </p:childTnLst>
                                </p:cTn>
                              </p:par>
                            </p:childTnLst>
                          </p:cTn>
                        </p:par>
                        <p:par>
                          <p:cTn id="36" fill="hold">
                            <p:stCondLst>
                              <p:cond delay="4000"/>
                            </p:stCondLst>
                            <p:childTnLst>
                              <p:par>
                                <p:cTn id="37" presetID="47" presetClass="entr" presetSubtype="0"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1000"/>
                                        <p:tgtEl>
                                          <p:spTgt spid="27"/>
                                        </p:tgtEl>
                                      </p:cBhvr>
                                    </p:animEffect>
                                    <p:anim calcmode="lin" valueType="num">
                                      <p:cBhvr>
                                        <p:cTn id="40" dur="1000" fill="hold"/>
                                        <p:tgtEl>
                                          <p:spTgt spid="27"/>
                                        </p:tgtEl>
                                        <p:attrNameLst>
                                          <p:attrName>ppt_x</p:attrName>
                                        </p:attrNameLst>
                                      </p:cBhvr>
                                      <p:tavLst>
                                        <p:tav tm="0">
                                          <p:val>
                                            <p:strVal val="#ppt_x"/>
                                          </p:val>
                                        </p:tav>
                                        <p:tav tm="100000">
                                          <p:val>
                                            <p:strVal val="#ppt_x"/>
                                          </p:val>
                                        </p:tav>
                                      </p:tavLst>
                                    </p:anim>
                                    <p:anim calcmode="lin" valueType="num">
                                      <p:cBhvr>
                                        <p:cTn id="41" dur="1000" fill="hold"/>
                                        <p:tgtEl>
                                          <p:spTgt spid="27"/>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up)">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1000"/>
                                        <p:tgtEl>
                                          <p:spTgt spid="43"/>
                                        </p:tgtEl>
                                      </p:cBhvr>
                                    </p:animEffect>
                                    <p:anim calcmode="lin" valueType="num">
                                      <p:cBhvr>
                                        <p:cTn id="50" dur="1000" fill="hold"/>
                                        <p:tgtEl>
                                          <p:spTgt spid="43"/>
                                        </p:tgtEl>
                                        <p:attrNameLst>
                                          <p:attrName>ppt_x</p:attrName>
                                        </p:attrNameLst>
                                      </p:cBhvr>
                                      <p:tavLst>
                                        <p:tav tm="0">
                                          <p:val>
                                            <p:strVal val="#ppt_x"/>
                                          </p:val>
                                        </p:tav>
                                        <p:tav tm="100000">
                                          <p:val>
                                            <p:strVal val="#ppt_x"/>
                                          </p:val>
                                        </p:tav>
                                      </p:tavLst>
                                    </p:anim>
                                    <p:anim calcmode="lin" valueType="num">
                                      <p:cBhvr>
                                        <p:cTn id="51" dur="1000" fill="hold"/>
                                        <p:tgtEl>
                                          <p:spTgt spid="43"/>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0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wipe(up)">
                                      <p:cBhvr>
                                        <p:cTn id="67" dur="500"/>
                                        <p:tgtEl>
                                          <p:spTgt spid="34"/>
                                        </p:tgtEl>
                                      </p:cBhvr>
                                    </p:animEffect>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1000"/>
                                        <p:tgtEl>
                                          <p:spTgt spid="55"/>
                                        </p:tgtEl>
                                      </p:cBhvr>
                                    </p:animEffect>
                                    <p:anim calcmode="lin" valueType="num">
                                      <p:cBhvr>
                                        <p:cTn id="72" dur="1000" fill="hold"/>
                                        <p:tgtEl>
                                          <p:spTgt spid="55"/>
                                        </p:tgtEl>
                                        <p:attrNameLst>
                                          <p:attrName>ppt_x</p:attrName>
                                        </p:attrNameLst>
                                      </p:cBhvr>
                                      <p:tavLst>
                                        <p:tav tm="0">
                                          <p:val>
                                            <p:strVal val="#ppt_x"/>
                                          </p:val>
                                        </p:tav>
                                        <p:tav tm="100000">
                                          <p:val>
                                            <p:strVal val="#ppt_x"/>
                                          </p:val>
                                        </p:tav>
                                      </p:tavLst>
                                    </p:anim>
                                    <p:anim calcmode="lin" valueType="num">
                                      <p:cBhvr>
                                        <p:cTn id="73" dur="1000" fill="hold"/>
                                        <p:tgtEl>
                                          <p:spTgt spid="55"/>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53" presetClass="entr" presetSubtype="16" fill="hold" grpId="0" nodeType="afterEffect">
                                  <p:stCondLst>
                                    <p:cond delay="0"/>
                                  </p:stCondLst>
                                  <p:childTnLst>
                                    <p:set>
                                      <p:cBhvr>
                                        <p:cTn id="76" dur="1" fill="hold">
                                          <p:stCondLst>
                                            <p:cond delay="0"/>
                                          </p:stCondLst>
                                        </p:cTn>
                                        <p:tgtEl>
                                          <p:spTgt spid="38"/>
                                        </p:tgtEl>
                                        <p:attrNameLst>
                                          <p:attrName>style.visibility</p:attrName>
                                        </p:attrNameLst>
                                      </p:cBhvr>
                                      <p:to>
                                        <p:strVal val="visible"/>
                                      </p:to>
                                    </p:set>
                                    <p:anim calcmode="lin" valueType="num">
                                      <p:cBhvr>
                                        <p:cTn id="77" dur="500" fill="hold"/>
                                        <p:tgtEl>
                                          <p:spTgt spid="38"/>
                                        </p:tgtEl>
                                        <p:attrNameLst>
                                          <p:attrName>ppt_w</p:attrName>
                                        </p:attrNameLst>
                                      </p:cBhvr>
                                      <p:tavLst>
                                        <p:tav tm="0">
                                          <p:val>
                                            <p:fltVal val="0"/>
                                          </p:val>
                                        </p:tav>
                                        <p:tav tm="100000">
                                          <p:val>
                                            <p:strVal val="#ppt_w"/>
                                          </p:val>
                                        </p:tav>
                                      </p:tavLst>
                                    </p:anim>
                                    <p:anim calcmode="lin" valueType="num">
                                      <p:cBhvr>
                                        <p:cTn id="78" dur="500" fill="hold"/>
                                        <p:tgtEl>
                                          <p:spTgt spid="38"/>
                                        </p:tgtEl>
                                        <p:attrNameLst>
                                          <p:attrName>ppt_h</p:attrName>
                                        </p:attrNameLst>
                                      </p:cBhvr>
                                      <p:tavLst>
                                        <p:tav tm="0">
                                          <p:val>
                                            <p:fltVal val="0"/>
                                          </p:val>
                                        </p:tav>
                                        <p:tav tm="100000">
                                          <p:val>
                                            <p:strVal val="#ppt_h"/>
                                          </p:val>
                                        </p:tav>
                                      </p:tavLst>
                                    </p:anim>
                                    <p:animEffect transition="in" filter="fade">
                                      <p:cBhvr>
                                        <p:cTn id="79" dur="500"/>
                                        <p:tgtEl>
                                          <p:spTgt spid="38"/>
                                        </p:tgtEl>
                                      </p:cBhvr>
                                    </p:animEffect>
                                  </p:childTnLst>
                                </p:cTn>
                              </p:par>
                            </p:childTnLst>
                          </p:cTn>
                        </p:par>
                        <p:par>
                          <p:cTn id="80" fill="hold">
                            <p:stCondLst>
                              <p:cond delay="10000"/>
                            </p:stCondLst>
                            <p:childTnLst>
                              <p:par>
                                <p:cTn id="81" presetID="47" presetClass="entr" presetSubtype="0" fill="hold" nodeType="afterEffect">
                                  <p:stCondLst>
                                    <p:cond delay="0"/>
                                  </p:stCondLst>
                                  <p:childTnLst>
                                    <p:set>
                                      <p:cBhvr>
                                        <p:cTn id="82" dur="1" fill="hold">
                                          <p:stCondLst>
                                            <p:cond delay="0"/>
                                          </p:stCondLst>
                                        </p:cTn>
                                        <p:tgtEl>
                                          <p:spTgt spid="39"/>
                                        </p:tgtEl>
                                        <p:attrNameLst>
                                          <p:attrName>style.visibility</p:attrName>
                                        </p:attrNameLst>
                                      </p:cBhvr>
                                      <p:to>
                                        <p:strVal val="visible"/>
                                      </p:to>
                                    </p:set>
                                    <p:animEffect transition="in" filter="fade">
                                      <p:cBhvr>
                                        <p:cTn id="83" dur="1000"/>
                                        <p:tgtEl>
                                          <p:spTgt spid="39"/>
                                        </p:tgtEl>
                                      </p:cBhvr>
                                    </p:animEffect>
                                    <p:anim calcmode="lin" valueType="num">
                                      <p:cBhvr>
                                        <p:cTn id="84" dur="1000" fill="hold"/>
                                        <p:tgtEl>
                                          <p:spTgt spid="39"/>
                                        </p:tgtEl>
                                        <p:attrNameLst>
                                          <p:attrName>ppt_x</p:attrName>
                                        </p:attrNameLst>
                                      </p:cBhvr>
                                      <p:tavLst>
                                        <p:tav tm="0">
                                          <p:val>
                                            <p:strVal val="#ppt_x"/>
                                          </p:val>
                                        </p:tav>
                                        <p:tav tm="100000">
                                          <p:val>
                                            <p:strVal val="#ppt_x"/>
                                          </p:val>
                                        </p:tav>
                                      </p:tavLst>
                                    </p:anim>
                                    <p:anim calcmode="lin" valueType="num">
                                      <p:cBhvr>
                                        <p:cTn id="85" dur="1000" fill="hold"/>
                                        <p:tgtEl>
                                          <p:spTgt spid="39"/>
                                        </p:tgtEl>
                                        <p:attrNameLst>
                                          <p:attrName>ppt_y</p:attrName>
                                        </p:attrNameLst>
                                      </p:cBhvr>
                                      <p:tavLst>
                                        <p:tav tm="0">
                                          <p:val>
                                            <p:strVal val="#ppt_y-.1"/>
                                          </p:val>
                                        </p:tav>
                                        <p:tav tm="100000">
                                          <p:val>
                                            <p:strVal val="#ppt_y"/>
                                          </p:val>
                                        </p:tav>
                                      </p:tavLst>
                                    </p:anim>
                                  </p:childTnLst>
                                </p:cTn>
                              </p:par>
                            </p:childTnLst>
                          </p:cTn>
                        </p:par>
                        <p:par>
                          <p:cTn id="86" fill="hold">
                            <p:stCondLst>
                              <p:cond delay="11000"/>
                            </p:stCondLst>
                            <p:childTnLst>
                              <p:par>
                                <p:cTn id="87" presetID="22" presetClass="entr" presetSubtype="1"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up)">
                                      <p:cBhvr>
                                        <p:cTn id="89" dur="500"/>
                                        <p:tgtEl>
                                          <p:spTgt spid="40"/>
                                        </p:tgtEl>
                                      </p:cBhvr>
                                    </p:animEffect>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fade">
                                      <p:cBhvr>
                                        <p:cTn id="93" dur="1000"/>
                                        <p:tgtEl>
                                          <p:spTgt spid="49"/>
                                        </p:tgtEl>
                                      </p:cBhvr>
                                    </p:animEffect>
                                    <p:anim calcmode="lin" valueType="num">
                                      <p:cBhvr>
                                        <p:cTn id="94" dur="1000" fill="hold"/>
                                        <p:tgtEl>
                                          <p:spTgt spid="49"/>
                                        </p:tgtEl>
                                        <p:attrNameLst>
                                          <p:attrName>ppt_x</p:attrName>
                                        </p:attrNameLst>
                                      </p:cBhvr>
                                      <p:tavLst>
                                        <p:tav tm="0">
                                          <p:val>
                                            <p:strVal val="#ppt_x"/>
                                          </p:val>
                                        </p:tav>
                                        <p:tav tm="100000">
                                          <p:val>
                                            <p:strVal val="#ppt_x"/>
                                          </p:val>
                                        </p:tav>
                                      </p:tavLst>
                                    </p:anim>
                                    <p:anim calcmode="lin" valueType="num">
                                      <p:cBhvr>
                                        <p:cTn id="95"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37" grpId="0"/>
      <p:bldP spid="43" grpId="0"/>
      <p:bldP spid="49" grpId="0"/>
      <p:bldP spid="5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9590F97A-67DE-4232-8B4C-2168BAFE0D09}"/>
              </a:ext>
            </a:extLst>
          </p:cNvPr>
          <p:cNvGrpSpPr/>
          <p:nvPr/>
        </p:nvGrpSpPr>
        <p:grpSpPr>
          <a:xfrm>
            <a:off x="6477000" y="2362200"/>
            <a:ext cx="4824466" cy="732537"/>
            <a:chOff x="6477000" y="2362200"/>
            <a:chExt cx="4824466" cy="732537"/>
          </a:xfrm>
        </p:grpSpPr>
        <p:sp>
          <p:nvSpPr>
            <p:cNvPr id="34" name="Freeform: Shape 33">
              <a:extLst>
                <a:ext uri="{FF2B5EF4-FFF2-40B4-BE49-F238E27FC236}">
                  <a16:creationId xmlns:a16="http://schemas.microsoft.com/office/drawing/2014/main" id="{E7983577-36F7-4143-900A-25D285799627}"/>
                </a:ext>
              </a:extLst>
            </p:cNvPr>
            <p:cNvSpPr>
              <a:spLocks noChangeAspect="1"/>
            </p:cNvSpPr>
            <p:nvPr/>
          </p:nvSpPr>
          <p:spPr>
            <a:xfrm>
              <a:off x="6477000" y="2362200"/>
              <a:ext cx="4824466" cy="732537"/>
            </a:xfrm>
            <a:custGeom>
              <a:avLst/>
              <a:gdLst>
                <a:gd name="connsiteX0" fmla="*/ 0 w 4824466"/>
                <a:gd name="connsiteY0" fmla="*/ 0 h 732537"/>
                <a:gd name="connsiteX1" fmla="*/ 4431851 w 4824466"/>
                <a:gd name="connsiteY1" fmla="*/ 0 h 732537"/>
                <a:gd name="connsiteX2" fmla="*/ 4431851 w 4824466"/>
                <a:gd name="connsiteY2" fmla="*/ 1017 h 732537"/>
                <a:gd name="connsiteX3" fmla="*/ 4824466 w 4824466"/>
                <a:gd name="connsiteY3" fmla="*/ 366777 h 732537"/>
                <a:gd name="connsiteX4" fmla="*/ 4431851 w 4824466"/>
                <a:gd name="connsiteY4" fmla="*/ 732537 h 732537"/>
                <a:gd name="connsiteX5" fmla="*/ 566656 w 4824466"/>
                <a:gd name="connsiteY5" fmla="*/ 732537 h 732537"/>
                <a:gd name="connsiteX6" fmla="*/ 537326 w 4824466"/>
                <a:gd name="connsiteY6" fmla="*/ 638052 h 732537"/>
                <a:gd name="connsiteX7" fmla="*/ 23823 w 4824466"/>
                <a:gd name="connsiteY7" fmla="*/ 14473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4466" h="732537">
                  <a:moveTo>
                    <a:pt x="0" y="0"/>
                  </a:moveTo>
                  <a:lnTo>
                    <a:pt x="4431851" y="0"/>
                  </a:lnTo>
                  <a:lnTo>
                    <a:pt x="4431851" y="1017"/>
                  </a:lnTo>
                  <a:cubicBezTo>
                    <a:pt x="4648686" y="1017"/>
                    <a:pt x="4824466" y="164773"/>
                    <a:pt x="4824466" y="366777"/>
                  </a:cubicBezTo>
                  <a:cubicBezTo>
                    <a:pt x="4824466" y="568781"/>
                    <a:pt x="4648686" y="732537"/>
                    <a:pt x="4431851" y="732537"/>
                  </a:cubicBezTo>
                  <a:lnTo>
                    <a:pt x="566656" y="732537"/>
                  </a:lnTo>
                  <a:lnTo>
                    <a:pt x="537326" y="638052"/>
                  </a:lnTo>
                  <a:cubicBezTo>
                    <a:pt x="429746" y="383704"/>
                    <a:pt x="250029" y="167295"/>
                    <a:pt x="23823" y="14473"/>
                  </a:cubicBezTo>
                  <a:close/>
                </a:path>
              </a:pathLst>
            </a:custGeom>
            <a:solidFill>
              <a:srgbClr val="36B8E3"/>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B6C4B7F-2F98-48BE-8868-7BE9C4A3BDF0}"/>
                </a:ext>
              </a:extLst>
            </p:cNvPr>
            <p:cNvSpPr>
              <a:spLocks noChangeAspect="1"/>
            </p:cNvSpPr>
            <p:nvPr/>
          </p:nvSpPr>
          <p:spPr>
            <a:xfrm>
              <a:off x="10652760" y="245414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01</a:t>
              </a:r>
            </a:p>
          </p:txBody>
        </p:sp>
        <p:sp>
          <p:nvSpPr>
            <p:cNvPr id="46" name="TextBox 45">
              <a:extLst>
                <a:ext uri="{FF2B5EF4-FFF2-40B4-BE49-F238E27FC236}">
                  <a16:creationId xmlns:a16="http://schemas.microsoft.com/office/drawing/2014/main" id="{247B6371-5D89-403C-9A29-8563B8D54DC5}"/>
                </a:ext>
              </a:extLst>
            </p:cNvPr>
            <p:cNvSpPr txBox="1"/>
            <p:nvPr/>
          </p:nvSpPr>
          <p:spPr>
            <a:xfrm>
              <a:off x="8889233" y="2621898"/>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grpSp>
        <p:nvGrpSpPr>
          <p:cNvPr id="67" name="Group 66">
            <a:extLst>
              <a:ext uri="{FF2B5EF4-FFF2-40B4-BE49-F238E27FC236}">
                <a16:creationId xmlns:a16="http://schemas.microsoft.com/office/drawing/2014/main" id="{3059A369-A95F-4960-9976-7E21119FF4A4}"/>
              </a:ext>
            </a:extLst>
          </p:cNvPr>
          <p:cNvGrpSpPr/>
          <p:nvPr/>
        </p:nvGrpSpPr>
        <p:grpSpPr>
          <a:xfrm>
            <a:off x="7040880" y="3162537"/>
            <a:ext cx="3832451" cy="732537"/>
            <a:chOff x="7040880" y="3162537"/>
            <a:chExt cx="3832451" cy="732537"/>
          </a:xfrm>
        </p:grpSpPr>
        <p:sp>
          <p:nvSpPr>
            <p:cNvPr id="37" name="Freeform: Shape 36">
              <a:extLst>
                <a:ext uri="{FF2B5EF4-FFF2-40B4-BE49-F238E27FC236}">
                  <a16:creationId xmlns:a16="http://schemas.microsoft.com/office/drawing/2014/main" id="{C41680A6-E29D-4FDC-88A7-C934C63EB251}"/>
                </a:ext>
              </a:extLst>
            </p:cNvPr>
            <p:cNvSpPr>
              <a:spLocks noChangeAspect="1"/>
            </p:cNvSpPr>
            <p:nvPr/>
          </p:nvSpPr>
          <p:spPr>
            <a:xfrm>
              <a:off x="7040880" y="3162537"/>
              <a:ext cx="3832451" cy="732537"/>
            </a:xfrm>
            <a:custGeom>
              <a:avLst/>
              <a:gdLst>
                <a:gd name="connsiteX0" fmla="*/ 0 w 3832451"/>
                <a:gd name="connsiteY0" fmla="*/ 0 h 732537"/>
                <a:gd name="connsiteX1" fmla="*/ 3458146 w 3832451"/>
                <a:gd name="connsiteY1" fmla="*/ 0 h 732537"/>
                <a:gd name="connsiteX2" fmla="*/ 3458146 w 3832451"/>
                <a:gd name="connsiteY2" fmla="*/ 1017 h 732537"/>
                <a:gd name="connsiteX3" fmla="*/ 3832451 w 3832451"/>
                <a:gd name="connsiteY3" fmla="*/ 366777 h 732537"/>
                <a:gd name="connsiteX4" fmla="*/ 3458146 w 3832451"/>
                <a:gd name="connsiteY4" fmla="*/ 732537 h 732537"/>
                <a:gd name="connsiteX5" fmla="*/ 63403 w 3832451"/>
                <a:gd name="connsiteY5" fmla="*/ 732537 h 732537"/>
                <a:gd name="connsiteX6" fmla="*/ 88926 w 3832451"/>
                <a:gd name="connsiteY6" fmla="*/ 479350 h 732537"/>
                <a:gd name="connsiteX7" fmla="*/ 60131 w 3832451"/>
                <a:gd name="connsiteY7" fmla="*/ 193711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2451" h="732537">
                  <a:moveTo>
                    <a:pt x="0" y="0"/>
                  </a:moveTo>
                  <a:lnTo>
                    <a:pt x="3458146" y="0"/>
                  </a:lnTo>
                  <a:lnTo>
                    <a:pt x="3458146" y="1017"/>
                  </a:lnTo>
                  <a:cubicBezTo>
                    <a:pt x="3664870" y="1017"/>
                    <a:pt x="3832451" y="164773"/>
                    <a:pt x="3832451" y="366777"/>
                  </a:cubicBezTo>
                  <a:cubicBezTo>
                    <a:pt x="3832451" y="568781"/>
                    <a:pt x="3664870" y="732537"/>
                    <a:pt x="3458146" y="732537"/>
                  </a:cubicBezTo>
                  <a:lnTo>
                    <a:pt x="63403" y="732537"/>
                  </a:lnTo>
                  <a:lnTo>
                    <a:pt x="88926" y="479350"/>
                  </a:lnTo>
                  <a:cubicBezTo>
                    <a:pt x="88926" y="381505"/>
                    <a:pt x="79011" y="285975"/>
                    <a:pt x="60131" y="193711"/>
                  </a:cubicBezTo>
                  <a:close/>
                </a:path>
              </a:pathLst>
            </a:custGeom>
            <a:solidFill>
              <a:srgbClr val="157EBF"/>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889A5C3B-10C8-4FB9-94CE-B3EFCE728613}"/>
                </a:ext>
              </a:extLst>
            </p:cNvPr>
            <p:cNvSpPr txBox="1"/>
            <p:nvPr/>
          </p:nvSpPr>
          <p:spPr>
            <a:xfrm>
              <a:off x="8543967" y="3421999"/>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49" name="Oval 48">
              <a:extLst>
                <a:ext uri="{FF2B5EF4-FFF2-40B4-BE49-F238E27FC236}">
                  <a16:creationId xmlns:a16="http://schemas.microsoft.com/office/drawing/2014/main" id="{9E2E784D-75D4-4064-90D0-10C93BD8CD6E}"/>
                </a:ext>
              </a:extLst>
            </p:cNvPr>
            <p:cNvSpPr>
              <a:spLocks noChangeAspect="1"/>
            </p:cNvSpPr>
            <p:nvPr/>
          </p:nvSpPr>
          <p:spPr>
            <a:xfrm>
              <a:off x="10232136" y="325052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02</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094B024C-F0F6-40F5-B024-79E1506068D0}"/>
              </a:ext>
            </a:extLst>
          </p:cNvPr>
          <p:cNvGrpSpPr/>
          <p:nvPr/>
        </p:nvGrpSpPr>
        <p:grpSpPr>
          <a:xfrm>
            <a:off x="6735765" y="3962400"/>
            <a:ext cx="3600066" cy="732537"/>
            <a:chOff x="6735765" y="3962400"/>
            <a:chExt cx="3600066" cy="732537"/>
          </a:xfrm>
        </p:grpSpPr>
        <p:grpSp>
          <p:nvGrpSpPr>
            <p:cNvPr id="68" name="Group 67">
              <a:extLst>
                <a:ext uri="{FF2B5EF4-FFF2-40B4-BE49-F238E27FC236}">
                  <a16:creationId xmlns:a16="http://schemas.microsoft.com/office/drawing/2014/main" id="{3B095BED-3964-4105-ADDA-4B151697B8D4}"/>
                </a:ext>
              </a:extLst>
            </p:cNvPr>
            <p:cNvGrpSpPr/>
            <p:nvPr/>
          </p:nvGrpSpPr>
          <p:grpSpPr>
            <a:xfrm>
              <a:off x="6735765" y="3962400"/>
              <a:ext cx="3600066" cy="732537"/>
              <a:chOff x="6735765" y="3962400"/>
              <a:chExt cx="3600066" cy="732537"/>
            </a:xfrm>
          </p:grpSpPr>
          <p:sp>
            <p:nvSpPr>
              <p:cNvPr id="40" name="Freeform: Shape 39">
                <a:extLst>
                  <a:ext uri="{FF2B5EF4-FFF2-40B4-BE49-F238E27FC236}">
                    <a16:creationId xmlns:a16="http://schemas.microsoft.com/office/drawing/2014/main" id="{E682A956-3A3F-4605-B72D-2C9656315FFE}"/>
                  </a:ext>
                </a:extLst>
              </p:cNvPr>
              <p:cNvSpPr>
                <a:spLocks noChangeAspect="1"/>
              </p:cNvSpPr>
              <p:nvPr/>
            </p:nvSpPr>
            <p:spPr>
              <a:xfrm>
                <a:off x="6735765" y="3962400"/>
                <a:ext cx="3600066" cy="732537"/>
              </a:xfrm>
              <a:custGeom>
                <a:avLst/>
                <a:gdLst>
                  <a:gd name="connsiteX0" fmla="*/ 365550 w 3600066"/>
                  <a:gd name="connsiteY0" fmla="*/ 0 h 732537"/>
                  <a:gd name="connsiteX1" fmla="*/ 3219658 w 3600066"/>
                  <a:gd name="connsiteY1" fmla="*/ 0 h 732537"/>
                  <a:gd name="connsiteX2" fmla="*/ 3219658 w 3600066"/>
                  <a:gd name="connsiteY2" fmla="*/ 1017 h 732537"/>
                  <a:gd name="connsiteX3" fmla="*/ 3600066 w 3600066"/>
                  <a:gd name="connsiteY3" fmla="*/ 366777 h 732537"/>
                  <a:gd name="connsiteX4" fmla="*/ 3219658 w 3600066"/>
                  <a:gd name="connsiteY4" fmla="*/ 732537 h 732537"/>
                  <a:gd name="connsiteX5" fmla="*/ 0 w 3600066"/>
                  <a:gd name="connsiteY5" fmla="*/ 732537 h 732537"/>
                  <a:gd name="connsiteX6" fmla="*/ 66294 w 3600066"/>
                  <a:gd name="connsiteY6" fmla="*/ 659595 h 732537"/>
                  <a:gd name="connsiteX7" fmla="*/ 361146 w 3600066"/>
                  <a:gd name="connsiteY7" fmla="*/ 43687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0066" h="732537">
                    <a:moveTo>
                      <a:pt x="365550" y="0"/>
                    </a:moveTo>
                    <a:lnTo>
                      <a:pt x="3219658" y="0"/>
                    </a:lnTo>
                    <a:lnTo>
                      <a:pt x="3219658" y="1017"/>
                    </a:lnTo>
                    <a:cubicBezTo>
                      <a:pt x="3429752" y="1017"/>
                      <a:pt x="3600066" y="164773"/>
                      <a:pt x="3600066" y="366777"/>
                    </a:cubicBezTo>
                    <a:cubicBezTo>
                      <a:pt x="3600066" y="568781"/>
                      <a:pt x="3429752" y="732537"/>
                      <a:pt x="3219658" y="732537"/>
                    </a:cubicBezTo>
                    <a:lnTo>
                      <a:pt x="0" y="732537"/>
                    </a:lnTo>
                    <a:lnTo>
                      <a:pt x="66294" y="659595"/>
                    </a:lnTo>
                    <a:cubicBezTo>
                      <a:pt x="210715" y="484598"/>
                      <a:pt x="313946" y="274348"/>
                      <a:pt x="361146" y="43687"/>
                    </a:cubicBezTo>
                    <a:close/>
                  </a:path>
                </a:pathLst>
              </a:custGeom>
              <a:solidFill>
                <a:srgbClr val="0050AA"/>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7C5DFC1C-2DCD-485C-85DE-1FD57B4EA1FE}"/>
                  </a:ext>
                </a:extLst>
              </p:cNvPr>
              <p:cNvSpPr>
                <a:spLocks noChangeAspect="1"/>
              </p:cNvSpPr>
              <p:nvPr/>
            </p:nvSpPr>
            <p:spPr>
              <a:xfrm>
                <a:off x="9683496" y="405011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03</a:t>
                </a:r>
              </a:p>
            </p:txBody>
          </p:sp>
        </p:grpSp>
        <p:sp>
          <p:nvSpPr>
            <p:cNvPr id="48" name="TextBox 47">
              <a:extLst>
                <a:ext uri="{FF2B5EF4-FFF2-40B4-BE49-F238E27FC236}">
                  <a16:creationId xmlns:a16="http://schemas.microsoft.com/office/drawing/2014/main" id="{BC0F1EAC-B999-4BFF-AA3D-FA1D2309FDEA}"/>
                </a:ext>
              </a:extLst>
            </p:cNvPr>
            <p:cNvSpPr txBox="1"/>
            <p:nvPr/>
          </p:nvSpPr>
          <p:spPr>
            <a:xfrm>
              <a:off x="7940203" y="4226107"/>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sp>
        <p:nvSpPr>
          <p:cNvPr id="51" name="TextBox 50">
            <a:extLst>
              <a:ext uri="{FF2B5EF4-FFF2-40B4-BE49-F238E27FC236}">
                <a16:creationId xmlns:a16="http://schemas.microsoft.com/office/drawing/2014/main" id="{6472AF74-F448-425D-B659-834AE719AD81}"/>
              </a:ext>
            </a:extLst>
          </p:cNvPr>
          <p:cNvSpPr txBox="1"/>
          <p:nvPr/>
        </p:nvSpPr>
        <p:spPr>
          <a:xfrm>
            <a:off x="183771" y="1980172"/>
            <a:ext cx="3454631" cy="947952"/>
          </a:xfrm>
          <a:prstGeom prst="rect">
            <a:avLst/>
          </a:prstGeom>
          <a:noFill/>
        </p:spPr>
        <p:txBody>
          <a:bodyPr wrap="square" rtlCol="0">
            <a:spAutoFit/>
          </a:bodyPr>
          <a:lstStyle/>
          <a:p>
            <a:pPr algn="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9630EDB-4104-4108-9301-E27DD65EF0BF}"/>
              </a:ext>
            </a:extLst>
          </p:cNvPr>
          <p:cNvSpPr txBox="1"/>
          <p:nvPr/>
        </p:nvSpPr>
        <p:spPr>
          <a:xfrm>
            <a:off x="177745" y="3163803"/>
            <a:ext cx="3454631" cy="947952"/>
          </a:xfrm>
          <a:prstGeom prst="rect">
            <a:avLst/>
          </a:prstGeom>
          <a:noFill/>
        </p:spPr>
        <p:txBody>
          <a:bodyPr wrap="square" rtlCol="0">
            <a:spAutoFit/>
          </a:bodyPr>
          <a:lstStyle/>
          <a:p>
            <a:pPr algn="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a:extLst>
              <a:ext uri="{FF2B5EF4-FFF2-40B4-BE49-F238E27FC236}">
                <a16:creationId xmlns:a16="http://schemas.microsoft.com/office/drawing/2014/main" id="{1CA95608-9F66-4D69-9901-96DBED0BADE2}"/>
              </a:ext>
            </a:extLst>
          </p:cNvPr>
          <p:cNvSpPr txBox="1"/>
          <p:nvPr/>
        </p:nvSpPr>
        <p:spPr>
          <a:xfrm>
            <a:off x="152400" y="4418578"/>
            <a:ext cx="3454631" cy="947952"/>
          </a:xfrm>
          <a:prstGeom prst="rect">
            <a:avLst/>
          </a:prstGeom>
          <a:noFill/>
        </p:spPr>
        <p:txBody>
          <a:bodyPr wrap="square" rtlCol="0">
            <a:spAutoFit/>
          </a:bodyPr>
          <a:lstStyle/>
          <a:p>
            <a:pPr algn="r" defTabSz="1219170">
              <a:spcBef>
                <a:spcPct val="20000"/>
              </a:spcBef>
              <a:defRPr/>
            </a:pPr>
            <a:r>
              <a:rPr lang="en-US" sz="1400" b="1" dirty="0">
                <a:solidFill>
                  <a:srgbClr val="0050AA"/>
                </a:solidFill>
                <a:latin typeface="Candara" panose="020E0502030303020204" pitchFamily="34" charset="0"/>
              </a:rPr>
              <a:t>LOREM IPSUM DOLOR</a:t>
            </a:r>
            <a:endParaRPr lang="en-US" sz="1300" dirty="0">
              <a:solidFill>
                <a:srgbClr val="0050AA"/>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774AB36A-565C-4288-A05D-5D45201EBB2B}"/>
              </a:ext>
            </a:extLst>
          </p:cNvPr>
          <p:cNvGrpSpPr/>
          <p:nvPr/>
        </p:nvGrpSpPr>
        <p:grpSpPr>
          <a:xfrm>
            <a:off x="4572000" y="2209800"/>
            <a:ext cx="3167404" cy="4219295"/>
            <a:chOff x="4572000" y="2209800"/>
            <a:chExt cx="3167404" cy="4219295"/>
          </a:xfrm>
        </p:grpSpPr>
        <p:sp>
          <p:nvSpPr>
            <p:cNvPr id="13" name="Freeform: Shape 12">
              <a:extLst>
                <a:ext uri="{FF2B5EF4-FFF2-40B4-BE49-F238E27FC236}">
                  <a16:creationId xmlns:a16="http://schemas.microsoft.com/office/drawing/2014/main" id="{79BF4F6B-E7FA-4FAA-A5CB-65488528C69C}"/>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Rounded Corners 14">
              <a:extLst>
                <a:ext uri="{FF2B5EF4-FFF2-40B4-BE49-F238E27FC236}">
                  <a16:creationId xmlns:a16="http://schemas.microsoft.com/office/drawing/2014/main" id="{EB35C365-1133-4A8D-9B85-7CE8978C3DAD}"/>
                </a:ext>
              </a:extLst>
            </p:cNvPr>
            <p:cNvSpPr/>
            <p:nvPr/>
          </p:nvSpPr>
          <p:spPr>
            <a:xfrm rot="19602570">
              <a:off x="7157021" y="5174921"/>
              <a:ext cx="582383" cy="1254174"/>
            </a:xfrm>
            <a:prstGeom prst="roundRect">
              <a:avLst/>
            </a:prstGeom>
            <a:solidFill>
              <a:schemeClr val="bg2">
                <a:lumMod val="2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9CD1AC2-042D-4947-853F-77864E844060}"/>
                </a:ext>
              </a:extLst>
            </p:cNvPr>
            <p:cNvSpPr>
              <a:spLocks noChangeAspect="1"/>
            </p:cNvSpPr>
            <p:nvPr/>
          </p:nvSpPr>
          <p:spPr>
            <a:xfrm>
              <a:off x="4937760" y="2586219"/>
              <a:ext cx="2103120" cy="21031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2F6C02AB-70B2-47E2-B2CA-7E3B7BEEBA74}"/>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B8AE7F22-5585-4BB1-819D-55BADC252155}"/>
                </a:ext>
              </a:extLst>
            </p:cNvPr>
            <p:cNvSpPr txBox="1"/>
            <p:nvPr/>
          </p:nvSpPr>
          <p:spPr>
            <a:xfrm>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cxnSp>
        <p:nvCxnSpPr>
          <p:cNvPr id="55" name="Elbow Connector 86">
            <a:extLst>
              <a:ext uri="{FF2B5EF4-FFF2-40B4-BE49-F238E27FC236}">
                <a16:creationId xmlns:a16="http://schemas.microsoft.com/office/drawing/2014/main" id="{84862616-3BE4-47CC-B5DA-EBA32BFC4047}"/>
              </a:ext>
            </a:extLst>
          </p:cNvPr>
          <p:cNvCxnSpPr>
            <a:cxnSpLocks/>
          </p:cNvCxnSpPr>
          <p:nvPr/>
        </p:nvCxnSpPr>
        <p:spPr>
          <a:xfrm>
            <a:off x="3614663" y="2115921"/>
            <a:ext cx="1479511" cy="383234"/>
          </a:xfrm>
          <a:prstGeom prst="bentConnector3">
            <a:avLst/>
          </a:prstGeom>
          <a:ln w="12700">
            <a:solidFill>
              <a:schemeClr val="bg2">
                <a:lumMod val="25000"/>
              </a:schemeClr>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33DAC572-86DF-421A-A2EB-7A62FE4CF8C7}"/>
              </a:ext>
            </a:extLst>
          </p:cNvPr>
          <p:cNvCxnSpPr>
            <a:cxnSpLocks/>
          </p:cNvCxnSpPr>
          <p:nvPr/>
        </p:nvCxnSpPr>
        <p:spPr>
          <a:xfrm>
            <a:off x="3614663" y="4559253"/>
            <a:ext cx="1854502" cy="361177"/>
          </a:xfrm>
          <a:prstGeom prst="bentConnector3">
            <a:avLst/>
          </a:prstGeom>
          <a:ln w="12700">
            <a:solidFill>
              <a:schemeClr val="bg2">
                <a:lumMod val="25000"/>
              </a:schemeClr>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0" name="Elbow Connector 86">
            <a:extLst>
              <a:ext uri="{FF2B5EF4-FFF2-40B4-BE49-F238E27FC236}">
                <a16:creationId xmlns:a16="http://schemas.microsoft.com/office/drawing/2014/main" id="{564CCBF0-1B3A-4875-8A50-658AB6DB86EE}"/>
              </a:ext>
            </a:extLst>
          </p:cNvPr>
          <p:cNvCxnSpPr>
            <a:cxnSpLocks/>
          </p:cNvCxnSpPr>
          <p:nvPr/>
        </p:nvCxnSpPr>
        <p:spPr>
          <a:xfrm>
            <a:off x="3591492" y="3286910"/>
            <a:ext cx="1018965" cy="312394"/>
          </a:xfrm>
          <a:prstGeom prst="bentConnector3">
            <a:avLst/>
          </a:prstGeom>
          <a:ln w="12700">
            <a:solidFill>
              <a:schemeClr val="bg2">
                <a:lumMod val="25000"/>
              </a:schemeClr>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0255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Scale>
                                      <p:cBhvr>
                                        <p:cTn id="11"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69"/>
                                        </p:tgtEl>
                                        <p:attrNameLst>
                                          <p:attrName>ppt_x</p:attrName>
                                          <p:attrName>ppt_y</p:attrName>
                                        </p:attrNameLst>
                                      </p:cBhvr>
                                    </p:animMotion>
                                    <p:animEffect transition="in" filter="fade">
                                      <p:cBhvr>
                                        <p:cTn id="13" dur="1000"/>
                                        <p:tgtEl>
                                          <p:spTgt spid="69"/>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wipe(left)">
                                      <p:cBhvr>
                                        <p:cTn id="17" dur="500"/>
                                        <p:tgtEl>
                                          <p:spTgt spid="66"/>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wipe(right)">
                                      <p:cBhvr>
                                        <p:cTn id="21" dur="500"/>
                                        <p:tgtEl>
                                          <p:spTgt spid="55"/>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1000"/>
                                        <p:tgtEl>
                                          <p:spTgt spid="51"/>
                                        </p:tgtEl>
                                      </p:cBhvr>
                                    </p:animEffect>
                                    <p:anim calcmode="lin" valueType="num">
                                      <p:cBhvr>
                                        <p:cTn id="26" dur="1000" fill="hold"/>
                                        <p:tgtEl>
                                          <p:spTgt spid="51"/>
                                        </p:tgtEl>
                                        <p:attrNameLst>
                                          <p:attrName>ppt_x</p:attrName>
                                        </p:attrNameLst>
                                      </p:cBhvr>
                                      <p:tavLst>
                                        <p:tav tm="0">
                                          <p:val>
                                            <p:strVal val="#ppt_x"/>
                                          </p:val>
                                        </p:tav>
                                        <p:tav tm="100000">
                                          <p:val>
                                            <p:strVal val="#ppt_x"/>
                                          </p:val>
                                        </p:tav>
                                      </p:tavLst>
                                    </p:anim>
                                    <p:anim calcmode="lin" valueType="num">
                                      <p:cBhvr>
                                        <p:cTn id="27" dur="1000" fill="hold"/>
                                        <p:tgtEl>
                                          <p:spTgt spid="5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wipe(left)">
                                      <p:cBhvr>
                                        <p:cTn id="31" dur="500"/>
                                        <p:tgtEl>
                                          <p:spTgt spid="67"/>
                                        </p:tgtEl>
                                      </p:cBhvr>
                                    </p:animEffect>
                                  </p:childTnLst>
                                </p:cTn>
                              </p:par>
                            </p:childTnLst>
                          </p:cTn>
                        </p:par>
                        <p:par>
                          <p:cTn id="32" fill="hold">
                            <p:stCondLst>
                              <p:cond delay="4000"/>
                            </p:stCondLst>
                            <p:childTnLst>
                              <p:par>
                                <p:cTn id="33" presetID="22" presetClass="entr" presetSubtype="2"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right)">
                                      <p:cBhvr>
                                        <p:cTn id="35" dur="500"/>
                                        <p:tgtEl>
                                          <p:spTgt spid="60"/>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1000"/>
                                        <p:tgtEl>
                                          <p:spTgt spid="52"/>
                                        </p:tgtEl>
                                      </p:cBhvr>
                                    </p:animEffect>
                                    <p:anim calcmode="lin" valueType="num">
                                      <p:cBhvr>
                                        <p:cTn id="40" dur="1000" fill="hold"/>
                                        <p:tgtEl>
                                          <p:spTgt spid="52"/>
                                        </p:tgtEl>
                                        <p:attrNameLst>
                                          <p:attrName>ppt_x</p:attrName>
                                        </p:attrNameLst>
                                      </p:cBhvr>
                                      <p:tavLst>
                                        <p:tav tm="0">
                                          <p:val>
                                            <p:strVal val="#ppt_x"/>
                                          </p:val>
                                        </p:tav>
                                        <p:tav tm="100000">
                                          <p:val>
                                            <p:strVal val="#ppt_x"/>
                                          </p:val>
                                        </p:tav>
                                      </p:tavLst>
                                    </p:anim>
                                    <p:anim calcmode="lin" valueType="num">
                                      <p:cBhvr>
                                        <p:cTn id="41" dur="1000" fill="hold"/>
                                        <p:tgtEl>
                                          <p:spTgt spid="52"/>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22" presetClass="entr" presetSubtype="8" fill="hold" nodeType="afterEffect">
                                  <p:stCondLst>
                                    <p:cond delay="0"/>
                                  </p:stCondLst>
                                  <p:childTnLst>
                                    <p:set>
                                      <p:cBhvr>
                                        <p:cTn id="44" dur="1" fill="hold">
                                          <p:stCondLst>
                                            <p:cond delay="0"/>
                                          </p:stCondLst>
                                        </p:cTn>
                                        <p:tgtEl>
                                          <p:spTgt spid="70"/>
                                        </p:tgtEl>
                                        <p:attrNameLst>
                                          <p:attrName>style.visibility</p:attrName>
                                        </p:attrNameLst>
                                      </p:cBhvr>
                                      <p:to>
                                        <p:strVal val="visible"/>
                                      </p:to>
                                    </p:set>
                                    <p:animEffect transition="in" filter="wipe(left)">
                                      <p:cBhvr>
                                        <p:cTn id="45" dur="500"/>
                                        <p:tgtEl>
                                          <p:spTgt spid="70"/>
                                        </p:tgtEl>
                                      </p:cBhvr>
                                    </p:animEffect>
                                  </p:childTnLst>
                                </p:cTn>
                              </p:par>
                            </p:childTnLst>
                          </p:cTn>
                        </p:par>
                        <p:par>
                          <p:cTn id="46" fill="hold">
                            <p:stCondLst>
                              <p:cond delay="6000"/>
                            </p:stCondLst>
                            <p:childTnLst>
                              <p:par>
                                <p:cTn id="47" presetID="22" presetClass="entr" presetSubtype="2" fill="hold"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right)">
                                      <p:cBhvr>
                                        <p:cTn id="49" dur="500"/>
                                        <p:tgtEl>
                                          <p:spTgt spid="58"/>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fade">
                                      <p:cBhvr>
                                        <p:cTn id="53" dur="1000"/>
                                        <p:tgtEl>
                                          <p:spTgt spid="53"/>
                                        </p:tgtEl>
                                      </p:cBhvr>
                                    </p:animEffect>
                                    <p:anim calcmode="lin" valueType="num">
                                      <p:cBhvr>
                                        <p:cTn id="54" dur="1000" fill="hold"/>
                                        <p:tgtEl>
                                          <p:spTgt spid="53"/>
                                        </p:tgtEl>
                                        <p:attrNameLst>
                                          <p:attrName>ppt_x</p:attrName>
                                        </p:attrNameLst>
                                      </p:cBhvr>
                                      <p:tavLst>
                                        <p:tav tm="0">
                                          <p:val>
                                            <p:strVal val="#ppt_x"/>
                                          </p:val>
                                        </p:tav>
                                        <p:tav tm="100000">
                                          <p:val>
                                            <p:strVal val="#ppt_x"/>
                                          </p:val>
                                        </p:tav>
                                      </p:tavLst>
                                    </p:anim>
                                    <p:anim calcmode="lin" valueType="num">
                                      <p:cBhvr>
                                        <p:cTn id="55"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1" grpId="0"/>
      <p:bldP spid="52" grpId="0"/>
      <p:bldP spid="5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854CF78-EF5B-4475-B9B9-D32191149B6E}"/>
              </a:ext>
            </a:extLst>
          </p:cNvPr>
          <p:cNvSpPr/>
          <p:nvPr/>
        </p:nvSpPr>
        <p:spPr>
          <a:xfrm rot="16200000">
            <a:off x="852768" y="352917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A0F6961-038A-4786-817D-C84B199D1586}"/>
              </a:ext>
            </a:extLst>
          </p:cNvPr>
          <p:cNvSpPr/>
          <p:nvPr/>
        </p:nvSpPr>
        <p:spPr>
          <a:xfrm rot="16200000">
            <a:off x="2077468" y="178493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F93CD3E-485A-4120-8AF2-D8716175BC79}"/>
              </a:ext>
            </a:extLst>
          </p:cNvPr>
          <p:cNvSpPr/>
          <p:nvPr/>
        </p:nvSpPr>
        <p:spPr>
          <a:xfrm rot="16200000">
            <a:off x="2916805" y="352968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8938B65-60F7-47E9-A7ED-C73BA246521A}"/>
              </a:ext>
            </a:extLst>
          </p:cNvPr>
          <p:cNvSpPr/>
          <p:nvPr/>
        </p:nvSpPr>
        <p:spPr>
          <a:xfrm rot="16200000">
            <a:off x="4141505" y="178544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E3F7678D-7988-4593-BDB4-4B23CEC43048}"/>
              </a:ext>
            </a:extLst>
          </p:cNvPr>
          <p:cNvSpPr/>
          <p:nvPr/>
        </p:nvSpPr>
        <p:spPr>
          <a:xfrm rot="16200000">
            <a:off x="4956158" y="352867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E191ABA-619B-4F0B-946B-1C282018AF88}"/>
              </a:ext>
            </a:extLst>
          </p:cNvPr>
          <p:cNvSpPr/>
          <p:nvPr/>
        </p:nvSpPr>
        <p:spPr>
          <a:xfrm rot="16200000">
            <a:off x="6180858" y="178442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3BC8D0F-8C30-4CD7-8D8F-BBA971005E8E}"/>
              </a:ext>
            </a:extLst>
          </p:cNvPr>
          <p:cNvSpPr/>
          <p:nvPr/>
        </p:nvSpPr>
        <p:spPr>
          <a:xfrm rot="16200000">
            <a:off x="6994704" y="352918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4ABE5DA-7E4B-4CBE-8814-F54893D3C3FD}"/>
              </a:ext>
            </a:extLst>
          </p:cNvPr>
          <p:cNvSpPr/>
          <p:nvPr/>
        </p:nvSpPr>
        <p:spPr>
          <a:xfrm rot="16200000">
            <a:off x="8219404" y="178493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04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A955B19A-A1DB-488B-8994-3D30D409078A}"/>
              </a:ext>
            </a:extLst>
          </p:cNvPr>
          <p:cNvSpPr/>
          <p:nvPr/>
        </p:nvSpPr>
        <p:spPr>
          <a:xfrm>
            <a:off x="0" y="2214349"/>
            <a:ext cx="11125200" cy="2133600"/>
          </a:xfrm>
          <a:custGeom>
            <a:avLst/>
            <a:gdLst>
              <a:gd name="connsiteX0" fmla="*/ 10172700 w 11125200"/>
              <a:gd name="connsiteY0" fmla="*/ 0 h 2133600"/>
              <a:gd name="connsiteX1" fmla="*/ 11125200 w 11125200"/>
              <a:gd name="connsiteY1" fmla="*/ 1066800 h 2133600"/>
              <a:gd name="connsiteX2" fmla="*/ 10172700 w 11125200"/>
              <a:gd name="connsiteY2" fmla="*/ 2133600 h 2133600"/>
              <a:gd name="connsiteX3" fmla="*/ 10172700 w 11125200"/>
              <a:gd name="connsiteY3" fmla="*/ 1714500 h 2133600"/>
              <a:gd name="connsiteX4" fmla="*/ 0 w 11125200"/>
              <a:gd name="connsiteY4" fmla="*/ 1714500 h 2133600"/>
              <a:gd name="connsiteX5" fmla="*/ 0 w 11125200"/>
              <a:gd name="connsiteY5" fmla="*/ 419100 h 2133600"/>
              <a:gd name="connsiteX6" fmla="*/ 10172700 w 11125200"/>
              <a:gd name="connsiteY6" fmla="*/ 41910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25200" h="2133600">
                <a:moveTo>
                  <a:pt x="10172700" y="0"/>
                </a:moveTo>
                <a:lnTo>
                  <a:pt x="11125200" y="1066800"/>
                </a:lnTo>
                <a:lnTo>
                  <a:pt x="10172700" y="2133600"/>
                </a:lnTo>
                <a:lnTo>
                  <a:pt x="10172700" y="1714500"/>
                </a:lnTo>
                <a:lnTo>
                  <a:pt x="0" y="1714500"/>
                </a:lnTo>
                <a:lnTo>
                  <a:pt x="0" y="419100"/>
                </a:lnTo>
                <a:lnTo>
                  <a:pt x="10172700" y="4191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90E9D8CE-F4B5-4FE4-905B-4CF6B4BD85C3}"/>
              </a:ext>
            </a:extLst>
          </p:cNvPr>
          <p:cNvSpPr/>
          <p:nvPr/>
        </p:nvSpPr>
        <p:spPr>
          <a:xfrm rot="1454190">
            <a:off x="1186389" y="185937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5D87666-88DF-4EE7-8C8A-9D6E2CDC9756}"/>
              </a:ext>
            </a:extLst>
          </p:cNvPr>
          <p:cNvSpPr/>
          <p:nvPr/>
        </p:nvSpPr>
        <p:spPr>
          <a:xfrm rot="1454190">
            <a:off x="3250426" y="185988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811377D-0715-4C64-8346-D4017C4DAC67}"/>
              </a:ext>
            </a:extLst>
          </p:cNvPr>
          <p:cNvSpPr/>
          <p:nvPr/>
        </p:nvSpPr>
        <p:spPr>
          <a:xfrm rot="1454190">
            <a:off x="5289779" y="185886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79CA241-E8E5-40EB-A763-9F7203C81C03}"/>
              </a:ext>
            </a:extLst>
          </p:cNvPr>
          <p:cNvSpPr/>
          <p:nvPr/>
        </p:nvSpPr>
        <p:spPr>
          <a:xfrm rot="1454190">
            <a:off x="7328325" y="185937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97641A29-6A7A-46AB-AC7C-1D21ED53BBA1}"/>
              </a:ext>
            </a:extLst>
          </p:cNvPr>
          <p:cNvSpPr txBox="1"/>
          <p:nvPr/>
        </p:nvSpPr>
        <p:spPr>
          <a:xfrm>
            <a:off x="26474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a:extLst>
              <a:ext uri="{FF2B5EF4-FFF2-40B4-BE49-F238E27FC236}">
                <a16:creationId xmlns:a16="http://schemas.microsoft.com/office/drawing/2014/main" id="{9EA0503A-9BCF-4B8E-A060-5FD1E2A6D0E8}"/>
              </a:ext>
            </a:extLst>
          </p:cNvPr>
          <p:cNvSpPr txBox="1"/>
          <p:nvPr/>
        </p:nvSpPr>
        <p:spPr>
          <a:xfrm>
            <a:off x="247948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 DOLOR</a:t>
            </a:r>
            <a:endParaRPr lang="en-US" sz="1300" dirty="0">
              <a:solidFill>
                <a:srgbClr val="239BD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E697B603-8D79-4034-AA0E-F3A3298A0849}"/>
              </a:ext>
            </a:extLst>
          </p:cNvPr>
          <p:cNvSpPr txBox="1"/>
          <p:nvPr/>
        </p:nvSpPr>
        <p:spPr>
          <a:xfrm>
            <a:off x="4632499" y="4747939"/>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36EA176D-DC99-4943-A747-8397459E3E78}"/>
              </a:ext>
            </a:extLst>
          </p:cNvPr>
          <p:cNvSpPr txBox="1"/>
          <p:nvPr/>
        </p:nvSpPr>
        <p:spPr>
          <a:xfrm>
            <a:off x="6810195" y="4727052"/>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 DOLOR</a:t>
            </a:r>
            <a:endParaRPr lang="en-US" sz="1300" dirty="0">
              <a:solidFill>
                <a:srgbClr val="0967B9"/>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Oval 32">
            <a:extLst>
              <a:ext uri="{FF2B5EF4-FFF2-40B4-BE49-F238E27FC236}">
                <a16:creationId xmlns:a16="http://schemas.microsoft.com/office/drawing/2014/main" id="{5F73BAE8-834B-442F-9AFF-1FBFB7FA745F}"/>
              </a:ext>
            </a:extLst>
          </p:cNvPr>
          <p:cNvSpPr>
            <a:spLocks noChangeAspect="1"/>
          </p:cNvSpPr>
          <p:nvPr/>
        </p:nvSpPr>
        <p:spPr>
          <a:xfrm>
            <a:off x="264746"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01</a:t>
            </a:r>
          </a:p>
        </p:txBody>
      </p:sp>
      <p:sp>
        <p:nvSpPr>
          <p:cNvPr id="34" name="Oval 33">
            <a:extLst>
              <a:ext uri="{FF2B5EF4-FFF2-40B4-BE49-F238E27FC236}">
                <a16:creationId xmlns:a16="http://schemas.microsoft.com/office/drawing/2014/main" id="{121FDCC5-7D75-4753-AD9E-F6F1A8A6A2F4}"/>
              </a:ext>
            </a:extLst>
          </p:cNvPr>
          <p:cNvSpPr>
            <a:spLocks noChangeAspect="1"/>
          </p:cNvSpPr>
          <p:nvPr/>
        </p:nvSpPr>
        <p:spPr>
          <a:xfrm>
            <a:off x="2349881"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02</a:t>
            </a:r>
          </a:p>
        </p:txBody>
      </p:sp>
      <p:sp>
        <p:nvSpPr>
          <p:cNvPr id="35" name="Oval 34">
            <a:extLst>
              <a:ext uri="{FF2B5EF4-FFF2-40B4-BE49-F238E27FC236}">
                <a16:creationId xmlns:a16="http://schemas.microsoft.com/office/drawing/2014/main" id="{04628AA4-8FD4-4946-A2DF-FB036353A2BD}"/>
              </a:ext>
            </a:extLst>
          </p:cNvPr>
          <p:cNvSpPr>
            <a:spLocks noChangeAspect="1"/>
          </p:cNvSpPr>
          <p:nvPr/>
        </p:nvSpPr>
        <p:spPr>
          <a:xfrm>
            <a:off x="4405890"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03</a:t>
            </a:r>
          </a:p>
        </p:txBody>
      </p:sp>
      <p:sp>
        <p:nvSpPr>
          <p:cNvPr id="36" name="Oval 35">
            <a:extLst>
              <a:ext uri="{FF2B5EF4-FFF2-40B4-BE49-F238E27FC236}">
                <a16:creationId xmlns:a16="http://schemas.microsoft.com/office/drawing/2014/main" id="{3BC9F05C-F1C2-4636-A61C-7450B1A5DF24}"/>
              </a:ext>
            </a:extLst>
          </p:cNvPr>
          <p:cNvSpPr>
            <a:spLocks noChangeAspect="1"/>
          </p:cNvSpPr>
          <p:nvPr/>
        </p:nvSpPr>
        <p:spPr>
          <a:xfrm>
            <a:off x="6444435"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04</a:t>
            </a:r>
          </a:p>
        </p:txBody>
      </p:sp>
      <p:grpSp>
        <p:nvGrpSpPr>
          <p:cNvPr id="37" name="Группа 365">
            <a:extLst>
              <a:ext uri="{FF2B5EF4-FFF2-40B4-BE49-F238E27FC236}">
                <a16:creationId xmlns:a16="http://schemas.microsoft.com/office/drawing/2014/main" id="{29F0EA53-632F-44B7-9124-40DB195684CC}"/>
              </a:ext>
            </a:extLst>
          </p:cNvPr>
          <p:cNvGrpSpPr/>
          <p:nvPr/>
        </p:nvGrpSpPr>
        <p:grpSpPr>
          <a:xfrm>
            <a:off x="1452496" y="307268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7380C01F-C0B5-493A-936A-9C9267BD8E69}"/>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27">
              <a:extLst>
                <a:ext uri="{FF2B5EF4-FFF2-40B4-BE49-F238E27FC236}">
                  <a16:creationId xmlns:a16="http://schemas.microsoft.com/office/drawing/2014/main" id="{56F832EE-D20F-4C07-94EB-0A67FAB9112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Freeform 145">
            <a:extLst>
              <a:ext uri="{FF2B5EF4-FFF2-40B4-BE49-F238E27FC236}">
                <a16:creationId xmlns:a16="http://schemas.microsoft.com/office/drawing/2014/main" id="{ADC30F16-0AAD-4507-8F04-C767890D1D36}"/>
              </a:ext>
            </a:extLst>
          </p:cNvPr>
          <p:cNvSpPr>
            <a:spLocks noEditPoints="1"/>
          </p:cNvSpPr>
          <p:nvPr/>
        </p:nvSpPr>
        <p:spPr bwMode="auto">
          <a:xfrm>
            <a:off x="3581400" y="3069434"/>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41" name="Группа 298">
            <a:extLst>
              <a:ext uri="{FF2B5EF4-FFF2-40B4-BE49-F238E27FC236}">
                <a16:creationId xmlns:a16="http://schemas.microsoft.com/office/drawing/2014/main" id="{6614E03B-B0CD-4AC6-B827-ECE22FB5B2DF}"/>
              </a:ext>
            </a:extLst>
          </p:cNvPr>
          <p:cNvGrpSpPr/>
          <p:nvPr/>
        </p:nvGrpSpPr>
        <p:grpSpPr>
          <a:xfrm>
            <a:off x="5593134" y="3054168"/>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42" name="Freeform 266">
              <a:extLst>
                <a:ext uri="{FF2B5EF4-FFF2-40B4-BE49-F238E27FC236}">
                  <a16:creationId xmlns:a16="http://schemas.microsoft.com/office/drawing/2014/main" id="{50A16625-6557-4990-8438-2B75C29B479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8493AC1A-BC6C-4588-8FB1-AB66F5980FB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Freeform 286">
            <a:extLst>
              <a:ext uri="{FF2B5EF4-FFF2-40B4-BE49-F238E27FC236}">
                <a16:creationId xmlns:a16="http://schemas.microsoft.com/office/drawing/2014/main" id="{A90950FB-64A4-4A13-B475-F7E447A00F8E}"/>
              </a:ext>
            </a:extLst>
          </p:cNvPr>
          <p:cNvSpPr>
            <a:spLocks noEditPoints="1"/>
          </p:cNvSpPr>
          <p:nvPr/>
        </p:nvSpPr>
        <p:spPr bwMode="auto">
          <a:xfrm>
            <a:off x="7633840" y="3063832"/>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2" name="Freeform 152">
            <a:extLst>
              <a:ext uri="{FF2B5EF4-FFF2-40B4-BE49-F238E27FC236}">
                <a16:creationId xmlns:a16="http://schemas.microsoft.com/office/drawing/2014/main" id="{55324E8B-16B0-477D-80C7-6AA07D78CDB7}"/>
              </a:ext>
            </a:extLst>
          </p:cNvPr>
          <p:cNvSpPr>
            <a:spLocks noChangeAspect="1" noEditPoints="1"/>
          </p:cNvSpPr>
          <p:nvPr/>
        </p:nvSpPr>
        <p:spPr bwMode="auto">
          <a:xfrm>
            <a:off x="9372600" y="2941320"/>
            <a:ext cx="692626" cy="64008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86769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0-#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22" presetClass="entr" presetSubtype="1"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par>
                          <p:cTn id="23" fill="hold">
                            <p:stCondLst>
                              <p:cond delay="2250"/>
                            </p:stCondLst>
                            <p:childTnLst>
                              <p:par>
                                <p:cTn id="24" presetID="2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par>
                                <p:cTn id="27" presetID="53" presetClass="entr" presetSubtype="16" fill="hold" nodeType="withEffect">
                                  <p:stCondLst>
                                    <p:cond delay="25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childTnLst>
                                </p:cTn>
                              </p:par>
                              <p:par>
                                <p:cTn id="32" presetID="22" presetClass="entr" presetSubtype="1" fill="hold" grpId="0" nodeType="withEffect">
                                  <p:stCondLst>
                                    <p:cond delay="50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up)">
                                      <p:cBhvr>
                                        <p:cTn id="38" dur="500"/>
                                        <p:tgtEl>
                                          <p:spTgt spid="15"/>
                                        </p:tgtEl>
                                      </p:cBhvr>
                                    </p:animEffect>
                                  </p:childTnLst>
                                </p:cTn>
                              </p:par>
                            </p:childTnLst>
                          </p:cTn>
                        </p:par>
                        <p:par>
                          <p:cTn id="39" fill="hold">
                            <p:stCondLst>
                              <p:cond delay="3750"/>
                            </p:stCondLst>
                            <p:childTnLst>
                              <p:par>
                                <p:cTn id="40" presetID="42" presetClass="entr" presetSubtype="0"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childTnLst>
                          </p:cTn>
                        </p:par>
                        <p:par>
                          <p:cTn id="45" fill="hold">
                            <p:stCondLst>
                              <p:cond delay="4750"/>
                            </p:stCondLst>
                            <p:childTnLst>
                              <p:par>
                                <p:cTn id="46" presetID="53" presetClass="entr" presetSubtype="16"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500" fill="hold"/>
                                        <p:tgtEl>
                                          <p:spTgt spid="34"/>
                                        </p:tgtEl>
                                        <p:attrNameLst>
                                          <p:attrName>ppt_w</p:attrName>
                                        </p:attrNameLst>
                                      </p:cBhvr>
                                      <p:tavLst>
                                        <p:tav tm="0">
                                          <p:val>
                                            <p:fltVal val="0"/>
                                          </p:val>
                                        </p:tav>
                                        <p:tav tm="100000">
                                          <p:val>
                                            <p:strVal val="#ppt_w"/>
                                          </p:val>
                                        </p:tav>
                                      </p:tavLst>
                                    </p:anim>
                                    <p:anim calcmode="lin" valueType="num">
                                      <p:cBhvr>
                                        <p:cTn id="49" dur="500" fill="hold"/>
                                        <p:tgtEl>
                                          <p:spTgt spid="34"/>
                                        </p:tgtEl>
                                        <p:attrNameLst>
                                          <p:attrName>ppt_h</p:attrName>
                                        </p:attrNameLst>
                                      </p:cBhvr>
                                      <p:tavLst>
                                        <p:tav tm="0">
                                          <p:val>
                                            <p:fltVal val="0"/>
                                          </p:val>
                                        </p:tav>
                                        <p:tav tm="100000">
                                          <p:val>
                                            <p:strVal val="#ppt_h"/>
                                          </p:val>
                                        </p:tav>
                                      </p:tavLst>
                                    </p:anim>
                                    <p:animEffect transition="in" filter="fade">
                                      <p:cBhvr>
                                        <p:cTn id="50" dur="500"/>
                                        <p:tgtEl>
                                          <p:spTgt spid="34"/>
                                        </p:tgtEl>
                                      </p:cBhvr>
                                    </p:animEffect>
                                  </p:childTnLst>
                                </p:cTn>
                              </p:par>
                            </p:childTnLst>
                          </p:cTn>
                        </p:par>
                        <p:par>
                          <p:cTn id="51" fill="hold">
                            <p:stCondLst>
                              <p:cond delay="5250"/>
                            </p:stCondLst>
                            <p:childTnLst>
                              <p:par>
                                <p:cTn id="52" presetID="22" presetClass="entr" presetSubtype="4"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00"/>
                                        <p:tgtEl>
                                          <p:spTgt spid="17"/>
                                        </p:tgtEl>
                                      </p:cBhvr>
                                    </p:animEffect>
                                  </p:childTnLst>
                                </p:cTn>
                              </p:par>
                              <p:par>
                                <p:cTn id="55" presetID="53" presetClass="entr" presetSubtype="16" fill="hold" grpId="0" nodeType="withEffect">
                                  <p:stCondLst>
                                    <p:cond delay="250"/>
                                  </p:stCondLst>
                                  <p:childTnLst>
                                    <p:set>
                                      <p:cBhvr>
                                        <p:cTn id="56" dur="1" fill="hold">
                                          <p:stCondLst>
                                            <p:cond delay="0"/>
                                          </p:stCondLst>
                                        </p:cTn>
                                        <p:tgtEl>
                                          <p:spTgt spid="40"/>
                                        </p:tgtEl>
                                        <p:attrNameLst>
                                          <p:attrName>style.visibility</p:attrName>
                                        </p:attrNameLst>
                                      </p:cBhvr>
                                      <p:to>
                                        <p:strVal val="visible"/>
                                      </p:to>
                                    </p:set>
                                    <p:anim calcmode="lin" valueType="num">
                                      <p:cBhvr>
                                        <p:cTn id="57" dur="500" fill="hold"/>
                                        <p:tgtEl>
                                          <p:spTgt spid="40"/>
                                        </p:tgtEl>
                                        <p:attrNameLst>
                                          <p:attrName>ppt_w</p:attrName>
                                        </p:attrNameLst>
                                      </p:cBhvr>
                                      <p:tavLst>
                                        <p:tav tm="0">
                                          <p:val>
                                            <p:fltVal val="0"/>
                                          </p:val>
                                        </p:tav>
                                        <p:tav tm="100000">
                                          <p:val>
                                            <p:strVal val="#ppt_w"/>
                                          </p:val>
                                        </p:tav>
                                      </p:tavLst>
                                    </p:anim>
                                    <p:anim calcmode="lin" valueType="num">
                                      <p:cBhvr>
                                        <p:cTn id="58" dur="500" fill="hold"/>
                                        <p:tgtEl>
                                          <p:spTgt spid="40"/>
                                        </p:tgtEl>
                                        <p:attrNameLst>
                                          <p:attrName>ppt_h</p:attrName>
                                        </p:attrNameLst>
                                      </p:cBhvr>
                                      <p:tavLst>
                                        <p:tav tm="0">
                                          <p:val>
                                            <p:fltVal val="0"/>
                                          </p:val>
                                        </p:tav>
                                        <p:tav tm="100000">
                                          <p:val>
                                            <p:strVal val="#ppt_h"/>
                                          </p:val>
                                        </p:tav>
                                      </p:tavLst>
                                    </p:anim>
                                    <p:animEffect transition="in" filter="fade">
                                      <p:cBhvr>
                                        <p:cTn id="59" dur="500"/>
                                        <p:tgtEl>
                                          <p:spTgt spid="40"/>
                                        </p:tgtEl>
                                      </p:cBhvr>
                                    </p:animEffect>
                                  </p:childTnLst>
                                </p:cTn>
                              </p:par>
                              <p:par>
                                <p:cTn id="60" presetID="22" presetClass="entr" presetSubtype="1" fill="hold" grpId="0" nodeType="withEffect">
                                  <p:stCondLst>
                                    <p:cond delay="500"/>
                                  </p:stCondLst>
                                  <p:childTnLst>
                                    <p:set>
                                      <p:cBhvr>
                                        <p:cTn id="61" dur="1" fill="hold">
                                          <p:stCondLst>
                                            <p:cond delay="0"/>
                                          </p:stCondLst>
                                        </p:cTn>
                                        <p:tgtEl>
                                          <p:spTgt spid="16"/>
                                        </p:tgtEl>
                                        <p:attrNameLst>
                                          <p:attrName>style.visibility</p:attrName>
                                        </p:attrNameLst>
                                      </p:cBhvr>
                                      <p:to>
                                        <p:strVal val="visible"/>
                                      </p:to>
                                    </p:set>
                                    <p:animEffect transition="in" filter="wipe(up)">
                                      <p:cBhvr>
                                        <p:cTn id="62" dur="500"/>
                                        <p:tgtEl>
                                          <p:spTgt spid="16"/>
                                        </p:tgtEl>
                                      </p:cBhvr>
                                    </p:animEffect>
                                  </p:childTnLst>
                                </p:cTn>
                              </p:par>
                            </p:childTnLst>
                          </p:cTn>
                        </p:par>
                        <p:par>
                          <p:cTn id="63" fill="hold">
                            <p:stCondLst>
                              <p:cond delay="6250"/>
                            </p:stCondLst>
                            <p:childTnLst>
                              <p:par>
                                <p:cTn id="64" presetID="22" presetClass="entr" presetSubtype="1"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wipe(up)">
                                      <p:cBhvr>
                                        <p:cTn id="66" dur="500"/>
                                        <p:tgtEl>
                                          <p:spTgt spid="18"/>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1000"/>
                                        <p:tgtEl>
                                          <p:spTgt spid="27"/>
                                        </p:tgtEl>
                                      </p:cBhvr>
                                    </p:animEffect>
                                    <p:anim calcmode="lin" valueType="num">
                                      <p:cBhvr>
                                        <p:cTn id="71" dur="1000" fill="hold"/>
                                        <p:tgtEl>
                                          <p:spTgt spid="27"/>
                                        </p:tgtEl>
                                        <p:attrNameLst>
                                          <p:attrName>ppt_x</p:attrName>
                                        </p:attrNameLst>
                                      </p:cBhvr>
                                      <p:tavLst>
                                        <p:tav tm="0">
                                          <p:val>
                                            <p:strVal val="#ppt_x"/>
                                          </p:val>
                                        </p:tav>
                                        <p:tav tm="100000">
                                          <p:val>
                                            <p:strVal val="#ppt_x"/>
                                          </p:val>
                                        </p:tav>
                                      </p:tavLst>
                                    </p:anim>
                                    <p:anim calcmode="lin" valueType="num">
                                      <p:cBhvr>
                                        <p:cTn id="72" dur="1000" fill="hold"/>
                                        <p:tgtEl>
                                          <p:spTgt spid="27"/>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53" presetClass="entr" presetSubtype="16"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childTnLst>
                                </p:cTn>
                              </p:par>
                            </p:childTnLst>
                          </p:cTn>
                        </p:par>
                        <p:par>
                          <p:cTn id="79" fill="hold">
                            <p:stCondLst>
                              <p:cond delay="8250"/>
                            </p:stCondLst>
                            <p:childTnLst>
                              <p:par>
                                <p:cTn id="80" presetID="22" presetClass="entr" presetSubtype="4"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down)">
                                      <p:cBhvr>
                                        <p:cTn id="82" dur="500"/>
                                        <p:tgtEl>
                                          <p:spTgt spid="20"/>
                                        </p:tgtEl>
                                      </p:cBhvr>
                                    </p:animEffect>
                                  </p:childTnLst>
                                </p:cTn>
                              </p:par>
                              <p:par>
                                <p:cTn id="83" presetID="53" presetClass="entr" presetSubtype="16" fill="hold" nodeType="withEffect">
                                  <p:stCondLst>
                                    <p:cond delay="25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childTnLst>
                                </p:cTn>
                              </p:par>
                              <p:par>
                                <p:cTn id="88" presetID="22" presetClass="entr" presetSubtype="1" fill="hold" grpId="0" nodeType="withEffect">
                                  <p:stCondLst>
                                    <p:cond delay="500"/>
                                  </p:stCondLst>
                                  <p:childTnLst>
                                    <p:set>
                                      <p:cBhvr>
                                        <p:cTn id="89" dur="1" fill="hold">
                                          <p:stCondLst>
                                            <p:cond delay="0"/>
                                          </p:stCondLst>
                                        </p:cTn>
                                        <p:tgtEl>
                                          <p:spTgt spid="19"/>
                                        </p:tgtEl>
                                        <p:attrNameLst>
                                          <p:attrName>style.visibility</p:attrName>
                                        </p:attrNameLst>
                                      </p:cBhvr>
                                      <p:to>
                                        <p:strVal val="visible"/>
                                      </p:to>
                                    </p:set>
                                    <p:animEffect transition="in" filter="wipe(up)">
                                      <p:cBhvr>
                                        <p:cTn id="90" dur="500"/>
                                        <p:tgtEl>
                                          <p:spTgt spid="19"/>
                                        </p:tgtEl>
                                      </p:cBhvr>
                                    </p:animEffect>
                                  </p:childTnLst>
                                </p:cTn>
                              </p:par>
                            </p:childTnLst>
                          </p:cTn>
                        </p:par>
                        <p:par>
                          <p:cTn id="91" fill="hold">
                            <p:stCondLst>
                              <p:cond delay="9250"/>
                            </p:stCondLst>
                            <p:childTnLst>
                              <p:par>
                                <p:cTn id="92" presetID="22" presetClass="entr" presetSubtype="1" fill="hold" grpId="0" nodeType="after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wipe(up)">
                                      <p:cBhvr>
                                        <p:cTn id="94" dur="500"/>
                                        <p:tgtEl>
                                          <p:spTgt spid="21"/>
                                        </p:tgtEl>
                                      </p:cBhvr>
                                    </p:animEffect>
                                  </p:childTnLst>
                                </p:cTn>
                              </p:par>
                            </p:childTnLst>
                          </p:cTn>
                        </p:par>
                        <p:par>
                          <p:cTn id="95" fill="hold">
                            <p:stCondLst>
                              <p:cond delay="975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0750"/>
                            </p:stCondLst>
                            <p:childTnLst>
                              <p:par>
                                <p:cTn id="102" presetID="53" presetClass="entr" presetSubtype="16" fill="hold" grpId="0" nodeType="afterEffect">
                                  <p:stCondLst>
                                    <p:cond delay="0"/>
                                  </p:stCondLst>
                                  <p:childTnLst>
                                    <p:set>
                                      <p:cBhvr>
                                        <p:cTn id="103" dur="1" fill="hold">
                                          <p:stCondLst>
                                            <p:cond delay="0"/>
                                          </p:stCondLst>
                                        </p:cTn>
                                        <p:tgtEl>
                                          <p:spTgt spid="36"/>
                                        </p:tgtEl>
                                        <p:attrNameLst>
                                          <p:attrName>style.visibility</p:attrName>
                                        </p:attrNameLst>
                                      </p:cBhvr>
                                      <p:to>
                                        <p:strVal val="visible"/>
                                      </p:to>
                                    </p:set>
                                    <p:anim calcmode="lin" valueType="num">
                                      <p:cBhvr>
                                        <p:cTn id="104" dur="500" fill="hold"/>
                                        <p:tgtEl>
                                          <p:spTgt spid="36"/>
                                        </p:tgtEl>
                                        <p:attrNameLst>
                                          <p:attrName>ppt_w</p:attrName>
                                        </p:attrNameLst>
                                      </p:cBhvr>
                                      <p:tavLst>
                                        <p:tav tm="0">
                                          <p:val>
                                            <p:fltVal val="0"/>
                                          </p:val>
                                        </p:tav>
                                        <p:tav tm="100000">
                                          <p:val>
                                            <p:strVal val="#ppt_w"/>
                                          </p:val>
                                        </p:tav>
                                      </p:tavLst>
                                    </p:anim>
                                    <p:anim calcmode="lin" valueType="num">
                                      <p:cBhvr>
                                        <p:cTn id="105" dur="500" fill="hold"/>
                                        <p:tgtEl>
                                          <p:spTgt spid="36"/>
                                        </p:tgtEl>
                                        <p:attrNameLst>
                                          <p:attrName>ppt_h</p:attrName>
                                        </p:attrNameLst>
                                      </p:cBhvr>
                                      <p:tavLst>
                                        <p:tav tm="0">
                                          <p:val>
                                            <p:fltVal val="0"/>
                                          </p:val>
                                        </p:tav>
                                        <p:tav tm="100000">
                                          <p:val>
                                            <p:strVal val="#ppt_h"/>
                                          </p:val>
                                        </p:tav>
                                      </p:tavLst>
                                    </p:anim>
                                    <p:animEffect transition="in" filter="fade">
                                      <p:cBhvr>
                                        <p:cTn id="106" dur="500"/>
                                        <p:tgtEl>
                                          <p:spTgt spid="36"/>
                                        </p:tgtEl>
                                      </p:cBhvr>
                                    </p:animEffect>
                                  </p:childTnLst>
                                </p:cTn>
                              </p:par>
                            </p:childTnLst>
                          </p:cTn>
                        </p:par>
                        <p:par>
                          <p:cTn id="107" fill="hold">
                            <p:stCondLst>
                              <p:cond delay="11250"/>
                            </p:stCondLst>
                            <p:childTnLst>
                              <p:par>
                                <p:cTn id="108" presetID="22" presetClass="entr" presetSubtype="4" fill="hold" grpId="0" nodeType="afterEffect">
                                  <p:stCondLst>
                                    <p:cond delay="0"/>
                                  </p:stCondLst>
                                  <p:childTnLst>
                                    <p:set>
                                      <p:cBhvr>
                                        <p:cTn id="109" dur="1" fill="hold">
                                          <p:stCondLst>
                                            <p:cond delay="0"/>
                                          </p:stCondLst>
                                        </p:cTn>
                                        <p:tgtEl>
                                          <p:spTgt spid="23"/>
                                        </p:tgtEl>
                                        <p:attrNameLst>
                                          <p:attrName>style.visibility</p:attrName>
                                        </p:attrNameLst>
                                      </p:cBhvr>
                                      <p:to>
                                        <p:strVal val="visible"/>
                                      </p:to>
                                    </p:set>
                                    <p:animEffect transition="in" filter="wipe(down)">
                                      <p:cBhvr>
                                        <p:cTn id="110" dur="500"/>
                                        <p:tgtEl>
                                          <p:spTgt spid="23"/>
                                        </p:tgtEl>
                                      </p:cBhvr>
                                    </p:animEffect>
                                  </p:childTnLst>
                                </p:cTn>
                              </p:par>
                              <p:par>
                                <p:cTn id="111" presetID="53" presetClass="entr" presetSubtype="16" fill="hold" grpId="0" nodeType="withEffect">
                                  <p:stCondLst>
                                    <p:cond delay="250"/>
                                  </p:stCondLst>
                                  <p:childTnLst>
                                    <p:set>
                                      <p:cBhvr>
                                        <p:cTn id="112" dur="1" fill="hold">
                                          <p:stCondLst>
                                            <p:cond delay="0"/>
                                          </p:stCondLst>
                                        </p:cTn>
                                        <p:tgtEl>
                                          <p:spTgt spid="44"/>
                                        </p:tgtEl>
                                        <p:attrNameLst>
                                          <p:attrName>style.visibility</p:attrName>
                                        </p:attrNameLst>
                                      </p:cBhvr>
                                      <p:to>
                                        <p:strVal val="visible"/>
                                      </p:to>
                                    </p:set>
                                    <p:anim calcmode="lin" valueType="num">
                                      <p:cBhvr>
                                        <p:cTn id="113" dur="500" fill="hold"/>
                                        <p:tgtEl>
                                          <p:spTgt spid="44"/>
                                        </p:tgtEl>
                                        <p:attrNameLst>
                                          <p:attrName>ppt_w</p:attrName>
                                        </p:attrNameLst>
                                      </p:cBhvr>
                                      <p:tavLst>
                                        <p:tav tm="0">
                                          <p:val>
                                            <p:fltVal val="0"/>
                                          </p:val>
                                        </p:tav>
                                        <p:tav tm="100000">
                                          <p:val>
                                            <p:strVal val="#ppt_w"/>
                                          </p:val>
                                        </p:tav>
                                      </p:tavLst>
                                    </p:anim>
                                    <p:anim calcmode="lin" valueType="num">
                                      <p:cBhvr>
                                        <p:cTn id="114" dur="500" fill="hold"/>
                                        <p:tgtEl>
                                          <p:spTgt spid="44"/>
                                        </p:tgtEl>
                                        <p:attrNameLst>
                                          <p:attrName>ppt_h</p:attrName>
                                        </p:attrNameLst>
                                      </p:cBhvr>
                                      <p:tavLst>
                                        <p:tav tm="0">
                                          <p:val>
                                            <p:fltVal val="0"/>
                                          </p:val>
                                        </p:tav>
                                        <p:tav tm="100000">
                                          <p:val>
                                            <p:strVal val="#ppt_h"/>
                                          </p:val>
                                        </p:tav>
                                      </p:tavLst>
                                    </p:anim>
                                    <p:animEffect transition="in" filter="fade">
                                      <p:cBhvr>
                                        <p:cTn id="115" dur="500"/>
                                        <p:tgtEl>
                                          <p:spTgt spid="44"/>
                                        </p:tgtEl>
                                      </p:cBhvr>
                                    </p:animEffect>
                                  </p:childTnLst>
                                </p:cTn>
                              </p:par>
                              <p:par>
                                <p:cTn id="116" presetID="22" presetClass="entr" presetSubtype="1" fill="hold" grpId="0" nodeType="withEffect">
                                  <p:stCondLst>
                                    <p:cond delay="500"/>
                                  </p:stCondLst>
                                  <p:childTnLst>
                                    <p:set>
                                      <p:cBhvr>
                                        <p:cTn id="117" dur="1" fill="hold">
                                          <p:stCondLst>
                                            <p:cond delay="0"/>
                                          </p:stCondLst>
                                        </p:cTn>
                                        <p:tgtEl>
                                          <p:spTgt spid="22"/>
                                        </p:tgtEl>
                                        <p:attrNameLst>
                                          <p:attrName>style.visibility</p:attrName>
                                        </p:attrNameLst>
                                      </p:cBhvr>
                                      <p:to>
                                        <p:strVal val="visible"/>
                                      </p:to>
                                    </p:set>
                                    <p:animEffect transition="in" filter="wipe(up)">
                                      <p:cBhvr>
                                        <p:cTn id="118" dur="500"/>
                                        <p:tgtEl>
                                          <p:spTgt spid="22"/>
                                        </p:tgtEl>
                                      </p:cBhvr>
                                    </p:animEffect>
                                  </p:childTnLst>
                                </p:cTn>
                              </p:par>
                            </p:childTnLst>
                          </p:cTn>
                        </p:par>
                        <p:par>
                          <p:cTn id="119" fill="hold">
                            <p:stCondLst>
                              <p:cond delay="12250"/>
                            </p:stCondLst>
                            <p:childTnLst>
                              <p:par>
                                <p:cTn id="120" presetID="42" presetClass="entr" presetSubtype="0"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Effect transition="in" filter="fade">
                                      <p:cBhvr>
                                        <p:cTn id="122" dur="1000"/>
                                        <p:tgtEl>
                                          <p:spTgt spid="29"/>
                                        </p:tgtEl>
                                      </p:cBhvr>
                                    </p:animEffect>
                                    <p:anim calcmode="lin" valueType="num">
                                      <p:cBhvr>
                                        <p:cTn id="123" dur="1000" fill="hold"/>
                                        <p:tgtEl>
                                          <p:spTgt spid="29"/>
                                        </p:tgtEl>
                                        <p:attrNameLst>
                                          <p:attrName>ppt_x</p:attrName>
                                        </p:attrNameLst>
                                      </p:cBhvr>
                                      <p:tavLst>
                                        <p:tav tm="0">
                                          <p:val>
                                            <p:strVal val="#ppt_x"/>
                                          </p:val>
                                        </p:tav>
                                        <p:tav tm="100000">
                                          <p:val>
                                            <p:strVal val="#ppt_x"/>
                                          </p:val>
                                        </p:tav>
                                      </p:tavLst>
                                    </p:anim>
                                    <p:anim calcmode="lin" valueType="num">
                                      <p:cBhvr>
                                        <p:cTn id="124" dur="1000" fill="hold"/>
                                        <p:tgtEl>
                                          <p:spTgt spid="29"/>
                                        </p:tgtEl>
                                        <p:attrNameLst>
                                          <p:attrName>ppt_y</p:attrName>
                                        </p:attrNameLst>
                                      </p:cBhvr>
                                      <p:tavLst>
                                        <p:tav tm="0">
                                          <p:val>
                                            <p:strVal val="#ppt_y+.1"/>
                                          </p:val>
                                        </p:tav>
                                        <p:tav tm="100000">
                                          <p:val>
                                            <p:strVal val="#ppt_y"/>
                                          </p:val>
                                        </p:tav>
                                      </p:tavLst>
                                    </p:anim>
                                  </p:childTnLst>
                                </p:cTn>
                              </p:par>
                            </p:childTnLst>
                          </p:cTn>
                        </p:par>
                        <p:par>
                          <p:cTn id="125" fill="hold">
                            <p:stCondLst>
                              <p:cond delay="13250"/>
                            </p:stCondLst>
                            <p:childTnLst>
                              <p:par>
                                <p:cTn id="126" presetID="53" presetClass="entr" presetSubtype="16" fill="hold" grpId="0" nodeType="afterEffect">
                                  <p:stCondLst>
                                    <p:cond delay="0"/>
                                  </p:stCondLst>
                                  <p:childTnLst>
                                    <p:set>
                                      <p:cBhvr>
                                        <p:cTn id="127" dur="1" fill="hold">
                                          <p:stCondLst>
                                            <p:cond delay="0"/>
                                          </p:stCondLst>
                                        </p:cTn>
                                        <p:tgtEl>
                                          <p:spTgt spid="52"/>
                                        </p:tgtEl>
                                        <p:attrNameLst>
                                          <p:attrName>style.visibility</p:attrName>
                                        </p:attrNameLst>
                                      </p:cBhvr>
                                      <p:to>
                                        <p:strVal val="visible"/>
                                      </p:to>
                                    </p:set>
                                    <p:anim calcmode="lin" valueType="num">
                                      <p:cBhvr>
                                        <p:cTn id="128" dur="500" fill="hold"/>
                                        <p:tgtEl>
                                          <p:spTgt spid="52"/>
                                        </p:tgtEl>
                                        <p:attrNameLst>
                                          <p:attrName>ppt_w</p:attrName>
                                        </p:attrNameLst>
                                      </p:cBhvr>
                                      <p:tavLst>
                                        <p:tav tm="0">
                                          <p:val>
                                            <p:fltVal val="0"/>
                                          </p:val>
                                        </p:tav>
                                        <p:tav tm="100000">
                                          <p:val>
                                            <p:strVal val="#ppt_w"/>
                                          </p:val>
                                        </p:tav>
                                      </p:tavLst>
                                    </p:anim>
                                    <p:anim calcmode="lin" valueType="num">
                                      <p:cBhvr>
                                        <p:cTn id="129" dur="500" fill="hold"/>
                                        <p:tgtEl>
                                          <p:spTgt spid="52"/>
                                        </p:tgtEl>
                                        <p:attrNameLst>
                                          <p:attrName>ppt_h</p:attrName>
                                        </p:attrNameLst>
                                      </p:cBhvr>
                                      <p:tavLst>
                                        <p:tav tm="0">
                                          <p:val>
                                            <p:fltVal val="0"/>
                                          </p:val>
                                        </p:tav>
                                        <p:tav tm="100000">
                                          <p:val>
                                            <p:strVal val="#ppt_h"/>
                                          </p:val>
                                        </p:tav>
                                      </p:tavLst>
                                    </p:anim>
                                    <p:animEffect transition="in" filter="fade">
                                      <p:cBhvr>
                                        <p:cTn id="13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5" grpId="0" animBg="1"/>
      <p:bldP spid="16" grpId="0" animBg="1"/>
      <p:bldP spid="18" grpId="0" animBg="1"/>
      <p:bldP spid="19" grpId="0" animBg="1"/>
      <p:bldP spid="21" grpId="0" animBg="1"/>
      <p:bldP spid="22" grpId="0" animBg="1"/>
      <p:bldP spid="8" grpId="0"/>
      <p:bldP spid="7" grpId="0" animBg="1"/>
      <p:bldP spid="14" grpId="0" animBg="1"/>
      <p:bldP spid="17" grpId="0" animBg="1"/>
      <p:bldP spid="20" grpId="0" animBg="1"/>
      <p:bldP spid="23" grpId="0" animBg="1"/>
      <p:bldP spid="25" grpId="0"/>
      <p:bldP spid="27" grpId="0"/>
      <p:bldP spid="28" grpId="0"/>
      <p:bldP spid="29" grpId="0"/>
      <p:bldP spid="33" grpId="0" animBg="1"/>
      <p:bldP spid="34" grpId="0" animBg="1"/>
      <p:bldP spid="35" grpId="0" animBg="1"/>
      <p:bldP spid="36" grpId="0" animBg="1"/>
      <p:bldP spid="40" grpId="0" animBg="1"/>
      <p:bldP spid="44" grpId="0" animBg="1"/>
      <p:bldP spid="5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36B8E3"/>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6B8E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39BD3"/>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39BD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157EBF"/>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157EBF"/>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967B9"/>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0967B9"/>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Tree>
    <p:extLst>
      <p:ext uri="{BB962C8B-B14F-4D97-AF65-F5344CB8AC3E}">
        <p14:creationId xmlns:p14="http://schemas.microsoft.com/office/powerpoint/2010/main" val="101609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239BD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36B8E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157EBF"/>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2">
                    <a:lumMod val="25000"/>
                  </a:schemeClr>
                </a:solidFill>
                <a:latin typeface="Candara" panose="020E0502030303020204" pitchFamily="34" charset="0"/>
              </a:rPr>
              <a:t>LOREM IPSUM DOLOR</a:t>
            </a:r>
          </a:p>
          <a:p>
            <a:r>
              <a:rPr lang="en-US" sz="4000" b="1" dirty="0">
                <a:solidFill>
                  <a:srgbClr val="36B8E3"/>
                </a:solidFill>
                <a:latin typeface="Candara" panose="020E0502030303020204" pitchFamily="34" charset="0"/>
              </a:rPr>
              <a:t>$2,182</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25000"/>
                </a:schemeClr>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2">
                  <a:lumMod val="25000"/>
                </a:schemeClr>
              </a:solidFill>
              <a:latin typeface="Candara" panose="020E0502030303020204" pitchFamily="34" charset="0"/>
            </a:endParaRPr>
          </a:p>
          <a:p>
            <a:r>
              <a:rPr lang="en-US" sz="4000" b="1" dirty="0">
                <a:solidFill>
                  <a:srgbClr val="157EBF"/>
                </a:solidFill>
                <a:latin typeface="Candara" panose="020E0502030303020204" pitchFamily="34" charset="0"/>
              </a:rPr>
              <a:t>$941</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25000"/>
                </a:schemeClr>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2">
                  <a:lumMod val="25000"/>
                </a:schemeClr>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2">
                    <a:lumMod val="25000"/>
                  </a:schemeClr>
                </a:solidFill>
                <a:latin typeface="Lato"/>
              </a:rPr>
              <a:t>01</a:t>
            </a:r>
          </a:p>
          <a:p>
            <a:pPr algn="ctr"/>
            <a:r>
              <a:rPr lang="en-US" sz="1400" dirty="0">
                <a:solidFill>
                  <a:schemeClr val="bg2">
                    <a:lumMod val="25000"/>
                  </a:schemeClr>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2">
                    <a:lumMod val="25000"/>
                  </a:schemeClr>
                </a:solidFill>
                <a:latin typeface="Lato"/>
              </a:rPr>
              <a:t>02</a:t>
            </a:r>
          </a:p>
          <a:p>
            <a:pPr algn="ctr"/>
            <a:r>
              <a:rPr lang="en-US" sz="1400" dirty="0">
                <a:solidFill>
                  <a:schemeClr val="bg2">
                    <a:lumMod val="25000"/>
                  </a:schemeClr>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2">
                    <a:lumMod val="25000"/>
                  </a:schemeClr>
                </a:solidFill>
                <a:latin typeface="Lato"/>
              </a:rPr>
              <a:t>03</a:t>
            </a:r>
          </a:p>
          <a:p>
            <a:pPr algn="ctr"/>
            <a:r>
              <a:rPr lang="en-US" sz="1400" dirty="0">
                <a:solidFill>
                  <a:schemeClr val="bg2">
                    <a:lumMod val="25000"/>
                  </a:schemeClr>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2">
                <a:lumMod val="25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2">
                <a:lumMod val="25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2">
                <a:lumMod val="25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a:effectLst/>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6B8E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50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50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57EBF"/>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0967B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39B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50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6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6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00815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493532" y="876543"/>
            <a:ext cx="772379" cy="1828800"/>
            <a:chOff x="1620778" y="859888"/>
            <a:chExt cx="874887" cy="2071512"/>
          </a:xfrm>
          <a:effectLst>
            <a:outerShdw blurRad="50800" dist="38100" dir="13500000" algn="br" rotWithShape="0">
              <a:prstClr val="black">
                <a:alpha val="40000"/>
              </a:prstClr>
            </a:outerShdw>
          </a:effectLst>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36B8E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a:solidFill>
            <a:srgbClr val="36B8E3"/>
          </a:solidFill>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a:grpFill/>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grp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a:solidFill>
            <a:srgbClr val="239BD3"/>
          </a:solidFill>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a:grpFill/>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grp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157EBF"/>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0967B9"/>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06706" y="3611742"/>
            <a:ext cx="772379" cy="1828800"/>
            <a:chOff x="1620778" y="859888"/>
            <a:chExt cx="874887" cy="2071512"/>
          </a:xfrm>
          <a:effectLst>
            <a:outerShdw blurRad="50800" dist="38100" dir="18900000" algn="bl" rotWithShape="0">
              <a:prstClr val="black">
                <a:alpha val="40000"/>
              </a:prstClr>
            </a:outerShdw>
          </a:effectLst>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239BD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78870" y="1254969"/>
            <a:ext cx="772379" cy="1828800"/>
            <a:chOff x="1620778" y="859888"/>
            <a:chExt cx="874887" cy="2071512"/>
          </a:xfrm>
          <a:effectLst>
            <a:outerShdw blurRad="50800" dist="38100" dir="18900000" algn="bl" rotWithShape="0">
              <a:prstClr val="black">
                <a:alpha val="40000"/>
              </a:prstClr>
            </a:outerShdw>
          </a:effectLst>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157EBF"/>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65367" y="4146315"/>
            <a:ext cx="772379" cy="1828800"/>
            <a:chOff x="1620778" y="859888"/>
            <a:chExt cx="874887" cy="2071512"/>
          </a:xfrm>
          <a:effectLst>
            <a:outerShdw blurRad="50800" dist="38100" dir="18900000" algn="bl" rotWithShape="0">
              <a:prstClr val="black">
                <a:alpha val="40000"/>
              </a:prstClr>
            </a:outerShdw>
          </a:effectLst>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0967B9"/>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239BD3"/>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a:effectLst>
            <a:outerShdw blurRad="63500" sx="102000" sy="102000" algn="ctr" rotWithShape="0">
              <a:prstClr val="black">
                <a:alpha val="40000"/>
              </a:prstClr>
            </a:outerShdw>
          </a:effectLst>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a:effectLst>
            <a:outerShdw blurRad="63500" sx="102000" sy="102000" algn="ctr" rotWithShape="0">
              <a:prstClr val="black">
                <a:alpha val="40000"/>
              </a:prstClr>
            </a:outerShdw>
          </a:effectLst>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39BD3"/>
                </a:solidFill>
              </a:endParaRPr>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a:effectLst>
            <a:outerShdw blurRad="63500" sx="102000" sy="102000" algn="ctr" rotWithShape="0">
              <a:prstClr val="black">
                <a:alpha val="40000"/>
              </a:prstClr>
            </a:outerShdw>
          </a:effectLst>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250123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25000"/>
                  </a:schemeClr>
                </a:solidFill>
              </a:rPr>
              <a:t>01</a:t>
            </a:r>
          </a:p>
          <a:p>
            <a:pPr algn="ctr"/>
            <a:r>
              <a:rPr lang="en-US" sz="1400" dirty="0">
                <a:solidFill>
                  <a:schemeClr val="bg2">
                    <a:lumMod val="25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0050A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44D7F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36B8E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239B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157E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rgbClr val="56595E"/>
          </a:solidFill>
          <a:ln>
            <a:noFill/>
          </a:ln>
          <a:effectLst>
            <a:outerShdw blurRad="152400" sx="103000" sy="103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25000"/>
                  </a:schemeClr>
                </a:solidFill>
              </a:rPr>
              <a:t>02</a:t>
            </a:r>
          </a:p>
          <a:p>
            <a:pPr algn="ctr"/>
            <a:r>
              <a:rPr lang="en-US" sz="1400" dirty="0">
                <a:solidFill>
                  <a:schemeClr val="bg2">
                    <a:lumMod val="25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25000"/>
                  </a:schemeClr>
                </a:solidFill>
              </a:rPr>
              <a:t>03</a:t>
            </a:r>
          </a:p>
          <a:p>
            <a:pPr algn="ctr"/>
            <a:r>
              <a:rPr lang="en-US" sz="1400" dirty="0">
                <a:solidFill>
                  <a:schemeClr val="bg2">
                    <a:lumMod val="25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25000"/>
                  </a:schemeClr>
                </a:solidFill>
              </a:rPr>
              <a:t>04</a:t>
            </a:r>
          </a:p>
          <a:p>
            <a:pPr algn="ctr"/>
            <a:r>
              <a:rPr lang="en-US" sz="1400" dirty="0">
                <a:solidFill>
                  <a:schemeClr val="bg2">
                    <a:lumMod val="25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25000"/>
                  </a:schemeClr>
                </a:solidFill>
              </a:rPr>
              <a:t>05</a:t>
            </a:r>
          </a:p>
          <a:p>
            <a:pPr algn="ctr"/>
            <a:r>
              <a:rPr lang="en-US" sz="1400" dirty="0">
                <a:solidFill>
                  <a:schemeClr val="bg2">
                    <a:lumMod val="25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25000"/>
                  </a:schemeClr>
                </a:solidFill>
              </a:rPr>
              <a:t>06</a:t>
            </a:r>
          </a:p>
          <a:p>
            <a:pPr algn="ctr"/>
            <a:r>
              <a:rPr lang="en-US" sz="1400" dirty="0">
                <a:solidFill>
                  <a:schemeClr val="bg2">
                    <a:lumMod val="25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0050AA"/>
                </a:solidFill>
                <a:latin typeface="Candara" panose="020E0502030303020204" pitchFamily="34" charset="0"/>
              </a:rPr>
              <a:t>LOREM IPSUM</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157EBF"/>
                </a:solidFill>
                <a:latin typeface="Candara" panose="020E0502030303020204" pitchFamily="34" charset="0"/>
              </a:rPr>
              <a:t>LOREM IPSUM</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Tree>
    <p:extLst>
      <p:ext uri="{BB962C8B-B14F-4D97-AF65-F5344CB8AC3E}">
        <p14:creationId xmlns:p14="http://schemas.microsoft.com/office/powerpoint/2010/main" val="4291176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6B8E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0967B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39B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57EBF"/>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1996393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1481819" y="715800"/>
            <a:ext cx="2286000" cy="2103120"/>
            <a:chOff x="1444336" y="787307"/>
            <a:chExt cx="2286000" cy="2103120"/>
          </a:xfrm>
          <a:effectLst>
            <a:outerShdw blurRad="50800" dist="38100" dir="18900000" algn="bl" rotWithShape="0">
              <a:prstClr val="black">
                <a:alpha val="40000"/>
              </a:prstClr>
            </a:outerShdw>
          </a:effectLst>
        </p:grpSpPr>
        <p:sp>
          <p:nvSpPr>
            <p:cNvPr id="2" name="Hexagon 1"/>
            <p:cNvSpPr/>
            <p:nvPr/>
          </p:nvSpPr>
          <p:spPr>
            <a:xfrm>
              <a:off x="1444336" y="787307"/>
              <a:ext cx="2286000" cy="2103120"/>
            </a:xfrm>
            <a:prstGeom prst="hexagon">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01</a:t>
              </a:r>
            </a:p>
          </p:txBody>
        </p:sp>
      </p:grpSp>
      <p:grpSp>
        <p:nvGrpSpPr>
          <p:cNvPr id="21" name="Group 20"/>
          <p:cNvGrpSpPr>
            <a:grpSpLocks noChangeAspect="1"/>
          </p:cNvGrpSpPr>
          <p:nvPr/>
        </p:nvGrpSpPr>
        <p:grpSpPr>
          <a:xfrm>
            <a:off x="2384134" y="1929577"/>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22"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3246938" y="1838867"/>
            <a:ext cx="2286000" cy="2103120"/>
            <a:chOff x="1444336" y="787307"/>
            <a:chExt cx="2286000" cy="2103120"/>
          </a:xfrm>
          <a:effectLst>
            <a:outerShdw blurRad="50800" dist="38100" dir="2700000" algn="tl" rotWithShape="0">
              <a:prstClr val="black">
                <a:alpha val="40000"/>
              </a:prstClr>
            </a:outerShdw>
          </a:effectLst>
        </p:grpSpPr>
        <p:sp>
          <p:nvSpPr>
            <p:cNvPr id="57" name="Hexagon 56"/>
            <p:cNvSpPr/>
            <p:nvPr/>
          </p:nvSpPr>
          <p:spPr>
            <a:xfrm>
              <a:off x="1444336" y="787307"/>
              <a:ext cx="2286000" cy="2103120"/>
            </a:xfrm>
            <a:prstGeom prst="hexagon">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02</a:t>
              </a:r>
            </a:p>
          </p:txBody>
        </p:sp>
      </p:grpSp>
      <p:grpSp>
        <p:nvGrpSpPr>
          <p:cNvPr id="59" name="Group 58"/>
          <p:cNvGrpSpPr/>
          <p:nvPr/>
        </p:nvGrpSpPr>
        <p:grpSpPr>
          <a:xfrm>
            <a:off x="4998817" y="712272"/>
            <a:ext cx="2286000" cy="2103120"/>
            <a:chOff x="1444336" y="787307"/>
            <a:chExt cx="2286000" cy="2103120"/>
          </a:xfrm>
          <a:effectLst>
            <a:outerShdw blurRad="50800" dist="38100" dir="18900000" algn="bl" rotWithShape="0">
              <a:prstClr val="black">
                <a:alpha val="40000"/>
              </a:prstClr>
            </a:outerShdw>
          </a:effectLst>
        </p:grpSpPr>
        <p:sp>
          <p:nvSpPr>
            <p:cNvPr id="60" name="Hexagon 59"/>
            <p:cNvSpPr/>
            <p:nvPr/>
          </p:nvSpPr>
          <p:spPr>
            <a:xfrm>
              <a:off x="1444336" y="787307"/>
              <a:ext cx="2286000" cy="2103120"/>
            </a:xfrm>
            <a:prstGeom prst="hexagon">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03</a:t>
              </a:r>
            </a:p>
          </p:txBody>
        </p:sp>
      </p:grpSp>
      <p:grpSp>
        <p:nvGrpSpPr>
          <p:cNvPr id="62" name="Group 61"/>
          <p:cNvGrpSpPr/>
          <p:nvPr/>
        </p:nvGrpSpPr>
        <p:grpSpPr>
          <a:xfrm>
            <a:off x="6755557" y="1835031"/>
            <a:ext cx="2286000" cy="2103120"/>
            <a:chOff x="1444336" y="787307"/>
            <a:chExt cx="2286000" cy="2103120"/>
          </a:xfrm>
          <a:effectLst>
            <a:outerShdw blurRad="50800" dist="38100" dir="2700000" algn="tl" rotWithShape="0">
              <a:prstClr val="black">
                <a:alpha val="40000"/>
              </a:prstClr>
            </a:outerShdw>
          </a:effectLst>
        </p:grpSpPr>
        <p:sp>
          <p:nvSpPr>
            <p:cNvPr id="63" name="Hexagon 62"/>
            <p:cNvSpPr/>
            <p:nvPr/>
          </p:nvSpPr>
          <p:spPr>
            <a:xfrm>
              <a:off x="1444336" y="787307"/>
              <a:ext cx="2286000" cy="2103120"/>
            </a:xfrm>
            <a:prstGeom prst="hexagon">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63"/>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04</a:t>
              </a:r>
            </a:p>
          </p:txBody>
        </p:sp>
      </p:grpSp>
      <p:grpSp>
        <p:nvGrpSpPr>
          <p:cNvPr id="65" name="Group 64"/>
          <p:cNvGrpSpPr/>
          <p:nvPr/>
        </p:nvGrpSpPr>
        <p:grpSpPr>
          <a:xfrm>
            <a:off x="8505061" y="712272"/>
            <a:ext cx="2286000" cy="2103120"/>
            <a:chOff x="1444336" y="787307"/>
            <a:chExt cx="2286000" cy="2103120"/>
          </a:xfrm>
          <a:effectLst>
            <a:outerShdw blurRad="50800" dist="38100" dir="18900000" algn="bl" rotWithShape="0">
              <a:prstClr val="black">
                <a:alpha val="40000"/>
              </a:prstClr>
            </a:outerShdw>
          </a:effectLst>
        </p:grpSpPr>
        <p:sp>
          <p:nvSpPr>
            <p:cNvPr id="66" name="Hexagon 65"/>
            <p:cNvSpPr/>
            <p:nvPr/>
          </p:nvSpPr>
          <p:spPr>
            <a:xfrm>
              <a:off x="1444336" y="787307"/>
              <a:ext cx="2286000" cy="2103120"/>
            </a:xfrm>
            <a:prstGeom prst="hexagon">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05</a:t>
              </a:r>
            </a:p>
          </p:txBody>
        </p:sp>
      </p:grpSp>
      <p:grpSp>
        <p:nvGrpSpPr>
          <p:cNvPr id="9" name="Group 8"/>
          <p:cNvGrpSpPr>
            <a:grpSpLocks noChangeAspect="1"/>
          </p:cNvGrpSpPr>
          <p:nvPr/>
        </p:nvGrpSpPr>
        <p:grpSpPr>
          <a:xfrm>
            <a:off x="7710964" y="2963886"/>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10"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a:grpSpLocks noChangeAspect="1"/>
          </p:cNvGrpSpPr>
          <p:nvPr/>
        </p:nvGrpSpPr>
        <p:grpSpPr>
          <a:xfrm>
            <a:off x="9376547" y="1922674"/>
            <a:ext cx="721895" cy="457200"/>
            <a:chOff x="3175000" y="3792538"/>
            <a:chExt cx="190500" cy="120650"/>
          </a:xfrm>
          <a:solidFill>
            <a:schemeClr val="bg1"/>
          </a:solidFill>
        </p:grpSpPr>
        <p:sp>
          <p:nvSpPr>
            <p:cNvPr id="1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p:nvPr/>
        </p:nvGrpSpPr>
        <p:grpSpPr>
          <a:xfrm>
            <a:off x="4184428" y="2976586"/>
            <a:ext cx="431800" cy="475465"/>
            <a:chOff x="4843463" y="3076575"/>
            <a:chExt cx="282575" cy="311150"/>
          </a:xfrm>
          <a:solidFill>
            <a:schemeClr val="bg1"/>
          </a:solidFill>
        </p:grpSpPr>
        <p:sp>
          <p:nvSpPr>
            <p:cNvPr id="32"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p:nvPr/>
        </p:nvGrpSpPr>
        <p:grpSpPr>
          <a:xfrm>
            <a:off x="5940470" y="1933387"/>
            <a:ext cx="469900" cy="436033"/>
            <a:chOff x="4581525" y="1828800"/>
            <a:chExt cx="352425" cy="327025"/>
          </a:xfrm>
          <a:solidFill>
            <a:schemeClr val="bg1"/>
          </a:solidFill>
        </p:grpSpPr>
        <p:sp>
          <p:nvSpPr>
            <p:cNvPr id="38"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TextBox 67"/>
          <p:cNvSpPr txBox="1"/>
          <p:nvPr/>
        </p:nvSpPr>
        <p:spPr>
          <a:xfrm>
            <a:off x="1059215" y="4512191"/>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258293" y="4678635"/>
            <a:ext cx="5995062" cy="1169551"/>
          </a:xfrm>
          <a:prstGeom prst="rect">
            <a:avLst/>
          </a:prstGeom>
          <a:noFill/>
        </p:spPr>
        <p:txBody>
          <a:bodyPr wrap="square" rtlCol="0">
            <a:spAutoFit/>
          </a:bodyPr>
          <a:lstStyle/>
          <a:p>
            <a:r>
              <a:rPr lang="en-US" sz="1400" dirty="0">
                <a:solidFill>
                  <a:srgbClr val="239BD3"/>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a:off x="4800600" y="4678635"/>
            <a:ext cx="0" cy="1330036"/>
          </a:xfrm>
          <a:prstGeom prst="line">
            <a:avLst/>
          </a:prstGeom>
          <a:ln w="25400">
            <a:solidFill>
              <a:srgbClr val="0050AA"/>
            </a:solidFill>
          </a:ln>
        </p:spPr>
        <p:style>
          <a:lnRef idx="1">
            <a:schemeClr val="accent1"/>
          </a:lnRef>
          <a:fillRef idx="0">
            <a:schemeClr val="accent1"/>
          </a:fillRef>
          <a:effectRef idx="0">
            <a:schemeClr val="accent1"/>
          </a:effectRef>
          <a:fontRef idx="minor">
            <a:schemeClr val="tx1"/>
          </a:fontRef>
        </p:style>
      </p:cxnSp>
      <p:sp>
        <p:nvSpPr>
          <p:cNvPr id="72" name="Text Box 10"/>
          <p:cNvSpPr txBox="1">
            <a:spLocks noChangeArrowheads="1"/>
          </p:cNvSpPr>
          <p:nvPr/>
        </p:nvSpPr>
        <p:spPr bwMode="auto">
          <a:xfrm>
            <a:off x="5354138" y="3077147"/>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3" name="Text Box 10"/>
          <p:cNvSpPr txBox="1">
            <a:spLocks noChangeArrowheads="1"/>
          </p:cNvSpPr>
          <p:nvPr/>
        </p:nvSpPr>
        <p:spPr bwMode="auto">
          <a:xfrm>
            <a:off x="7068292" y="299731"/>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4" name="Text Box 10"/>
          <p:cNvSpPr txBox="1">
            <a:spLocks noChangeArrowheads="1"/>
          </p:cNvSpPr>
          <p:nvPr/>
        </p:nvSpPr>
        <p:spPr bwMode="auto">
          <a:xfrm>
            <a:off x="8833933" y="3078249"/>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5" name="Text Box 10"/>
          <p:cNvSpPr txBox="1">
            <a:spLocks noChangeArrowheads="1"/>
          </p:cNvSpPr>
          <p:nvPr/>
        </p:nvSpPr>
        <p:spPr bwMode="auto">
          <a:xfrm>
            <a:off x="3529178" y="294175"/>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6" name="Text Box 10"/>
          <p:cNvSpPr txBox="1">
            <a:spLocks noChangeArrowheads="1"/>
          </p:cNvSpPr>
          <p:nvPr/>
        </p:nvSpPr>
        <p:spPr bwMode="auto">
          <a:xfrm>
            <a:off x="1800213" y="2956357"/>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Tree>
    <p:extLst>
      <p:ext uri="{BB962C8B-B14F-4D97-AF65-F5344CB8AC3E}">
        <p14:creationId xmlns:p14="http://schemas.microsoft.com/office/powerpoint/2010/main" val="16041865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37" presetClass="entr" presetSubtype="0" fill="hold" nodeType="afterEffect">
                                  <p:stCondLst>
                                    <p:cond delay="0"/>
                                  </p:stCondLst>
                                  <p:childTnLst>
                                    <p:set>
                                      <p:cBhvr>
                                        <p:cTn id="21" dur="1" fill="hold">
                                          <p:stCondLst>
                                            <p:cond delay="0"/>
                                          </p:stCondLst>
                                        </p:cTn>
                                        <p:tgtEl>
                                          <p:spTgt spid="55"/>
                                        </p:tgtEl>
                                        <p:attrNameLst>
                                          <p:attrName>style.visibility</p:attrName>
                                        </p:attrNameLst>
                                      </p:cBhvr>
                                      <p:to>
                                        <p:strVal val="visible"/>
                                      </p:to>
                                    </p:set>
                                    <p:animEffect transition="in" filter="fade">
                                      <p:cBhvr>
                                        <p:cTn id="22" dur="1000"/>
                                        <p:tgtEl>
                                          <p:spTgt spid="55"/>
                                        </p:tgtEl>
                                      </p:cBhvr>
                                    </p:animEffect>
                                    <p:anim calcmode="lin" valueType="num">
                                      <p:cBhvr>
                                        <p:cTn id="23" dur="1000" fill="hold"/>
                                        <p:tgtEl>
                                          <p:spTgt spid="55"/>
                                        </p:tgtEl>
                                        <p:attrNameLst>
                                          <p:attrName>ppt_x</p:attrName>
                                        </p:attrNameLst>
                                      </p:cBhvr>
                                      <p:tavLst>
                                        <p:tav tm="0">
                                          <p:val>
                                            <p:strVal val="#ppt_x"/>
                                          </p:val>
                                        </p:tav>
                                        <p:tav tm="100000">
                                          <p:val>
                                            <p:strVal val="#ppt_x"/>
                                          </p:val>
                                        </p:tav>
                                      </p:tavLst>
                                    </p:anim>
                                    <p:anim calcmode="lin" valueType="num">
                                      <p:cBhvr>
                                        <p:cTn id="24" dur="900" decel="100000" fill="hold"/>
                                        <p:tgtEl>
                                          <p:spTgt spid="55"/>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p:cTn id="29" dur="500" fill="hold"/>
                                        <p:tgtEl>
                                          <p:spTgt spid="21"/>
                                        </p:tgtEl>
                                        <p:attrNameLst>
                                          <p:attrName>ppt_w</p:attrName>
                                        </p:attrNameLst>
                                      </p:cBhvr>
                                      <p:tavLst>
                                        <p:tav tm="0">
                                          <p:val>
                                            <p:fltVal val="0"/>
                                          </p:val>
                                        </p:tav>
                                        <p:tav tm="100000">
                                          <p:val>
                                            <p:strVal val="#ppt_w"/>
                                          </p:val>
                                        </p:tav>
                                      </p:tavLst>
                                    </p:anim>
                                    <p:anim calcmode="lin" valueType="num">
                                      <p:cBhvr>
                                        <p:cTn id="30" dur="500" fill="hold"/>
                                        <p:tgtEl>
                                          <p:spTgt spid="21"/>
                                        </p:tgtEl>
                                        <p:attrNameLst>
                                          <p:attrName>ppt_h</p:attrName>
                                        </p:attrNameLst>
                                      </p:cBhvr>
                                      <p:tavLst>
                                        <p:tav tm="0">
                                          <p:val>
                                            <p:fltVal val="0"/>
                                          </p:val>
                                        </p:tav>
                                        <p:tav tm="100000">
                                          <p:val>
                                            <p:strVal val="#ppt_h"/>
                                          </p:val>
                                        </p:tav>
                                      </p:tavLst>
                                    </p:anim>
                                    <p:animEffect transition="in" filter="fade">
                                      <p:cBhvr>
                                        <p:cTn id="31" dur="500"/>
                                        <p:tgtEl>
                                          <p:spTgt spid="21"/>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900" decel="100000" fill="hold"/>
                                        <p:tgtEl>
                                          <p:spTgt spid="76"/>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6"/>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Effect transition="in" filter="fade">
                                      <p:cBhvr>
                                        <p:cTn id="42" dur="1000"/>
                                        <p:tgtEl>
                                          <p:spTgt spid="56"/>
                                        </p:tgtEl>
                                      </p:cBhvr>
                                    </p:animEffect>
                                    <p:anim calcmode="lin" valueType="num">
                                      <p:cBhvr>
                                        <p:cTn id="43" dur="1000" fill="hold"/>
                                        <p:tgtEl>
                                          <p:spTgt spid="56"/>
                                        </p:tgtEl>
                                        <p:attrNameLst>
                                          <p:attrName>ppt_x</p:attrName>
                                        </p:attrNameLst>
                                      </p:cBhvr>
                                      <p:tavLst>
                                        <p:tav tm="0">
                                          <p:val>
                                            <p:strVal val="#ppt_x"/>
                                          </p:val>
                                        </p:tav>
                                        <p:tav tm="100000">
                                          <p:val>
                                            <p:strVal val="#ppt_x"/>
                                          </p:val>
                                        </p:tav>
                                      </p:tavLst>
                                    </p:anim>
                                    <p:anim calcmode="lin" valueType="num">
                                      <p:cBhvr>
                                        <p:cTn id="44" dur="900" decel="100000" fill="hold"/>
                                        <p:tgtEl>
                                          <p:spTgt spid="56"/>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p:cTn id="49" dur="500" fill="hold"/>
                                        <p:tgtEl>
                                          <p:spTgt spid="31"/>
                                        </p:tgtEl>
                                        <p:attrNameLst>
                                          <p:attrName>ppt_w</p:attrName>
                                        </p:attrNameLst>
                                      </p:cBhvr>
                                      <p:tavLst>
                                        <p:tav tm="0">
                                          <p:val>
                                            <p:fltVal val="0"/>
                                          </p:val>
                                        </p:tav>
                                        <p:tav tm="100000">
                                          <p:val>
                                            <p:strVal val="#ppt_w"/>
                                          </p:val>
                                        </p:tav>
                                      </p:tavLst>
                                    </p:anim>
                                    <p:anim calcmode="lin" valueType="num">
                                      <p:cBhvr>
                                        <p:cTn id="50" dur="500" fill="hold"/>
                                        <p:tgtEl>
                                          <p:spTgt spid="31"/>
                                        </p:tgtEl>
                                        <p:attrNameLst>
                                          <p:attrName>ppt_h</p:attrName>
                                        </p:attrNameLst>
                                      </p:cBhvr>
                                      <p:tavLst>
                                        <p:tav tm="0">
                                          <p:val>
                                            <p:fltVal val="0"/>
                                          </p:val>
                                        </p:tav>
                                        <p:tav tm="100000">
                                          <p:val>
                                            <p:strVal val="#ppt_h"/>
                                          </p:val>
                                        </p:tav>
                                      </p:tavLst>
                                    </p:anim>
                                    <p:animEffect transition="in" filter="fade">
                                      <p:cBhvr>
                                        <p:cTn id="51" dur="500"/>
                                        <p:tgtEl>
                                          <p:spTgt spid="31"/>
                                        </p:tgtEl>
                                      </p:cBhvr>
                                    </p:animEffect>
                                  </p:childTnLst>
                                </p:cTn>
                              </p:par>
                            </p:childTnLst>
                          </p:cTn>
                        </p:par>
                        <p:par>
                          <p:cTn id="52" fill="hold">
                            <p:stCondLst>
                              <p:cond delay="6250"/>
                            </p:stCondLst>
                            <p:childTnLst>
                              <p:par>
                                <p:cTn id="53" presetID="37" presetClass="entr" presetSubtype="0" fill="hold" grpId="0" nodeType="afterEffect">
                                  <p:stCondLst>
                                    <p:cond delay="0"/>
                                  </p:stCondLst>
                                  <p:childTnLst>
                                    <p:set>
                                      <p:cBhvr>
                                        <p:cTn id="54" dur="1" fill="hold">
                                          <p:stCondLst>
                                            <p:cond delay="0"/>
                                          </p:stCondLst>
                                        </p:cTn>
                                        <p:tgtEl>
                                          <p:spTgt spid="75"/>
                                        </p:tgtEl>
                                        <p:attrNameLst>
                                          <p:attrName>style.visibility</p:attrName>
                                        </p:attrNameLst>
                                      </p:cBhvr>
                                      <p:to>
                                        <p:strVal val="visible"/>
                                      </p:to>
                                    </p:set>
                                    <p:animEffect transition="in" filter="fade">
                                      <p:cBhvr>
                                        <p:cTn id="55" dur="1000"/>
                                        <p:tgtEl>
                                          <p:spTgt spid="75"/>
                                        </p:tgtEl>
                                      </p:cBhvr>
                                    </p:animEffect>
                                    <p:anim calcmode="lin" valueType="num">
                                      <p:cBhvr>
                                        <p:cTn id="56" dur="1000" fill="hold"/>
                                        <p:tgtEl>
                                          <p:spTgt spid="75"/>
                                        </p:tgtEl>
                                        <p:attrNameLst>
                                          <p:attrName>ppt_x</p:attrName>
                                        </p:attrNameLst>
                                      </p:cBhvr>
                                      <p:tavLst>
                                        <p:tav tm="0">
                                          <p:val>
                                            <p:strVal val="#ppt_x"/>
                                          </p:val>
                                        </p:tav>
                                        <p:tav tm="100000">
                                          <p:val>
                                            <p:strVal val="#ppt_x"/>
                                          </p:val>
                                        </p:tav>
                                      </p:tavLst>
                                    </p:anim>
                                    <p:anim calcmode="lin" valueType="num">
                                      <p:cBhvr>
                                        <p:cTn id="57" dur="900" decel="100000" fill="hold"/>
                                        <p:tgtEl>
                                          <p:spTgt spid="75"/>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59" fill="hold">
                            <p:stCondLst>
                              <p:cond delay="7250"/>
                            </p:stCondLst>
                            <p:childTnLst>
                              <p:par>
                                <p:cTn id="60" presetID="37" presetClass="entr" presetSubtype="0" fill="hold" nodeType="afterEffect">
                                  <p:stCondLst>
                                    <p:cond delay="0"/>
                                  </p:stCondLst>
                                  <p:childTnLst>
                                    <p:set>
                                      <p:cBhvr>
                                        <p:cTn id="61" dur="1" fill="hold">
                                          <p:stCondLst>
                                            <p:cond delay="0"/>
                                          </p:stCondLst>
                                        </p:cTn>
                                        <p:tgtEl>
                                          <p:spTgt spid="59"/>
                                        </p:tgtEl>
                                        <p:attrNameLst>
                                          <p:attrName>style.visibility</p:attrName>
                                        </p:attrNameLst>
                                      </p:cBhvr>
                                      <p:to>
                                        <p:strVal val="visible"/>
                                      </p:to>
                                    </p:set>
                                    <p:animEffect transition="in" filter="fade">
                                      <p:cBhvr>
                                        <p:cTn id="62" dur="1000"/>
                                        <p:tgtEl>
                                          <p:spTgt spid="59"/>
                                        </p:tgtEl>
                                      </p:cBhvr>
                                    </p:animEffect>
                                    <p:anim calcmode="lin" valueType="num">
                                      <p:cBhvr>
                                        <p:cTn id="63" dur="1000" fill="hold"/>
                                        <p:tgtEl>
                                          <p:spTgt spid="59"/>
                                        </p:tgtEl>
                                        <p:attrNameLst>
                                          <p:attrName>ppt_x</p:attrName>
                                        </p:attrNameLst>
                                      </p:cBhvr>
                                      <p:tavLst>
                                        <p:tav tm="0">
                                          <p:val>
                                            <p:strVal val="#ppt_x"/>
                                          </p:val>
                                        </p:tav>
                                        <p:tav tm="100000">
                                          <p:val>
                                            <p:strVal val="#ppt_x"/>
                                          </p:val>
                                        </p:tav>
                                      </p:tavLst>
                                    </p:anim>
                                    <p:anim calcmode="lin" valueType="num">
                                      <p:cBhvr>
                                        <p:cTn id="64" dur="900" decel="100000" fill="hold"/>
                                        <p:tgtEl>
                                          <p:spTgt spid="59"/>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59"/>
                                        </p:tgtEl>
                                        <p:attrNameLst>
                                          <p:attrName>ppt_y</p:attrName>
                                        </p:attrNameLst>
                                      </p:cBhvr>
                                      <p:tavLst>
                                        <p:tav tm="0">
                                          <p:val>
                                            <p:strVal val="#ppt_y-.03"/>
                                          </p:val>
                                        </p:tav>
                                        <p:tav tm="100000">
                                          <p:val>
                                            <p:strVal val="#ppt_y"/>
                                          </p:val>
                                        </p:tav>
                                      </p:tavLst>
                                    </p:anim>
                                  </p:childTnLst>
                                </p:cTn>
                              </p:par>
                            </p:childTnLst>
                          </p:cTn>
                        </p:par>
                        <p:par>
                          <p:cTn id="66" fill="hold">
                            <p:stCondLst>
                              <p:cond delay="8250"/>
                            </p:stCondLst>
                            <p:childTnLst>
                              <p:par>
                                <p:cTn id="67" presetID="53" presetClass="entr" presetSubtype="16" fill="hold" nodeType="afterEffect">
                                  <p:stCondLst>
                                    <p:cond delay="0"/>
                                  </p:stCondLst>
                                  <p:childTnLst>
                                    <p:set>
                                      <p:cBhvr>
                                        <p:cTn id="68" dur="1" fill="hold">
                                          <p:stCondLst>
                                            <p:cond delay="0"/>
                                          </p:stCondLst>
                                        </p:cTn>
                                        <p:tgtEl>
                                          <p:spTgt spid="37"/>
                                        </p:tgtEl>
                                        <p:attrNameLst>
                                          <p:attrName>style.visibility</p:attrName>
                                        </p:attrNameLst>
                                      </p:cBhvr>
                                      <p:to>
                                        <p:strVal val="visible"/>
                                      </p:to>
                                    </p:set>
                                    <p:anim calcmode="lin" valueType="num">
                                      <p:cBhvr>
                                        <p:cTn id="69" dur="500" fill="hold"/>
                                        <p:tgtEl>
                                          <p:spTgt spid="37"/>
                                        </p:tgtEl>
                                        <p:attrNameLst>
                                          <p:attrName>ppt_w</p:attrName>
                                        </p:attrNameLst>
                                      </p:cBhvr>
                                      <p:tavLst>
                                        <p:tav tm="0">
                                          <p:val>
                                            <p:fltVal val="0"/>
                                          </p:val>
                                        </p:tav>
                                        <p:tav tm="100000">
                                          <p:val>
                                            <p:strVal val="#ppt_w"/>
                                          </p:val>
                                        </p:tav>
                                      </p:tavLst>
                                    </p:anim>
                                    <p:anim calcmode="lin" valueType="num">
                                      <p:cBhvr>
                                        <p:cTn id="70" dur="500" fill="hold"/>
                                        <p:tgtEl>
                                          <p:spTgt spid="37"/>
                                        </p:tgtEl>
                                        <p:attrNameLst>
                                          <p:attrName>ppt_h</p:attrName>
                                        </p:attrNameLst>
                                      </p:cBhvr>
                                      <p:tavLst>
                                        <p:tav tm="0">
                                          <p:val>
                                            <p:fltVal val="0"/>
                                          </p:val>
                                        </p:tav>
                                        <p:tav tm="100000">
                                          <p:val>
                                            <p:strVal val="#ppt_h"/>
                                          </p:val>
                                        </p:tav>
                                      </p:tavLst>
                                    </p:anim>
                                    <p:animEffect transition="in" filter="fade">
                                      <p:cBhvr>
                                        <p:cTn id="71" dur="500"/>
                                        <p:tgtEl>
                                          <p:spTgt spid="37"/>
                                        </p:tgtEl>
                                      </p:cBhvr>
                                    </p:animEffect>
                                  </p:childTnLst>
                                </p:cTn>
                              </p:par>
                            </p:childTnLst>
                          </p:cTn>
                        </p:par>
                        <p:par>
                          <p:cTn id="72" fill="hold">
                            <p:stCondLst>
                              <p:cond delay="8750"/>
                            </p:stCondLst>
                            <p:childTnLst>
                              <p:par>
                                <p:cTn id="73" presetID="37" presetClass="entr" presetSubtype="0" fill="hold" grpId="0" nodeType="afterEffect">
                                  <p:stCondLst>
                                    <p:cond delay="0"/>
                                  </p:stCondLst>
                                  <p:childTnLst>
                                    <p:set>
                                      <p:cBhvr>
                                        <p:cTn id="74" dur="1" fill="hold">
                                          <p:stCondLst>
                                            <p:cond delay="0"/>
                                          </p:stCondLst>
                                        </p:cTn>
                                        <p:tgtEl>
                                          <p:spTgt spid="72"/>
                                        </p:tgtEl>
                                        <p:attrNameLst>
                                          <p:attrName>style.visibility</p:attrName>
                                        </p:attrNameLst>
                                      </p:cBhvr>
                                      <p:to>
                                        <p:strVal val="visible"/>
                                      </p:to>
                                    </p:set>
                                    <p:animEffect transition="in" filter="fade">
                                      <p:cBhvr>
                                        <p:cTn id="75" dur="1000"/>
                                        <p:tgtEl>
                                          <p:spTgt spid="72"/>
                                        </p:tgtEl>
                                      </p:cBhvr>
                                    </p:animEffect>
                                    <p:anim calcmode="lin" valueType="num">
                                      <p:cBhvr>
                                        <p:cTn id="76" dur="1000" fill="hold"/>
                                        <p:tgtEl>
                                          <p:spTgt spid="72"/>
                                        </p:tgtEl>
                                        <p:attrNameLst>
                                          <p:attrName>ppt_x</p:attrName>
                                        </p:attrNameLst>
                                      </p:cBhvr>
                                      <p:tavLst>
                                        <p:tav tm="0">
                                          <p:val>
                                            <p:strVal val="#ppt_x"/>
                                          </p:val>
                                        </p:tav>
                                        <p:tav tm="100000">
                                          <p:val>
                                            <p:strVal val="#ppt_x"/>
                                          </p:val>
                                        </p:tav>
                                      </p:tavLst>
                                    </p:anim>
                                    <p:anim calcmode="lin" valueType="num">
                                      <p:cBhvr>
                                        <p:cTn id="77" dur="900" decel="100000" fill="hold"/>
                                        <p:tgtEl>
                                          <p:spTgt spid="7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79" fill="hold">
                            <p:stCondLst>
                              <p:cond delay="9750"/>
                            </p:stCondLst>
                            <p:childTnLst>
                              <p:par>
                                <p:cTn id="80" presetID="37" presetClass="entr" presetSubtype="0" fill="hold" nodeType="afterEffect">
                                  <p:stCondLst>
                                    <p:cond delay="0"/>
                                  </p:stCondLst>
                                  <p:childTnLst>
                                    <p:set>
                                      <p:cBhvr>
                                        <p:cTn id="81" dur="1" fill="hold">
                                          <p:stCondLst>
                                            <p:cond delay="0"/>
                                          </p:stCondLst>
                                        </p:cTn>
                                        <p:tgtEl>
                                          <p:spTgt spid="62"/>
                                        </p:tgtEl>
                                        <p:attrNameLst>
                                          <p:attrName>style.visibility</p:attrName>
                                        </p:attrNameLst>
                                      </p:cBhvr>
                                      <p:to>
                                        <p:strVal val="visible"/>
                                      </p:to>
                                    </p:set>
                                    <p:animEffect transition="in" filter="fade">
                                      <p:cBhvr>
                                        <p:cTn id="82" dur="1000"/>
                                        <p:tgtEl>
                                          <p:spTgt spid="62"/>
                                        </p:tgtEl>
                                      </p:cBhvr>
                                    </p:animEffect>
                                    <p:anim calcmode="lin" valueType="num">
                                      <p:cBhvr>
                                        <p:cTn id="83" dur="1000" fill="hold"/>
                                        <p:tgtEl>
                                          <p:spTgt spid="62"/>
                                        </p:tgtEl>
                                        <p:attrNameLst>
                                          <p:attrName>ppt_x</p:attrName>
                                        </p:attrNameLst>
                                      </p:cBhvr>
                                      <p:tavLst>
                                        <p:tav tm="0">
                                          <p:val>
                                            <p:strVal val="#ppt_x"/>
                                          </p:val>
                                        </p:tav>
                                        <p:tav tm="100000">
                                          <p:val>
                                            <p:strVal val="#ppt_x"/>
                                          </p:val>
                                        </p:tav>
                                      </p:tavLst>
                                    </p:anim>
                                    <p:anim calcmode="lin" valueType="num">
                                      <p:cBhvr>
                                        <p:cTn id="84" dur="900" decel="100000" fill="hold"/>
                                        <p:tgtEl>
                                          <p:spTgt spid="6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6" fill="hold">
                            <p:stCondLst>
                              <p:cond delay="10750"/>
                            </p:stCondLst>
                            <p:childTnLst>
                              <p:par>
                                <p:cTn id="87" presetID="53" presetClass="entr" presetSubtype="16" fill="hold" nodeType="after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p:cTn id="89" dur="500" fill="hold"/>
                                        <p:tgtEl>
                                          <p:spTgt spid="9"/>
                                        </p:tgtEl>
                                        <p:attrNameLst>
                                          <p:attrName>ppt_w</p:attrName>
                                        </p:attrNameLst>
                                      </p:cBhvr>
                                      <p:tavLst>
                                        <p:tav tm="0">
                                          <p:val>
                                            <p:fltVal val="0"/>
                                          </p:val>
                                        </p:tav>
                                        <p:tav tm="100000">
                                          <p:val>
                                            <p:strVal val="#ppt_w"/>
                                          </p:val>
                                        </p:tav>
                                      </p:tavLst>
                                    </p:anim>
                                    <p:anim calcmode="lin" valueType="num">
                                      <p:cBhvr>
                                        <p:cTn id="90" dur="500" fill="hold"/>
                                        <p:tgtEl>
                                          <p:spTgt spid="9"/>
                                        </p:tgtEl>
                                        <p:attrNameLst>
                                          <p:attrName>ppt_h</p:attrName>
                                        </p:attrNameLst>
                                      </p:cBhvr>
                                      <p:tavLst>
                                        <p:tav tm="0">
                                          <p:val>
                                            <p:fltVal val="0"/>
                                          </p:val>
                                        </p:tav>
                                        <p:tav tm="100000">
                                          <p:val>
                                            <p:strVal val="#ppt_h"/>
                                          </p:val>
                                        </p:tav>
                                      </p:tavLst>
                                    </p:anim>
                                    <p:animEffect transition="in" filter="fade">
                                      <p:cBhvr>
                                        <p:cTn id="91" dur="500"/>
                                        <p:tgtEl>
                                          <p:spTgt spid="9"/>
                                        </p:tgtEl>
                                      </p:cBhvr>
                                    </p:animEffect>
                                  </p:childTnLst>
                                </p:cTn>
                              </p:par>
                            </p:childTnLst>
                          </p:cTn>
                        </p:par>
                        <p:par>
                          <p:cTn id="92" fill="hold">
                            <p:stCondLst>
                              <p:cond delay="11250"/>
                            </p:stCondLst>
                            <p:childTnLst>
                              <p:par>
                                <p:cTn id="93" presetID="37" presetClass="entr" presetSubtype="0"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fade">
                                      <p:cBhvr>
                                        <p:cTn id="95" dur="1000"/>
                                        <p:tgtEl>
                                          <p:spTgt spid="73"/>
                                        </p:tgtEl>
                                      </p:cBhvr>
                                    </p:animEffect>
                                    <p:anim calcmode="lin" valueType="num">
                                      <p:cBhvr>
                                        <p:cTn id="96" dur="1000" fill="hold"/>
                                        <p:tgtEl>
                                          <p:spTgt spid="73"/>
                                        </p:tgtEl>
                                        <p:attrNameLst>
                                          <p:attrName>ppt_x</p:attrName>
                                        </p:attrNameLst>
                                      </p:cBhvr>
                                      <p:tavLst>
                                        <p:tav tm="0">
                                          <p:val>
                                            <p:strVal val="#ppt_x"/>
                                          </p:val>
                                        </p:tav>
                                        <p:tav tm="100000">
                                          <p:val>
                                            <p:strVal val="#ppt_x"/>
                                          </p:val>
                                        </p:tav>
                                      </p:tavLst>
                                    </p:anim>
                                    <p:anim calcmode="lin" valueType="num">
                                      <p:cBhvr>
                                        <p:cTn id="97" dur="900" decel="100000" fill="hold"/>
                                        <p:tgtEl>
                                          <p:spTgt spid="73"/>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9" fill="hold">
                            <p:stCondLst>
                              <p:cond delay="12250"/>
                            </p:stCondLst>
                            <p:childTnLst>
                              <p:par>
                                <p:cTn id="100" presetID="37" presetClass="entr" presetSubtype="0" fill="hold" nodeType="afterEffect">
                                  <p:stCondLst>
                                    <p:cond delay="0"/>
                                  </p:stCondLst>
                                  <p:childTnLst>
                                    <p:set>
                                      <p:cBhvr>
                                        <p:cTn id="101" dur="1" fill="hold">
                                          <p:stCondLst>
                                            <p:cond delay="0"/>
                                          </p:stCondLst>
                                        </p:cTn>
                                        <p:tgtEl>
                                          <p:spTgt spid="65"/>
                                        </p:tgtEl>
                                        <p:attrNameLst>
                                          <p:attrName>style.visibility</p:attrName>
                                        </p:attrNameLst>
                                      </p:cBhvr>
                                      <p:to>
                                        <p:strVal val="visible"/>
                                      </p:to>
                                    </p:set>
                                    <p:animEffect transition="in" filter="fade">
                                      <p:cBhvr>
                                        <p:cTn id="102" dur="1000"/>
                                        <p:tgtEl>
                                          <p:spTgt spid="65"/>
                                        </p:tgtEl>
                                      </p:cBhvr>
                                    </p:animEffect>
                                    <p:anim calcmode="lin" valueType="num">
                                      <p:cBhvr>
                                        <p:cTn id="103" dur="1000" fill="hold"/>
                                        <p:tgtEl>
                                          <p:spTgt spid="65"/>
                                        </p:tgtEl>
                                        <p:attrNameLst>
                                          <p:attrName>ppt_x</p:attrName>
                                        </p:attrNameLst>
                                      </p:cBhvr>
                                      <p:tavLst>
                                        <p:tav tm="0">
                                          <p:val>
                                            <p:strVal val="#ppt_x"/>
                                          </p:val>
                                        </p:tav>
                                        <p:tav tm="100000">
                                          <p:val>
                                            <p:strVal val="#ppt_x"/>
                                          </p:val>
                                        </p:tav>
                                      </p:tavLst>
                                    </p:anim>
                                    <p:anim calcmode="lin" valueType="num">
                                      <p:cBhvr>
                                        <p:cTn id="104" dur="900" decel="100000" fill="hold"/>
                                        <p:tgtEl>
                                          <p:spTgt spid="65"/>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106" fill="hold">
                            <p:stCondLst>
                              <p:cond delay="13250"/>
                            </p:stCondLst>
                            <p:childTnLst>
                              <p:par>
                                <p:cTn id="107" presetID="53" presetClass="entr" presetSubtype="16" fill="hold" nodeType="afterEffect">
                                  <p:stCondLst>
                                    <p:cond delay="0"/>
                                  </p:stCondLst>
                                  <p:childTnLst>
                                    <p:set>
                                      <p:cBhvr>
                                        <p:cTn id="108" dur="1" fill="hold">
                                          <p:stCondLst>
                                            <p:cond delay="0"/>
                                          </p:stCondLst>
                                        </p:cTn>
                                        <p:tgtEl>
                                          <p:spTgt spid="13"/>
                                        </p:tgtEl>
                                        <p:attrNameLst>
                                          <p:attrName>style.visibility</p:attrName>
                                        </p:attrNameLst>
                                      </p:cBhvr>
                                      <p:to>
                                        <p:strVal val="visible"/>
                                      </p:to>
                                    </p:set>
                                    <p:anim calcmode="lin" valueType="num">
                                      <p:cBhvr>
                                        <p:cTn id="109" dur="500" fill="hold"/>
                                        <p:tgtEl>
                                          <p:spTgt spid="13"/>
                                        </p:tgtEl>
                                        <p:attrNameLst>
                                          <p:attrName>ppt_w</p:attrName>
                                        </p:attrNameLst>
                                      </p:cBhvr>
                                      <p:tavLst>
                                        <p:tav tm="0">
                                          <p:val>
                                            <p:fltVal val="0"/>
                                          </p:val>
                                        </p:tav>
                                        <p:tav tm="100000">
                                          <p:val>
                                            <p:strVal val="#ppt_w"/>
                                          </p:val>
                                        </p:tav>
                                      </p:tavLst>
                                    </p:anim>
                                    <p:anim calcmode="lin" valueType="num">
                                      <p:cBhvr>
                                        <p:cTn id="110" dur="500" fill="hold"/>
                                        <p:tgtEl>
                                          <p:spTgt spid="13"/>
                                        </p:tgtEl>
                                        <p:attrNameLst>
                                          <p:attrName>ppt_h</p:attrName>
                                        </p:attrNameLst>
                                      </p:cBhvr>
                                      <p:tavLst>
                                        <p:tav tm="0">
                                          <p:val>
                                            <p:fltVal val="0"/>
                                          </p:val>
                                        </p:tav>
                                        <p:tav tm="100000">
                                          <p:val>
                                            <p:strVal val="#ppt_h"/>
                                          </p:val>
                                        </p:tav>
                                      </p:tavLst>
                                    </p:anim>
                                    <p:animEffect transition="in" filter="fade">
                                      <p:cBhvr>
                                        <p:cTn id="111" dur="500"/>
                                        <p:tgtEl>
                                          <p:spTgt spid="13"/>
                                        </p:tgtEl>
                                      </p:cBhvr>
                                    </p:animEffect>
                                  </p:childTnLst>
                                </p:cTn>
                              </p:par>
                            </p:childTnLst>
                          </p:cTn>
                        </p:par>
                        <p:par>
                          <p:cTn id="112" fill="hold">
                            <p:stCondLst>
                              <p:cond delay="13750"/>
                            </p:stCondLst>
                            <p:childTnLst>
                              <p:par>
                                <p:cTn id="113" presetID="37" presetClass="entr" presetSubtype="0" fill="hold" grpId="0" nodeType="afterEffect">
                                  <p:stCondLst>
                                    <p:cond delay="0"/>
                                  </p:stCondLst>
                                  <p:childTnLst>
                                    <p:set>
                                      <p:cBhvr>
                                        <p:cTn id="114" dur="1" fill="hold">
                                          <p:stCondLst>
                                            <p:cond delay="0"/>
                                          </p:stCondLst>
                                        </p:cTn>
                                        <p:tgtEl>
                                          <p:spTgt spid="74"/>
                                        </p:tgtEl>
                                        <p:attrNameLst>
                                          <p:attrName>style.visibility</p:attrName>
                                        </p:attrNameLst>
                                      </p:cBhvr>
                                      <p:to>
                                        <p:strVal val="visible"/>
                                      </p:to>
                                    </p:set>
                                    <p:animEffect transition="in" filter="fade">
                                      <p:cBhvr>
                                        <p:cTn id="115" dur="1000"/>
                                        <p:tgtEl>
                                          <p:spTgt spid="74"/>
                                        </p:tgtEl>
                                      </p:cBhvr>
                                    </p:animEffect>
                                    <p:anim calcmode="lin" valueType="num">
                                      <p:cBhvr>
                                        <p:cTn id="116" dur="1000" fill="hold"/>
                                        <p:tgtEl>
                                          <p:spTgt spid="74"/>
                                        </p:tgtEl>
                                        <p:attrNameLst>
                                          <p:attrName>ppt_x</p:attrName>
                                        </p:attrNameLst>
                                      </p:cBhvr>
                                      <p:tavLst>
                                        <p:tav tm="0">
                                          <p:val>
                                            <p:strVal val="#ppt_x"/>
                                          </p:val>
                                        </p:tav>
                                        <p:tav tm="100000">
                                          <p:val>
                                            <p:strVal val="#ppt_x"/>
                                          </p:val>
                                        </p:tav>
                                      </p:tavLst>
                                    </p:anim>
                                    <p:anim calcmode="lin" valueType="num">
                                      <p:cBhvr>
                                        <p:cTn id="117" dur="900" decel="100000" fill="hold"/>
                                        <p:tgtEl>
                                          <p:spTgt spid="74"/>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7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72" grpId="0"/>
      <p:bldP spid="73" grpId="0"/>
      <p:bldP spid="74" grpId="0"/>
      <p:bldP spid="75" grpId="0"/>
      <p:bldP spid="7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44D7FB"/>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44D7FB"/>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36B8E3"/>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36B8E3"/>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0967B9"/>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0967B9"/>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157EBF"/>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157EBF"/>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0050AA"/>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239BD3"/>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0050A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D7F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0050A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967B9"/>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5991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Freeform 8"/>
          <p:cNvSpPr/>
          <p:nvPr/>
        </p:nvSpPr>
        <p:spPr>
          <a:xfrm rot="8995516">
            <a:off x="4680509" y="1646007"/>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8009566">
            <a:off x="4593137" y="194748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12570740">
            <a:off x="6048386" y="1634431"/>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21584790">
            <a:off x="6339616" y="193240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6234123">
            <a:off x="6726696" y="2847904"/>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3648173">
            <a:off x="7212678" y="3480375"/>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rot="19795516">
            <a:off x="6030365" y="3992488"/>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p:cNvSpPr/>
          <p:nvPr/>
        </p:nvSpPr>
        <p:spPr>
          <a:xfrm rot="7209566">
            <a:off x="6327715" y="495170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26"/>
          <p:cNvSpPr/>
          <p:nvPr/>
        </p:nvSpPr>
        <p:spPr>
          <a:xfrm rot="5378695">
            <a:off x="4062994" y="2837513"/>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0050A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rot="14392745">
            <a:off x="3787005" y="347187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29"/>
          <p:cNvSpPr/>
          <p:nvPr/>
        </p:nvSpPr>
        <p:spPr>
          <a:xfrm rot="1749756">
            <a:off x="4716656" y="3998725"/>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763806">
            <a:off x="4637436" y="4962579"/>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D7F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0050A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967B9"/>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666688" y="238151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36B8E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594410" y="531796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157EB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13530" y="2313676"/>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4D7F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558852" y="3907510"/>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239B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4056467" y="3828276"/>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0050AA"/>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76143" y="5279960"/>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0967B9"/>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249476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up)">
                                      <p:cBhvr>
                                        <p:cTn id="33" dur="500"/>
                                        <p:tgtEl>
                                          <p:spTgt spid="32"/>
                                        </p:tgtEl>
                                      </p:cBhvr>
                                    </p:animEffect>
                                  </p:childTnLst>
                                </p:cTn>
                              </p:par>
                            </p:childTnLst>
                          </p:cTn>
                        </p:par>
                        <p:par>
                          <p:cTn id="34" fill="hold">
                            <p:stCondLst>
                              <p:cond delay="2500"/>
                            </p:stCondLst>
                            <p:childTnLst>
                              <p:par>
                                <p:cTn id="35" presetID="2" presetClass="entr" presetSubtype="3"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1+#ppt_w/2"/>
                                          </p:val>
                                        </p:tav>
                                        <p:tav tm="100000">
                                          <p:val>
                                            <p:strVal val="#ppt_x"/>
                                          </p:val>
                                        </p:tav>
                                      </p:tavLst>
                                    </p:anim>
                                    <p:anim calcmode="lin" valueType="num">
                                      <p:cBhvr additive="base">
                                        <p:cTn id="38" dur="500" fill="hold"/>
                                        <p:tgtEl>
                                          <p:spTgt spid="18"/>
                                        </p:tgtEl>
                                        <p:attrNameLst>
                                          <p:attrName>ppt_y</p:attrName>
                                        </p:attrNameLst>
                                      </p:cBhvr>
                                      <p:tavLst>
                                        <p:tav tm="0">
                                          <p:val>
                                            <p:strVal val="0-#ppt_h/2"/>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ppt_w</p:attrName>
                                        </p:attrNameLst>
                                      </p:cBhvr>
                                      <p:tavLst>
                                        <p:tav tm="0">
                                          <p:val>
                                            <p:fltVal val="0"/>
                                          </p:val>
                                        </p:tav>
                                        <p:tav tm="100000">
                                          <p:val>
                                            <p:strVal val="#ppt_w"/>
                                          </p:val>
                                        </p:tav>
                                      </p:tavLst>
                                    </p:anim>
                                    <p:anim calcmode="lin" valueType="num">
                                      <p:cBhvr>
                                        <p:cTn id="43" dur="500" fill="hold"/>
                                        <p:tgtEl>
                                          <p:spTgt spid="19"/>
                                        </p:tgtEl>
                                        <p:attrNameLst>
                                          <p:attrName>ppt_h</p:attrName>
                                        </p:attrNameLst>
                                      </p:cBhvr>
                                      <p:tavLst>
                                        <p:tav tm="0">
                                          <p:val>
                                            <p:fltVal val="0"/>
                                          </p:val>
                                        </p:tav>
                                        <p:tav tm="100000">
                                          <p:val>
                                            <p:strVal val="#ppt_h"/>
                                          </p:val>
                                        </p:tav>
                                      </p:tavLst>
                                    </p:anim>
                                    <p:animEffect transition="in" filter="fade">
                                      <p:cBhvr>
                                        <p:cTn id="44" dur="500"/>
                                        <p:tgtEl>
                                          <p:spTgt spid="1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animEffect transition="in" filter="fade">
                                      <p:cBhvr>
                                        <p:cTn id="49" dur="500"/>
                                        <p:tgtEl>
                                          <p:spTgt spid="38"/>
                                        </p:tgtEl>
                                      </p:cBhvr>
                                    </p:animEffect>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wipe(up)">
                                      <p:cBhvr>
                                        <p:cTn id="53" dur="500"/>
                                        <p:tgtEl>
                                          <p:spTgt spid="34"/>
                                        </p:tgtEl>
                                      </p:cBhvr>
                                    </p:animEffect>
                                  </p:childTnLst>
                                </p:cTn>
                              </p:par>
                            </p:childTnLst>
                          </p:cTn>
                        </p:par>
                        <p:par>
                          <p:cTn id="54" fill="hold">
                            <p:stCondLst>
                              <p:cond delay="4000"/>
                            </p:stCondLst>
                            <p:childTnLst>
                              <p:par>
                                <p:cTn id="55" presetID="2" presetClass="entr" presetSubtype="2"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500" fill="hold"/>
                                        <p:tgtEl>
                                          <p:spTgt spid="21"/>
                                        </p:tgtEl>
                                        <p:attrNameLst>
                                          <p:attrName>ppt_x</p:attrName>
                                        </p:attrNameLst>
                                      </p:cBhvr>
                                      <p:tavLst>
                                        <p:tav tm="0">
                                          <p:val>
                                            <p:strVal val="1+#ppt_w/2"/>
                                          </p:val>
                                        </p:tav>
                                        <p:tav tm="100000">
                                          <p:val>
                                            <p:strVal val="#ppt_x"/>
                                          </p:val>
                                        </p:tav>
                                      </p:tavLst>
                                    </p:anim>
                                    <p:anim calcmode="lin" valueType="num">
                                      <p:cBhvr additive="base">
                                        <p:cTn id="58" dur="500" fill="hold"/>
                                        <p:tgtEl>
                                          <p:spTgt spid="21"/>
                                        </p:tgtEl>
                                        <p:attrNameLst>
                                          <p:attrName>ppt_y</p:attrName>
                                        </p:attrNameLst>
                                      </p:cBhvr>
                                      <p:tavLst>
                                        <p:tav tm="0">
                                          <p:val>
                                            <p:strVal val="#ppt_y"/>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p:cTn id="67" dur="500" fill="hold"/>
                                        <p:tgtEl>
                                          <p:spTgt spid="41"/>
                                        </p:tgtEl>
                                        <p:attrNameLst>
                                          <p:attrName>ppt_w</p:attrName>
                                        </p:attrNameLst>
                                      </p:cBhvr>
                                      <p:tavLst>
                                        <p:tav tm="0">
                                          <p:val>
                                            <p:fltVal val="0"/>
                                          </p:val>
                                        </p:tav>
                                        <p:tav tm="100000">
                                          <p:val>
                                            <p:strVal val="#ppt_w"/>
                                          </p:val>
                                        </p:tav>
                                      </p:tavLst>
                                    </p:anim>
                                    <p:anim calcmode="lin" valueType="num">
                                      <p:cBhvr>
                                        <p:cTn id="68" dur="500" fill="hold"/>
                                        <p:tgtEl>
                                          <p:spTgt spid="41"/>
                                        </p:tgtEl>
                                        <p:attrNameLst>
                                          <p:attrName>ppt_h</p:attrName>
                                        </p:attrNameLst>
                                      </p:cBhvr>
                                      <p:tavLst>
                                        <p:tav tm="0">
                                          <p:val>
                                            <p:fltVal val="0"/>
                                          </p:val>
                                        </p:tav>
                                        <p:tav tm="100000">
                                          <p:val>
                                            <p:strVal val="#ppt_h"/>
                                          </p:val>
                                        </p:tav>
                                      </p:tavLst>
                                    </p:anim>
                                    <p:animEffect transition="in" filter="fade">
                                      <p:cBhvr>
                                        <p:cTn id="69" dur="500"/>
                                        <p:tgtEl>
                                          <p:spTgt spid="41"/>
                                        </p:tgtEl>
                                      </p:cBhvr>
                                    </p:animEffect>
                                  </p:childTnLst>
                                </p:cTn>
                              </p:par>
                            </p:childTnLst>
                          </p:cTn>
                        </p:par>
                        <p:par>
                          <p:cTn id="70" fill="hold">
                            <p:stCondLst>
                              <p:cond delay="500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5500"/>
                            </p:stCondLst>
                            <p:childTnLst>
                              <p:par>
                                <p:cTn id="75" presetID="2" presetClass="entr" presetSubtype="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additive="base">
                                        <p:cTn id="77" dur="500" fill="hold"/>
                                        <p:tgtEl>
                                          <p:spTgt spid="24"/>
                                        </p:tgtEl>
                                        <p:attrNameLst>
                                          <p:attrName>ppt_x</p:attrName>
                                        </p:attrNameLst>
                                      </p:cBhvr>
                                      <p:tavLst>
                                        <p:tav tm="0">
                                          <p:val>
                                            <p:strVal val="1+#ppt_w/2"/>
                                          </p:val>
                                        </p:tav>
                                        <p:tav tm="100000">
                                          <p:val>
                                            <p:strVal val="#ppt_x"/>
                                          </p:val>
                                        </p:tav>
                                      </p:tavLst>
                                    </p:anim>
                                    <p:anim calcmode="lin" valueType="num">
                                      <p:cBhvr additive="base">
                                        <p:cTn id="78" dur="500" fill="hold"/>
                                        <p:tgtEl>
                                          <p:spTgt spid="24"/>
                                        </p:tgtEl>
                                        <p:attrNameLst>
                                          <p:attrName>ppt_y</p:attrName>
                                        </p:attrNameLst>
                                      </p:cBhvr>
                                      <p:tavLst>
                                        <p:tav tm="0">
                                          <p:val>
                                            <p:strVal val="1+#ppt_h/2"/>
                                          </p:val>
                                        </p:tav>
                                        <p:tav tm="100000">
                                          <p:val>
                                            <p:strVal val="#ppt_y"/>
                                          </p:val>
                                        </p:tav>
                                      </p:tavLst>
                                    </p:anim>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 calcmode="lin" valueType="num">
                                      <p:cBhvr>
                                        <p:cTn id="82" dur="500" fill="hold"/>
                                        <p:tgtEl>
                                          <p:spTgt spid="25"/>
                                        </p:tgtEl>
                                        <p:attrNameLst>
                                          <p:attrName>ppt_w</p:attrName>
                                        </p:attrNameLst>
                                      </p:cBhvr>
                                      <p:tavLst>
                                        <p:tav tm="0">
                                          <p:val>
                                            <p:fltVal val="0"/>
                                          </p:val>
                                        </p:tav>
                                        <p:tav tm="100000">
                                          <p:val>
                                            <p:strVal val="#ppt_w"/>
                                          </p:val>
                                        </p:tav>
                                      </p:tavLst>
                                    </p:anim>
                                    <p:anim calcmode="lin" valueType="num">
                                      <p:cBhvr>
                                        <p:cTn id="83" dur="500" fill="hold"/>
                                        <p:tgtEl>
                                          <p:spTgt spid="25"/>
                                        </p:tgtEl>
                                        <p:attrNameLst>
                                          <p:attrName>ppt_h</p:attrName>
                                        </p:attrNameLst>
                                      </p:cBhvr>
                                      <p:tavLst>
                                        <p:tav tm="0">
                                          <p:val>
                                            <p:fltVal val="0"/>
                                          </p:val>
                                        </p:tav>
                                        <p:tav tm="100000">
                                          <p:val>
                                            <p:strVal val="#ppt_h"/>
                                          </p:val>
                                        </p:tav>
                                      </p:tavLst>
                                    </p:anim>
                                    <p:animEffect transition="in" filter="fade">
                                      <p:cBhvr>
                                        <p:cTn id="84" dur="500"/>
                                        <p:tgtEl>
                                          <p:spTgt spid="25"/>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9"/>
                                        </p:tgtEl>
                                        <p:attrNameLst>
                                          <p:attrName>style.visibility</p:attrName>
                                        </p:attrNameLst>
                                      </p:cBhvr>
                                      <p:to>
                                        <p:strVal val="visible"/>
                                      </p:to>
                                    </p:set>
                                    <p:anim calcmode="lin" valueType="num">
                                      <p:cBhvr>
                                        <p:cTn id="87" dur="500" fill="hold"/>
                                        <p:tgtEl>
                                          <p:spTgt spid="39"/>
                                        </p:tgtEl>
                                        <p:attrNameLst>
                                          <p:attrName>ppt_w</p:attrName>
                                        </p:attrNameLst>
                                      </p:cBhvr>
                                      <p:tavLst>
                                        <p:tav tm="0">
                                          <p:val>
                                            <p:fltVal val="0"/>
                                          </p:val>
                                        </p:tav>
                                        <p:tav tm="100000">
                                          <p:val>
                                            <p:strVal val="#ppt_w"/>
                                          </p:val>
                                        </p:tav>
                                      </p:tavLst>
                                    </p:anim>
                                    <p:anim calcmode="lin" valueType="num">
                                      <p:cBhvr>
                                        <p:cTn id="88" dur="500" fill="hold"/>
                                        <p:tgtEl>
                                          <p:spTgt spid="39"/>
                                        </p:tgtEl>
                                        <p:attrNameLst>
                                          <p:attrName>ppt_h</p:attrName>
                                        </p:attrNameLst>
                                      </p:cBhvr>
                                      <p:tavLst>
                                        <p:tav tm="0">
                                          <p:val>
                                            <p:fltVal val="0"/>
                                          </p:val>
                                        </p:tav>
                                        <p:tav tm="100000">
                                          <p:val>
                                            <p:strVal val="#ppt_h"/>
                                          </p:val>
                                        </p:tav>
                                      </p:tavLst>
                                    </p:anim>
                                    <p:animEffect transition="in" filter="fade">
                                      <p:cBhvr>
                                        <p:cTn id="89" dur="500"/>
                                        <p:tgtEl>
                                          <p:spTgt spid="39"/>
                                        </p:tgtEl>
                                      </p:cBhvr>
                                    </p:animEffect>
                                  </p:childTnLst>
                                </p:cTn>
                              </p:par>
                            </p:childTnLst>
                          </p:cTn>
                        </p:par>
                        <p:par>
                          <p:cTn id="90" fill="hold">
                            <p:stCondLst>
                              <p:cond delay="6500"/>
                            </p:stCondLst>
                            <p:childTnLst>
                              <p:par>
                                <p:cTn id="91" presetID="22" presetClass="entr" presetSubtype="1"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Effect transition="in" filter="wipe(up)">
                                      <p:cBhvr>
                                        <p:cTn id="93" dur="500"/>
                                        <p:tgtEl>
                                          <p:spTgt spid="37"/>
                                        </p:tgtEl>
                                      </p:cBhvr>
                                    </p:animEffect>
                                  </p:childTnLst>
                                </p:cTn>
                              </p:par>
                            </p:childTnLst>
                          </p:cTn>
                        </p:par>
                        <p:par>
                          <p:cTn id="94" fill="hold">
                            <p:stCondLst>
                              <p:cond delay="7000"/>
                            </p:stCondLst>
                            <p:childTnLst>
                              <p:par>
                                <p:cTn id="95" presetID="2" presetClass="entr" presetSubtype="12" fill="hold" grpId="0" nodeType="afterEffect">
                                  <p:stCondLst>
                                    <p:cond delay="0"/>
                                  </p:stCondLst>
                                  <p:childTnLst>
                                    <p:set>
                                      <p:cBhvr>
                                        <p:cTn id="96" dur="1" fill="hold">
                                          <p:stCondLst>
                                            <p:cond delay="0"/>
                                          </p:stCondLst>
                                        </p:cTn>
                                        <p:tgtEl>
                                          <p:spTgt spid="30"/>
                                        </p:tgtEl>
                                        <p:attrNameLst>
                                          <p:attrName>style.visibility</p:attrName>
                                        </p:attrNameLst>
                                      </p:cBhvr>
                                      <p:to>
                                        <p:strVal val="visible"/>
                                      </p:to>
                                    </p:set>
                                    <p:anim calcmode="lin" valueType="num">
                                      <p:cBhvr additive="base">
                                        <p:cTn id="97" dur="500" fill="hold"/>
                                        <p:tgtEl>
                                          <p:spTgt spid="30"/>
                                        </p:tgtEl>
                                        <p:attrNameLst>
                                          <p:attrName>ppt_x</p:attrName>
                                        </p:attrNameLst>
                                      </p:cBhvr>
                                      <p:tavLst>
                                        <p:tav tm="0">
                                          <p:val>
                                            <p:strVal val="0-#ppt_w/2"/>
                                          </p:val>
                                        </p:tav>
                                        <p:tav tm="100000">
                                          <p:val>
                                            <p:strVal val="#ppt_x"/>
                                          </p:val>
                                        </p:tav>
                                      </p:tavLst>
                                    </p:anim>
                                    <p:anim calcmode="lin" valueType="num">
                                      <p:cBhvr additive="base">
                                        <p:cTn id="98" dur="500" fill="hold"/>
                                        <p:tgtEl>
                                          <p:spTgt spid="30"/>
                                        </p:tgtEl>
                                        <p:attrNameLst>
                                          <p:attrName>ppt_y</p:attrName>
                                        </p:attrNameLst>
                                      </p:cBhvr>
                                      <p:tavLst>
                                        <p:tav tm="0">
                                          <p:val>
                                            <p:strVal val="1+#ppt_h/2"/>
                                          </p:val>
                                        </p:tav>
                                        <p:tav tm="100000">
                                          <p:val>
                                            <p:strVal val="#ppt_y"/>
                                          </p:val>
                                        </p:tav>
                                      </p:tavLst>
                                    </p:anim>
                                  </p:childTnLst>
                                </p:cTn>
                              </p:par>
                            </p:childTnLst>
                          </p:cTn>
                        </p:par>
                        <p:par>
                          <p:cTn id="99" fill="hold">
                            <p:stCondLst>
                              <p:cond delay="7500"/>
                            </p:stCondLst>
                            <p:childTnLst>
                              <p:par>
                                <p:cTn id="100" presetID="53" presetClass="entr" presetSubtype="16"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500" fill="hold"/>
                                        <p:tgtEl>
                                          <p:spTgt spid="31"/>
                                        </p:tgtEl>
                                        <p:attrNameLst>
                                          <p:attrName>ppt_w</p:attrName>
                                        </p:attrNameLst>
                                      </p:cBhvr>
                                      <p:tavLst>
                                        <p:tav tm="0">
                                          <p:val>
                                            <p:fltVal val="0"/>
                                          </p:val>
                                        </p:tav>
                                        <p:tav tm="100000">
                                          <p:val>
                                            <p:strVal val="#ppt_w"/>
                                          </p:val>
                                        </p:tav>
                                      </p:tavLst>
                                    </p:anim>
                                    <p:anim calcmode="lin" valueType="num">
                                      <p:cBhvr>
                                        <p:cTn id="103" dur="500" fill="hold"/>
                                        <p:tgtEl>
                                          <p:spTgt spid="31"/>
                                        </p:tgtEl>
                                        <p:attrNameLst>
                                          <p:attrName>ppt_h</p:attrName>
                                        </p:attrNameLst>
                                      </p:cBhvr>
                                      <p:tavLst>
                                        <p:tav tm="0">
                                          <p:val>
                                            <p:fltVal val="0"/>
                                          </p:val>
                                        </p:tav>
                                        <p:tav tm="100000">
                                          <p:val>
                                            <p:strVal val="#ppt_h"/>
                                          </p:val>
                                        </p:tav>
                                      </p:tavLst>
                                    </p:anim>
                                    <p:animEffect transition="in" filter="fade">
                                      <p:cBhvr>
                                        <p:cTn id="104" dur="500"/>
                                        <p:tgtEl>
                                          <p:spTgt spid="31"/>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43"/>
                                        </p:tgtEl>
                                        <p:attrNameLst>
                                          <p:attrName>style.visibility</p:attrName>
                                        </p:attrNameLst>
                                      </p:cBhvr>
                                      <p:to>
                                        <p:strVal val="visible"/>
                                      </p:to>
                                    </p:set>
                                    <p:anim calcmode="lin" valueType="num">
                                      <p:cBhvr>
                                        <p:cTn id="107" dur="500" fill="hold"/>
                                        <p:tgtEl>
                                          <p:spTgt spid="43"/>
                                        </p:tgtEl>
                                        <p:attrNameLst>
                                          <p:attrName>ppt_w</p:attrName>
                                        </p:attrNameLst>
                                      </p:cBhvr>
                                      <p:tavLst>
                                        <p:tav tm="0">
                                          <p:val>
                                            <p:fltVal val="0"/>
                                          </p:val>
                                        </p:tav>
                                        <p:tav tm="100000">
                                          <p:val>
                                            <p:strVal val="#ppt_w"/>
                                          </p:val>
                                        </p:tav>
                                      </p:tavLst>
                                    </p:anim>
                                    <p:anim calcmode="lin" valueType="num">
                                      <p:cBhvr>
                                        <p:cTn id="108" dur="500" fill="hold"/>
                                        <p:tgtEl>
                                          <p:spTgt spid="43"/>
                                        </p:tgtEl>
                                        <p:attrNameLst>
                                          <p:attrName>ppt_h</p:attrName>
                                        </p:attrNameLst>
                                      </p:cBhvr>
                                      <p:tavLst>
                                        <p:tav tm="0">
                                          <p:val>
                                            <p:fltVal val="0"/>
                                          </p:val>
                                        </p:tav>
                                        <p:tav tm="100000">
                                          <p:val>
                                            <p:strVal val="#ppt_h"/>
                                          </p:val>
                                        </p:tav>
                                      </p:tavLst>
                                    </p:anim>
                                    <p:animEffect transition="in" filter="fade">
                                      <p:cBhvr>
                                        <p:cTn id="109" dur="500"/>
                                        <p:tgtEl>
                                          <p:spTgt spid="43"/>
                                        </p:tgtEl>
                                      </p:cBhvr>
                                    </p:animEffect>
                                  </p:childTnLst>
                                </p:cTn>
                              </p:par>
                            </p:childTnLst>
                          </p:cTn>
                        </p:par>
                        <p:par>
                          <p:cTn id="110" fill="hold">
                            <p:stCondLst>
                              <p:cond delay="8000"/>
                            </p:stCondLst>
                            <p:childTnLst>
                              <p:par>
                                <p:cTn id="111" presetID="22" presetClass="entr" presetSubtype="1"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up)">
                                      <p:cBhvr>
                                        <p:cTn id="113" dur="500"/>
                                        <p:tgtEl>
                                          <p:spTgt spid="36"/>
                                        </p:tgtEl>
                                      </p:cBhvr>
                                    </p:animEffect>
                                  </p:childTnLst>
                                </p:cTn>
                              </p:par>
                            </p:childTnLst>
                          </p:cTn>
                        </p:par>
                        <p:par>
                          <p:cTn id="114" fill="hold">
                            <p:stCondLst>
                              <p:cond delay="8500"/>
                            </p:stCondLst>
                            <p:childTnLst>
                              <p:par>
                                <p:cTn id="115" presetID="2" presetClass="entr" presetSubtype="8"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 calcmode="lin" valueType="num">
                                      <p:cBhvr additive="base">
                                        <p:cTn id="117" dur="500" fill="hold"/>
                                        <p:tgtEl>
                                          <p:spTgt spid="27"/>
                                        </p:tgtEl>
                                        <p:attrNameLst>
                                          <p:attrName>ppt_x</p:attrName>
                                        </p:attrNameLst>
                                      </p:cBhvr>
                                      <p:tavLst>
                                        <p:tav tm="0">
                                          <p:val>
                                            <p:strVal val="0-#ppt_w/2"/>
                                          </p:val>
                                        </p:tav>
                                        <p:tav tm="100000">
                                          <p:val>
                                            <p:strVal val="#ppt_x"/>
                                          </p:val>
                                        </p:tav>
                                      </p:tavLst>
                                    </p:anim>
                                    <p:anim calcmode="lin" valueType="num">
                                      <p:cBhvr additive="base">
                                        <p:cTn id="118" dur="500" fill="hold"/>
                                        <p:tgtEl>
                                          <p:spTgt spid="27"/>
                                        </p:tgtEl>
                                        <p:attrNameLst>
                                          <p:attrName>ppt_y</p:attrName>
                                        </p:attrNameLst>
                                      </p:cBhvr>
                                      <p:tavLst>
                                        <p:tav tm="0">
                                          <p:val>
                                            <p:strVal val="#ppt_y"/>
                                          </p:val>
                                        </p:tav>
                                        <p:tav tm="100000">
                                          <p:val>
                                            <p:strVal val="#ppt_y"/>
                                          </p:val>
                                        </p:tav>
                                      </p:tavLst>
                                    </p:anim>
                                  </p:childTnLst>
                                </p:cTn>
                              </p:par>
                            </p:childTnLst>
                          </p:cTn>
                        </p:par>
                        <p:par>
                          <p:cTn id="119" fill="hold">
                            <p:stCondLst>
                              <p:cond delay="9000"/>
                            </p:stCondLst>
                            <p:childTnLst>
                              <p:par>
                                <p:cTn id="120" presetID="53" presetClass="entr" presetSubtype="16" fill="hold" grpId="0" nodeType="afterEffect">
                                  <p:stCondLst>
                                    <p:cond delay="0"/>
                                  </p:stCondLst>
                                  <p:childTnLst>
                                    <p:set>
                                      <p:cBhvr>
                                        <p:cTn id="121" dur="1" fill="hold">
                                          <p:stCondLst>
                                            <p:cond delay="0"/>
                                          </p:stCondLst>
                                        </p:cTn>
                                        <p:tgtEl>
                                          <p:spTgt spid="28"/>
                                        </p:tgtEl>
                                        <p:attrNameLst>
                                          <p:attrName>style.visibility</p:attrName>
                                        </p:attrNameLst>
                                      </p:cBhvr>
                                      <p:to>
                                        <p:strVal val="visible"/>
                                      </p:to>
                                    </p:set>
                                    <p:anim calcmode="lin" valueType="num">
                                      <p:cBhvr>
                                        <p:cTn id="122" dur="500" fill="hold"/>
                                        <p:tgtEl>
                                          <p:spTgt spid="28"/>
                                        </p:tgtEl>
                                        <p:attrNameLst>
                                          <p:attrName>ppt_w</p:attrName>
                                        </p:attrNameLst>
                                      </p:cBhvr>
                                      <p:tavLst>
                                        <p:tav tm="0">
                                          <p:val>
                                            <p:fltVal val="0"/>
                                          </p:val>
                                        </p:tav>
                                        <p:tav tm="100000">
                                          <p:val>
                                            <p:strVal val="#ppt_w"/>
                                          </p:val>
                                        </p:tav>
                                      </p:tavLst>
                                    </p:anim>
                                    <p:anim calcmode="lin" valueType="num">
                                      <p:cBhvr>
                                        <p:cTn id="123" dur="500" fill="hold"/>
                                        <p:tgtEl>
                                          <p:spTgt spid="28"/>
                                        </p:tgtEl>
                                        <p:attrNameLst>
                                          <p:attrName>ppt_h</p:attrName>
                                        </p:attrNameLst>
                                      </p:cBhvr>
                                      <p:tavLst>
                                        <p:tav tm="0">
                                          <p:val>
                                            <p:fltVal val="0"/>
                                          </p:val>
                                        </p:tav>
                                        <p:tav tm="100000">
                                          <p:val>
                                            <p:strVal val="#ppt_h"/>
                                          </p:val>
                                        </p:tav>
                                      </p:tavLst>
                                    </p:anim>
                                    <p:animEffect transition="in" filter="fade">
                                      <p:cBhvr>
                                        <p:cTn id="124" dur="500"/>
                                        <p:tgtEl>
                                          <p:spTgt spid="28"/>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 calcmode="lin" valueType="num">
                                      <p:cBhvr>
                                        <p:cTn id="127" dur="500" fill="hold"/>
                                        <p:tgtEl>
                                          <p:spTgt spid="42"/>
                                        </p:tgtEl>
                                        <p:attrNameLst>
                                          <p:attrName>ppt_w</p:attrName>
                                        </p:attrNameLst>
                                      </p:cBhvr>
                                      <p:tavLst>
                                        <p:tav tm="0">
                                          <p:val>
                                            <p:fltVal val="0"/>
                                          </p:val>
                                        </p:tav>
                                        <p:tav tm="100000">
                                          <p:val>
                                            <p:strVal val="#ppt_w"/>
                                          </p:val>
                                        </p:tav>
                                      </p:tavLst>
                                    </p:anim>
                                    <p:anim calcmode="lin" valueType="num">
                                      <p:cBhvr>
                                        <p:cTn id="128" dur="500" fill="hold"/>
                                        <p:tgtEl>
                                          <p:spTgt spid="42"/>
                                        </p:tgtEl>
                                        <p:attrNameLst>
                                          <p:attrName>ppt_h</p:attrName>
                                        </p:attrNameLst>
                                      </p:cBhvr>
                                      <p:tavLst>
                                        <p:tav tm="0">
                                          <p:val>
                                            <p:fltVal val="0"/>
                                          </p:val>
                                        </p:tav>
                                        <p:tav tm="100000">
                                          <p:val>
                                            <p:strVal val="#ppt_h"/>
                                          </p:val>
                                        </p:tav>
                                      </p:tavLst>
                                    </p:anim>
                                    <p:animEffect transition="in" filter="fade">
                                      <p:cBhvr>
                                        <p:cTn id="129" dur="500"/>
                                        <p:tgtEl>
                                          <p:spTgt spid="42"/>
                                        </p:tgtEl>
                                      </p:cBhvr>
                                    </p:animEffect>
                                  </p:childTnLst>
                                </p:cTn>
                              </p:par>
                            </p:childTnLst>
                          </p:cTn>
                        </p:par>
                        <p:par>
                          <p:cTn id="130" fill="hold">
                            <p:stCondLst>
                              <p:cond delay="9500"/>
                            </p:stCondLst>
                            <p:childTnLst>
                              <p:par>
                                <p:cTn id="131" presetID="22" presetClass="entr" presetSubtype="1" fill="hold" grpId="0" nodeType="afterEffect">
                                  <p:stCondLst>
                                    <p:cond delay="0"/>
                                  </p:stCondLst>
                                  <p:childTnLst>
                                    <p:set>
                                      <p:cBhvr>
                                        <p:cTn id="132" dur="1" fill="hold">
                                          <p:stCondLst>
                                            <p:cond delay="0"/>
                                          </p:stCondLst>
                                        </p:cTn>
                                        <p:tgtEl>
                                          <p:spTgt spid="35"/>
                                        </p:tgtEl>
                                        <p:attrNameLst>
                                          <p:attrName>style.visibility</p:attrName>
                                        </p:attrNameLst>
                                      </p:cBhvr>
                                      <p:to>
                                        <p:strVal val="visible"/>
                                      </p:to>
                                    </p:set>
                                    <p:animEffect transition="in" filter="wipe(up)">
                                      <p:cBhvr>
                                        <p:cTn id="13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6" grpId="0" animBg="1"/>
      <p:bldP spid="18" grpId="0" animBg="1"/>
      <p:bldP spid="19" grpId="0" animBg="1"/>
      <p:bldP spid="21" grpId="0" animBg="1"/>
      <p:bldP spid="22" grpId="0" animBg="1"/>
      <p:bldP spid="24" grpId="0" animBg="1"/>
      <p:bldP spid="25" grpId="0" animBg="1"/>
      <p:bldP spid="27" grpId="0" animBg="1"/>
      <p:bldP spid="28" grpId="0" animBg="1"/>
      <p:bldP spid="30" grpId="0" animBg="1"/>
      <p:bldP spid="31" grpId="0" animBg="1"/>
      <p:bldP spid="32" grpId="0"/>
      <p:bldP spid="33" grpId="0"/>
      <p:bldP spid="34" grpId="0"/>
      <p:bldP spid="35" grpId="0"/>
      <p:bldP spid="36" grpId="0"/>
      <p:bldP spid="37" grpId="0"/>
      <p:bldP spid="38" grpId="0" animBg="1"/>
      <p:bldP spid="39" grpId="0" animBg="1"/>
      <p:bldP spid="40" grpId="0" animBg="1"/>
      <p:bldP spid="41" grpId="0" animBg="1"/>
      <p:bldP spid="42" grpId="0" animBg="1"/>
      <p:bldP spid="4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D7FB">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6B8E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239BD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57EBF">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967B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050AA">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9738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913722" y="1327967"/>
            <a:ext cx="2743200" cy="2743200"/>
          </a:xfrm>
          <a:solidFill>
            <a:schemeClr val="bg1">
              <a:lumMod val="85000"/>
            </a:schemeClr>
          </a:solidFill>
          <a:ln w="25400">
            <a:solidFill>
              <a:srgbClr val="36B8E3"/>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tretch>
            <a:fillRect/>
          </a:stretch>
        </p:blipFill>
        <p:spPr>
          <a:xfrm>
            <a:off x="4771557" y="1327967"/>
            <a:ext cx="2743200" cy="2743200"/>
          </a:xfrm>
          <a:solidFill>
            <a:srgbClr val="157EBF"/>
          </a:solidFill>
          <a:ln w="25400">
            <a:solidFill>
              <a:srgbClr val="157EBF"/>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949948" y="1327967"/>
            <a:ext cx="2743200" cy="2743200"/>
          </a:xfrm>
          <a:solidFill>
            <a:schemeClr val="bg1">
              <a:lumMod val="85000"/>
            </a:schemeClr>
          </a:solidFill>
          <a:ln w="25400">
            <a:solidFill>
              <a:srgbClr val="0050AA"/>
            </a:solidFill>
          </a:ln>
          <a:effectLst>
            <a:outerShdw blurRad="50800" dist="38100" dir="2700000" algn="tl" rotWithShape="0">
              <a:prstClr val="black">
                <a:alpha val="40000"/>
              </a:prstClr>
            </a:outerShdw>
            <a:reflection blurRad="6350" stA="50000" endA="300" endPos="90000" dist="50800" dir="5400000" sy="-100000" algn="bl" rotWithShape="0"/>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36B8E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36B8E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36B8E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0050A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0050AA"/>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50AA"/>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0050A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0050AA"/>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50AA"/>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5" y="5266590"/>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0050A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0050AA"/>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50AA"/>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157E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157EBF"/>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157E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157EBF"/>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157E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157EBF"/>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03</a:t>
            </a:r>
          </a:p>
        </p:txBody>
      </p:sp>
      <p:sp>
        <p:nvSpPr>
          <p:cNvPr id="63" name="TextBox 62"/>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836911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00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00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50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50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00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50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50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00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50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50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00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50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00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50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00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50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00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P spid="6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1157604" y="1963502"/>
            <a:ext cx="1894789" cy="1894789"/>
          </a:xfrm>
          <a:ln>
            <a:solidFill>
              <a:srgbClr val="36B8E3"/>
            </a:solidFill>
          </a:ln>
        </p:spPr>
      </p:pic>
      <p:pic>
        <p:nvPicPr>
          <p:cNvPr id="9" name="Picture Placeholder 8"/>
          <p:cNvPicPr>
            <a:picLocks noGrp="1" noChangeAspect="1"/>
          </p:cNvPicPr>
          <p:nvPr>
            <p:ph type="pic" sz="quarter" idx="18"/>
          </p:nvPr>
        </p:nvPicPr>
        <p:blipFill>
          <a:blip r:embed="rId5">
            <a:extLst>
              <a:ext uri="{28A0092B-C50C-407E-A947-70E740481C1C}">
                <a14:useLocalDpi xmlns:a14="http://schemas.microsoft.com/office/drawing/2010/main" val="0"/>
              </a:ext>
            </a:extLst>
          </a:blip>
          <a:stretch>
            <a:fillRect/>
          </a:stretch>
        </p:blipFill>
        <p:spPr>
          <a:xfrm>
            <a:off x="3763807" y="1963502"/>
            <a:ext cx="1894789" cy="1894789"/>
          </a:xfrm>
          <a:ln>
            <a:solidFill>
              <a:srgbClr val="239BD3"/>
            </a:solidFill>
          </a:ln>
        </p:spPr>
      </p:pic>
      <p:pic>
        <p:nvPicPr>
          <p:cNvPr id="10" name="Picture Placeholder 9"/>
          <p:cNvPicPr>
            <a:picLocks noGrp="1" noChangeAspect="1"/>
          </p:cNvPicPr>
          <p:nvPr>
            <p:ph type="pic" sz="quarter" idx="21"/>
          </p:nvPr>
        </p:nvPicPr>
        <p:blipFill>
          <a:blip r:embed="rId6">
            <a:extLst>
              <a:ext uri="{28A0092B-C50C-407E-A947-70E740481C1C}">
                <a14:useLocalDpi xmlns:a14="http://schemas.microsoft.com/office/drawing/2010/main" val="0"/>
              </a:ext>
            </a:extLst>
          </a:blip>
          <a:stretch>
            <a:fillRect/>
          </a:stretch>
        </p:blipFill>
        <p:spPr>
          <a:xfrm>
            <a:off x="6439072" y="1963502"/>
            <a:ext cx="1894789" cy="1894789"/>
          </a:xfrm>
          <a:ln>
            <a:solidFill>
              <a:srgbClr val="157EBF"/>
            </a:solidFill>
          </a:ln>
        </p:spPr>
      </p:pic>
      <p:pic>
        <p:nvPicPr>
          <p:cNvPr id="11" name="Picture Placeholder 10"/>
          <p:cNvPicPr>
            <a:picLocks noGrp="1" noChangeAspect="1"/>
          </p:cNvPicPr>
          <p:nvPr>
            <p:ph type="pic" sz="quarter" idx="24"/>
          </p:nvPr>
        </p:nvPicPr>
        <p:blipFill>
          <a:blip r:embed="rId7">
            <a:extLst>
              <a:ext uri="{28A0092B-C50C-407E-A947-70E740481C1C}">
                <a14:useLocalDpi xmlns:a14="http://schemas.microsoft.com/office/drawing/2010/main" val="0"/>
              </a:ext>
            </a:extLst>
          </a:blip>
          <a:stretch>
            <a:fillRect/>
          </a:stretch>
        </p:blipFill>
        <p:spPr>
          <a:xfrm>
            <a:off x="9114083" y="1963502"/>
            <a:ext cx="1894789" cy="1894789"/>
          </a:xfrm>
          <a:ln>
            <a:solidFill>
              <a:srgbClr val="0967B9"/>
            </a:solidFill>
          </a:ln>
        </p:spPr>
      </p:pic>
      <p:sp>
        <p:nvSpPr>
          <p:cNvPr id="7" name="TextBox 6"/>
          <p:cNvSpPr txBox="1"/>
          <p:nvPr/>
        </p:nvSpPr>
        <p:spPr>
          <a:xfrm>
            <a:off x="1242984" y="4097846"/>
            <a:ext cx="1658241" cy="246221"/>
          </a:xfrm>
          <a:prstGeom prst="rect">
            <a:avLst/>
          </a:prstGeom>
          <a:noFill/>
        </p:spPr>
        <p:txBody>
          <a:bodyPr wrap="square" lIns="0" tIns="0" rIns="0" bIns="0" rtlCol="0" anchor="ctr">
            <a:spAutoFit/>
          </a:bodyPr>
          <a:lstStyle/>
          <a:p>
            <a:pPr algn="ctr"/>
            <a:r>
              <a:rPr lang="en-US" sz="1600" b="1" dirty="0">
                <a:solidFill>
                  <a:srgbClr val="36B8E3"/>
                </a:solidFill>
              </a:rPr>
              <a:t>LOREM IPSUM</a:t>
            </a:r>
          </a:p>
        </p:txBody>
      </p:sp>
      <p:sp>
        <p:nvSpPr>
          <p:cNvPr id="8" name="TextBox 7"/>
          <p:cNvSpPr txBox="1"/>
          <p:nvPr/>
        </p:nvSpPr>
        <p:spPr>
          <a:xfrm>
            <a:off x="1008058"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32" name="Oval 31"/>
          <p:cNvSpPr/>
          <p:nvPr/>
        </p:nvSpPr>
        <p:spPr>
          <a:xfrm>
            <a:off x="2483333" y="1689133"/>
            <a:ext cx="915720" cy="915720"/>
          </a:xfrm>
          <a:prstGeom prst="ellipse">
            <a:avLst/>
          </a:prstGeom>
          <a:solidFill>
            <a:srgbClr val="36B8E3"/>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60" name="TextBox 59"/>
          <p:cNvSpPr txBox="1"/>
          <p:nvPr/>
        </p:nvSpPr>
        <p:spPr>
          <a:xfrm>
            <a:off x="4027909" y="4097844"/>
            <a:ext cx="1345927" cy="246221"/>
          </a:xfrm>
          <a:prstGeom prst="rect">
            <a:avLst/>
          </a:prstGeom>
          <a:noFill/>
        </p:spPr>
        <p:txBody>
          <a:bodyPr wrap="square" lIns="0" tIns="0" rIns="0" bIns="0" rtlCol="0" anchor="ctr">
            <a:spAutoFit/>
          </a:bodyPr>
          <a:lstStyle/>
          <a:p>
            <a:pPr algn="ctr"/>
            <a:r>
              <a:rPr lang="en-US" sz="1600" b="1" dirty="0">
                <a:solidFill>
                  <a:srgbClr val="239BD3"/>
                </a:solidFill>
              </a:rPr>
              <a:t>LOREM IPSUM</a:t>
            </a:r>
          </a:p>
        </p:txBody>
      </p:sp>
      <p:sp>
        <p:nvSpPr>
          <p:cNvPr id="61" name="TextBox 60"/>
          <p:cNvSpPr txBox="1"/>
          <p:nvPr/>
        </p:nvSpPr>
        <p:spPr>
          <a:xfrm>
            <a:off x="36368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63" name="Oval 62"/>
          <p:cNvSpPr/>
          <p:nvPr/>
        </p:nvSpPr>
        <p:spPr>
          <a:xfrm>
            <a:off x="5124305" y="1689133"/>
            <a:ext cx="915720" cy="915720"/>
          </a:xfrm>
          <a:prstGeom prst="ellipse">
            <a:avLst/>
          </a:prstGeom>
          <a:solidFill>
            <a:srgbClr val="239BD3"/>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65" name="TextBox 64"/>
          <p:cNvSpPr txBox="1"/>
          <p:nvPr/>
        </p:nvSpPr>
        <p:spPr>
          <a:xfrm>
            <a:off x="6620564" y="4097844"/>
            <a:ext cx="1543013" cy="246221"/>
          </a:xfrm>
          <a:prstGeom prst="rect">
            <a:avLst/>
          </a:prstGeom>
          <a:noFill/>
        </p:spPr>
        <p:txBody>
          <a:bodyPr wrap="square" lIns="0" tIns="0" rIns="0" bIns="0" rtlCol="0" anchor="ctr">
            <a:spAutoFit/>
          </a:bodyPr>
          <a:lstStyle/>
          <a:p>
            <a:pPr algn="ctr"/>
            <a:r>
              <a:rPr lang="en-US" sz="1600" b="1" dirty="0">
                <a:solidFill>
                  <a:srgbClr val="157EBF"/>
                </a:solidFill>
              </a:rPr>
              <a:t>LOREM IPSUM</a:t>
            </a:r>
          </a:p>
        </p:txBody>
      </p:sp>
      <p:sp>
        <p:nvSpPr>
          <p:cNvPr id="66" name="TextBox 65"/>
          <p:cNvSpPr txBox="1"/>
          <p:nvPr/>
        </p:nvSpPr>
        <p:spPr>
          <a:xfrm>
            <a:off x="63280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68" name="Oval 67"/>
          <p:cNvSpPr/>
          <p:nvPr/>
        </p:nvSpPr>
        <p:spPr>
          <a:xfrm>
            <a:off x="7765277" y="1689133"/>
            <a:ext cx="915720" cy="915720"/>
          </a:xfrm>
          <a:prstGeom prst="ellipse">
            <a:avLst/>
          </a:prstGeom>
          <a:solidFill>
            <a:srgbClr val="157EBF"/>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70" name="TextBox 69"/>
          <p:cNvSpPr txBox="1"/>
          <p:nvPr/>
        </p:nvSpPr>
        <p:spPr>
          <a:xfrm>
            <a:off x="9256226" y="4097844"/>
            <a:ext cx="1599297" cy="246221"/>
          </a:xfrm>
          <a:prstGeom prst="rect">
            <a:avLst/>
          </a:prstGeom>
          <a:noFill/>
        </p:spPr>
        <p:txBody>
          <a:bodyPr wrap="square" lIns="0" tIns="0" rIns="0" bIns="0" rtlCol="0" anchor="ctr">
            <a:spAutoFit/>
          </a:bodyPr>
          <a:lstStyle/>
          <a:p>
            <a:pPr algn="ctr"/>
            <a:r>
              <a:rPr lang="en-US" sz="1600" b="1" dirty="0">
                <a:solidFill>
                  <a:srgbClr val="0967B9"/>
                </a:solidFill>
              </a:rPr>
              <a:t>LOREM IPSUM</a:t>
            </a:r>
          </a:p>
        </p:txBody>
      </p:sp>
      <p:sp>
        <p:nvSpPr>
          <p:cNvPr id="71" name="TextBox 70"/>
          <p:cNvSpPr txBox="1"/>
          <p:nvPr/>
        </p:nvSpPr>
        <p:spPr>
          <a:xfrm>
            <a:off x="8991829"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73" name="Oval 72"/>
          <p:cNvSpPr/>
          <p:nvPr/>
        </p:nvSpPr>
        <p:spPr>
          <a:xfrm>
            <a:off x="10406248" y="1689133"/>
            <a:ext cx="915720" cy="915720"/>
          </a:xfrm>
          <a:prstGeom prst="ellipse">
            <a:avLst/>
          </a:prstGeom>
          <a:solidFill>
            <a:srgbClr val="0967B9"/>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60960" tIns="0" rIns="0" rtlCol="0" anchor="ctr"/>
          <a:lstStyle/>
          <a:p>
            <a:pPr algn="ctr"/>
            <a:endParaRPr lang="en-US" sz="3200" dirty="0">
              <a:solidFill>
                <a:schemeClr val="accent4">
                  <a:lumMod val="75000"/>
                </a:schemeClr>
              </a:solidFill>
              <a:latin typeface="FontAwesome" pitchFamily="2" charset="0"/>
            </a:endParaRPr>
          </a:p>
        </p:txBody>
      </p:sp>
      <p:sp>
        <p:nvSpPr>
          <p:cNvPr id="21" name="Freeform 62"/>
          <p:cNvSpPr>
            <a:spLocks noChangeAspect="1" noEditPoints="1"/>
          </p:cNvSpPr>
          <p:nvPr/>
        </p:nvSpPr>
        <p:spPr bwMode="auto">
          <a:xfrm>
            <a:off x="2733470" y="1937607"/>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245"/>
          <p:cNvSpPr>
            <a:spLocks noChangeAspect="1"/>
          </p:cNvSpPr>
          <p:nvPr/>
        </p:nvSpPr>
        <p:spPr bwMode="auto">
          <a:xfrm>
            <a:off x="5379917" y="1944745"/>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32"/>
          <p:cNvSpPr>
            <a:spLocks noChangeAspect="1" noEditPoints="1"/>
          </p:cNvSpPr>
          <p:nvPr/>
        </p:nvSpPr>
        <p:spPr bwMode="auto">
          <a:xfrm>
            <a:off x="8000488" y="1934026"/>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34"/>
          <p:cNvSpPr>
            <a:spLocks noChangeAspect="1" noEditPoints="1"/>
          </p:cNvSpPr>
          <p:nvPr/>
        </p:nvSpPr>
        <p:spPr bwMode="auto">
          <a:xfrm rot="5400000">
            <a:off x="10649479" y="1977765"/>
            <a:ext cx="429260" cy="338456"/>
          </a:xfrm>
          <a:custGeom>
            <a:avLst/>
            <a:gdLst/>
            <a:ahLst/>
            <a:cxnLst>
              <a:cxn ang="0">
                <a:pos x="72" y="54"/>
              </a:cxn>
              <a:cxn ang="0">
                <a:pos x="70" y="57"/>
              </a:cxn>
              <a:cxn ang="0">
                <a:pos x="3" y="57"/>
              </a:cxn>
              <a:cxn ang="0">
                <a:pos x="0" y="54"/>
              </a:cxn>
              <a:cxn ang="0">
                <a:pos x="0" y="49"/>
              </a:cxn>
              <a:cxn ang="0">
                <a:pos x="3" y="47"/>
              </a:cxn>
              <a:cxn ang="0">
                <a:pos x="70" y="47"/>
              </a:cxn>
              <a:cxn ang="0">
                <a:pos x="72" y="49"/>
              </a:cxn>
              <a:cxn ang="0">
                <a:pos x="72" y="54"/>
              </a:cxn>
              <a:cxn ang="0">
                <a:pos x="72" y="24"/>
              </a:cxn>
              <a:cxn ang="0">
                <a:pos x="70" y="26"/>
              </a:cxn>
              <a:cxn ang="0">
                <a:pos x="8" y="26"/>
              </a:cxn>
              <a:cxn ang="0">
                <a:pos x="6" y="24"/>
              </a:cxn>
              <a:cxn ang="0">
                <a:pos x="6" y="18"/>
              </a:cxn>
              <a:cxn ang="0">
                <a:pos x="8" y="16"/>
              </a:cxn>
              <a:cxn ang="0">
                <a:pos x="70" y="16"/>
              </a:cxn>
              <a:cxn ang="0">
                <a:pos x="72" y="18"/>
              </a:cxn>
              <a:cxn ang="0">
                <a:pos x="72" y="24"/>
              </a:cxn>
              <a:cxn ang="0">
                <a:pos x="72" y="39"/>
              </a:cxn>
              <a:cxn ang="0">
                <a:pos x="70" y="42"/>
              </a:cxn>
              <a:cxn ang="0">
                <a:pos x="18" y="42"/>
              </a:cxn>
              <a:cxn ang="0">
                <a:pos x="16" y="39"/>
              </a:cxn>
              <a:cxn ang="0">
                <a:pos x="16" y="34"/>
              </a:cxn>
              <a:cxn ang="0">
                <a:pos x="18" y="31"/>
              </a:cxn>
              <a:cxn ang="0">
                <a:pos x="70" y="31"/>
              </a:cxn>
              <a:cxn ang="0">
                <a:pos x="72" y="34"/>
              </a:cxn>
              <a:cxn ang="0">
                <a:pos x="72" y="39"/>
              </a:cxn>
              <a:cxn ang="0">
                <a:pos x="72" y="8"/>
              </a:cxn>
              <a:cxn ang="0">
                <a:pos x="70" y="11"/>
              </a:cxn>
              <a:cxn ang="0">
                <a:pos x="24" y="11"/>
              </a:cxn>
              <a:cxn ang="0">
                <a:pos x="21" y="8"/>
              </a:cxn>
              <a:cxn ang="0">
                <a:pos x="21" y="3"/>
              </a:cxn>
              <a:cxn ang="0">
                <a:pos x="24" y="0"/>
              </a:cxn>
              <a:cxn ang="0">
                <a:pos x="70" y="0"/>
              </a:cxn>
              <a:cxn ang="0">
                <a:pos x="72" y="3"/>
              </a:cxn>
              <a:cxn ang="0">
                <a:pos x="72" y="8"/>
              </a:cxn>
            </a:cxnLst>
            <a:rect l="0" t="0" r="r" b="b"/>
            <a:pathLst>
              <a:path w="72" h="57">
                <a:moveTo>
                  <a:pt x="72" y="54"/>
                </a:moveTo>
                <a:cubicBezTo>
                  <a:pt x="72" y="56"/>
                  <a:pt x="71" y="57"/>
                  <a:pt x="70" y="57"/>
                </a:cubicBezTo>
                <a:cubicBezTo>
                  <a:pt x="3" y="57"/>
                  <a:pt x="3" y="57"/>
                  <a:pt x="3" y="57"/>
                </a:cubicBezTo>
                <a:cubicBezTo>
                  <a:pt x="2" y="57"/>
                  <a:pt x="0" y="56"/>
                  <a:pt x="0" y="54"/>
                </a:cubicBezTo>
                <a:cubicBezTo>
                  <a:pt x="0" y="49"/>
                  <a:pt x="0" y="49"/>
                  <a:pt x="0" y="49"/>
                </a:cubicBezTo>
                <a:cubicBezTo>
                  <a:pt x="0" y="48"/>
                  <a:pt x="2" y="47"/>
                  <a:pt x="3" y="47"/>
                </a:cubicBezTo>
                <a:cubicBezTo>
                  <a:pt x="70" y="47"/>
                  <a:pt x="70" y="47"/>
                  <a:pt x="70" y="47"/>
                </a:cubicBezTo>
                <a:cubicBezTo>
                  <a:pt x="71" y="47"/>
                  <a:pt x="72" y="48"/>
                  <a:pt x="72" y="49"/>
                </a:cubicBezTo>
                <a:lnTo>
                  <a:pt x="72" y="54"/>
                </a:lnTo>
                <a:close/>
                <a:moveTo>
                  <a:pt x="72" y="24"/>
                </a:moveTo>
                <a:cubicBezTo>
                  <a:pt x="72" y="25"/>
                  <a:pt x="71" y="26"/>
                  <a:pt x="70" y="26"/>
                </a:cubicBezTo>
                <a:cubicBezTo>
                  <a:pt x="8" y="26"/>
                  <a:pt x="8" y="26"/>
                  <a:pt x="8" y="26"/>
                </a:cubicBezTo>
                <a:cubicBezTo>
                  <a:pt x="7" y="26"/>
                  <a:pt x="6" y="25"/>
                  <a:pt x="6" y="24"/>
                </a:cubicBezTo>
                <a:cubicBezTo>
                  <a:pt x="6" y="18"/>
                  <a:pt x="6" y="18"/>
                  <a:pt x="6" y="18"/>
                </a:cubicBezTo>
                <a:cubicBezTo>
                  <a:pt x="6" y="17"/>
                  <a:pt x="7" y="16"/>
                  <a:pt x="8" y="16"/>
                </a:cubicBezTo>
                <a:cubicBezTo>
                  <a:pt x="70" y="16"/>
                  <a:pt x="70" y="16"/>
                  <a:pt x="70" y="16"/>
                </a:cubicBezTo>
                <a:cubicBezTo>
                  <a:pt x="71" y="16"/>
                  <a:pt x="72" y="17"/>
                  <a:pt x="72" y="18"/>
                </a:cubicBezTo>
                <a:lnTo>
                  <a:pt x="72" y="24"/>
                </a:lnTo>
                <a:close/>
                <a:moveTo>
                  <a:pt x="72" y="39"/>
                </a:moveTo>
                <a:cubicBezTo>
                  <a:pt x="72" y="40"/>
                  <a:pt x="71" y="42"/>
                  <a:pt x="70" y="42"/>
                </a:cubicBezTo>
                <a:cubicBezTo>
                  <a:pt x="18" y="42"/>
                  <a:pt x="18" y="42"/>
                  <a:pt x="18" y="42"/>
                </a:cubicBezTo>
                <a:cubicBezTo>
                  <a:pt x="17" y="42"/>
                  <a:pt x="16" y="40"/>
                  <a:pt x="16" y="39"/>
                </a:cubicBezTo>
                <a:cubicBezTo>
                  <a:pt x="16" y="34"/>
                  <a:pt x="16" y="34"/>
                  <a:pt x="16" y="34"/>
                </a:cubicBezTo>
                <a:cubicBezTo>
                  <a:pt x="16" y="32"/>
                  <a:pt x="17" y="31"/>
                  <a:pt x="18" y="31"/>
                </a:cubicBezTo>
                <a:cubicBezTo>
                  <a:pt x="70" y="31"/>
                  <a:pt x="70" y="31"/>
                  <a:pt x="70" y="31"/>
                </a:cubicBezTo>
                <a:cubicBezTo>
                  <a:pt x="71" y="31"/>
                  <a:pt x="72" y="32"/>
                  <a:pt x="72" y="34"/>
                </a:cubicBezTo>
                <a:lnTo>
                  <a:pt x="72" y="39"/>
                </a:lnTo>
                <a:close/>
                <a:moveTo>
                  <a:pt x="72" y="8"/>
                </a:moveTo>
                <a:cubicBezTo>
                  <a:pt x="72" y="10"/>
                  <a:pt x="71" y="11"/>
                  <a:pt x="70" y="11"/>
                </a:cubicBezTo>
                <a:cubicBezTo>
                  <a:pt x="24" y="11"/>
                  <a:pt x="24" y="11"/>
                  <a:pt x="24" y="11"/>
                </a:cubicBezTo>
                <a:cubicBezTo>
                  <a:pt x="22" y="11"/>
                  <a:pt x="21" y="10"/>
                  <a:pt x="21" y="8"/>
                </a:cubicBezTo>
                <a:cubicBezTo>
                  <a:pt x="21" y="3"/>
                  <a:pt x="21" y="3"/>
                  <a:pt x="21" y="3"/>
                </a:cubicBezTo>
                <a:cubicBezTo>
                  <a:pt x="21" y="2"/>
                  <a:pt x="22" y="0"/>
                  <a:pt x="24" y="0"/>
                </a:cubicBezTo>
                <a:cubicBezTo>
                  <a:pt x="70" y="0"/>
                  <a:pt x="70" y="0"/>
                  <a:pt x="70" y="0"/>
                </a:cubicBezTo>
                <a:cubicBezTo>
                  <a:pt x="71" y="0"/>
                  <a:pt x="72" y="2"/>
                  <a:pt x="72" y="3"/>
                </a:cubicBezTo>
                <a:lnTo>
                  <a:pt x="72" y="8"/>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383539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ppt_w</p:attrName>
                                        </p:attrNameLst>
                                      </p:cBhvr>
                                      <p:tavLst>
                                        <p:tav tm="0" fmla="#ppt_w*sin(2.5*pi*$)">
                                          <p:val>
                                            <p:fltVal val="0"/>
                                          </p:val>
                                        </p:tav>
                                        <p:tav tm="100000">
                                          <p:val>
                                            <p:fltVal val="1"/>
                                          </p:val>
                                        </p:tav>
                                      </p:tavLst>
                                    </p:anim>
                                    <p:anim calcmode="lin" valueType="num">
                                      <p:cBhvr>
                                        <p:cTn id="9" dur="1000" fill="hold"/>
                                        <p:tgtEl>
                                          <p:spTgt spid="32"/>
                                        </p:tgtEl>
                                        <p:attrNameLst>
                                          <p:attrName>ppt_h</p:attrName>
                                        </p:attrNameLst>
                                      </p:cBhvr>
                                      <p:tavLst>
                                        <p:tav tm="0">
                                          <p:val>
                                            <p:strVal val="#ppt_h"/>
                                          </p:val>
                                        </p:tav>
                                        <p:tav tm="100000">
                                          <p:val>
                                            <p:strVal val="#ppt_h"/>
                                          </p:val>
                                        </p:tav>
                                      </p:tavLst>
                                    </p:anim>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fltVal val="0"/>
                                          </p:val>
                                        </p:tav>
                                        <p:tav tm="100000">
                                          <p:val>
                                            <p:strVal val="#ppt_h"/>
                                          </p:val>
                                        </p:tav>
                                      </p:tavLst>
                                    </p:anim>
                                    <p:animEffect transition="in" filter="fade">
                                      <p:cBhvr>
                                        <p:cTn id="15" dur="500"/>
                                        <p:tgtEl>
                                          <p:spTgt spid="21"/>
                                        </p:tgtEl>
                                      </p:cBhvr>
                                    </p:animEffect>
                                  </p:childTnLst>
                                </p:cTn>
                              </p:par>
                              <p:par>
                                <p:cTn id="16" presetID="42"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anim calcmode="lin" valueType="num">
                                      <p:cBhvr>
                                        <p:cTn id="19" dur="500" fill="hold"/>
                                        <p:tgtEl>
                                          <p:spTgt spid="7"/>
                                        </p:tgtEl>
                                        <p:attrNameLst>
                                          <p:attrName>ppt_x</p:attrName>
                                        </p:attrNameLst>
                                      </p:cBhvr>
                                      <p:tavLst>
                                        <p:tav tm="0">
                                          <p:val>
                                            <p:strVal val="#ppt_x"/>
                                          </p:val>
                                        </p:tav>
                                        <p:tav tm="100000">
                                          <p:val>
                                            <p:strVal val="#ppt_x"/>
                                          </p:val>
                                        </p:tav>
                                      </p:tavLst>
                                    </p:anim>
                                    <p:anim calcmode="lin" valueType="num">
                                      <p:cBhvr>
                                        <p:cTn id="20" dur="500" fill="hold"/>
                                        <p:tgtEl>
                                          <p:spTgt spid="7"/>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par>
                          <p:cTn id="25" fill="hold">
                            <p:stCondLst>
                              <p:cond delay="2000"/>
                            </p:stCondLst>
                            <p:childTnLst>
                              <p:par>
                                <p:cTn id="26" presetID="45" presetClass="entr" presetSubtype="0" fill="hold" grpId="0" nodeType="afterEffect">
                                  <p:stCondLst>
                                    <p:cond delay="0"/>
                                  </p:stCondLst>
                                  <p:iterate type="lt">
                                    <p:tmPct val="10000"/>
                                  </p:iterate>
                                  <p:childTnLst>
                                    <p:set>
                                      <p:cBhvr>
                                        <p:cTn id="27" dur="1" fill="hold">
                                          <p:stCondLst>
                                            <p:cond delay="0"/>
                                          </p:stCondLst>
                                        </p:cTn>
                                        <p:tgtEl>
                                          <p:spTgt spid="63"/>
                                        </p:tgtEl>
                                        <p:attrNameLst>
                                          <p:attrName>style.visibility</p:attrName>
                                        </p:attrNameLst>
                                      </p:cBhvr>
                                      <p:to>
                                        <p:strVal val="visible"/>
                                      </p:to>
                                    </p:set>
                                    <p:animEffect transition="in" filter="fade">
                                      <p:cBhvr>
                                        <p:cTn id="28" dur="1000"/>
                                        <p:tgtEl>
                                          <p:spTgt spid="63"/>
                                        </p:tgtEl>
                                      </p:cBhvr>
                                    </p:animEffect>
                                    <p:anim calcmode="lin" valueType="num">
                                      <p:cBhvr>
                                        <p:cTn id="29" dur="1000" fill="hold"/>
                                        <p:tgtEl>
                                          <p:spTgt spid="63"/>
                                        </p:tgtEl>
                                        <p:attrNameLst>
                                          <p:attrName>ppt_w</p:attrName>
                                        </p:attrNameLst>
                                      </p:cBhvr>
                                      <p:tavLst>
                                        <p:tav tm="0" fmla="#ppt_w*sin(2.5*pi*$)">
                                          <p:val>
                                            <p:fltVal val="0"/>
                                          </p:val>
                                        </p:tav>
                                        <p:tav tm="100000">
                                          <p:val>
                                            <p:fltVal val="1"/>
                                          </p:val>
                                        </p:tav>
                                      </p:tavLst>
                                    </p:anim>
                                    <p:anim calcmode="lin" valueType="num">
                                      <p:cBhvr>
                                        <p:cTn id="30" dur="1000" fill="hold"/>
                                        <p:tgtEl>
                                          <p:spTgt spid="63"/>
                                        </p:tgtEl>
                                        <p:attrNameLst>
                                          <p:attrName>ppt_h</p:attrName>
                                        </p:attrNameLst>
                                      </p:cBhvr>
                                      <p:tavLst>
                                        <p:tav tm="0">
                                          <p:val>
                                            <p:strVal val="#ppt_h"/>
                                          </p:val>
                                        </p:tav>
                                        <p:tav tm="100000">
                                          <p:val>
                                            <p:strVal val="#ppt_h"/>
                                          </p:val>
                                        </p:tav>
                                      </p:tavLst>
                                    </p:anim>
                                  </p:childTnLst>
                                </p:cTn>
                              </p:par>
                            </p:childTnLst>
                          </p:cTn>
                        </p:par>
                        <p:par>
                          <p:cTn id="31" fill="hold">
                            <p:stCondLst>
                              <p:cond delay="3000"/>
                            </p:stCondLst>
                            <p:childTnLst>
                              <p:par>
                                <p:cTn id="32" presetID="53" presetClass="entr" presetSubtype="0"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par>
                                <p:cTn id="37" presetID="42" presetClass="entr" presetSubtype="0" fill="hold" grpId="0" nodeType="withEffect">
                                  <p:stCondLst>
                                    <p:cond delay="0"/>
                                  </p:stCondLst>
                                  <p:childTnLst>
                                    <p:set>
                                      <p:cBhvr>
                                        <p:cTn id="38" dur="1" fill="hold">
                                          <p:stCondLst>
                                            <p:cond delay="0"/>
                                          </p:stCondLst>
                                        </p:cTn>
                                        <p:tgtEl>
                                          <p:spTgt spid="60"/>
                                        </p:tgtEl>
                                        <p:attrNameLst>
                                          <p:attrName>style.visibility</p:attrName>
                                        </p:attrNameLst>
                                      </p:cBhvr>
                                      <p:to>
                                        <p:strVal val="visible"/>
                                      </p:to>
                                    </p:set>
                                    <p:animEffect transition="in" filter="fade">
                                      <p:cBhvr>
                                        <p:cTn id="39" dur="500"/>
                                        <p:tgtEl>
                                          <p:spTgt spid="60"/>
                                        </p:tgtEl>
                                      </p:cBhvr>
                                    </p:animEffect>
                                    <p:anim calcmode="lin" valueType="num">
                                      <p:cBhvr>
                                        <p:cTn id="40" dur="500" fill="hold"/>
                                        <p:tgtEl>
                                          <p:spTgt spid="60"/>
                                        </p:tgtEl>
                                        <p:attrNameLst>
                                          <p:attrName>ppt_x</p:attrName>
                                        </p:attrNameLst>
                                      </p:cBhvr>
                                      <p:tavLst>
                                        <p:tav tm="0">
                                          <p:val>
                                            <p:strVal val="#ppt_x"/>
                                          </p:val>
                                        </p:tav>
                                        <p:tav tm="100000">
                                          <p:val>
                                            <p:strVal val="#ppt_x"/>
                                          </p:val>
                                        </p:tav>
                                      </p:tavLst>
                                    </p:anim>
                                    <p:anim calcmode="lin" valueType="num">
                                      <p:cBhvr>
                                        <p:cTn id="41" dur="500" fill="hold"/>
                                        <p:tgtEl>
                                          <p:spTgt spid="60"/>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10" presetClass="entr" presetSubtype="0" fill="hold" grpId="0" nodeType="after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fade">
                                      <p:cBhvr>
                                        <p:cTn id="45" dur="500"/>
                                        <p:tgtEl>
                                          <p:spTgt spid="61"/>
                                        </p:tgtEl>
                                      </p:cBhvr>
                                    </p:animEffect>
                                  </p:childTnLst>
                                </p:cTn>
                              </p:par>
                            </p:childTnLst>
                          </p:cTn>
                        </p:par>
                        <p:par>
                          <p:cTn id="46" fill="hold">
                            <p:stCondLst>
                              <p:cond delay="4000"/>
                            </p:stCondLst>
                            <p:childTnLst>
                              <p:par>
                                <p:cTn id="47" presetID="45" presetClass="entr" presetSubtype="0" fill="hold" grpId="0" nodeType="afterEffect">
                                  <p:stCondLst>
                                    <p:cond delay="0"/>
                                  </p:stCondLst>
                                  <p:iterate type="lt">
                                    <p:tmPct val="10000"/>
                                  </p:iterate>
                                  <p:childTnLst>
                                    <p:set>
                                      <p:cBhvr>
                                        <p:cTn id="48" dur="1" fill="hold">
                                          <p:stCondLst>
                                            <p:cond delay="0"/>
                                          </p:stCondLst>
                                        </p:cTn>
                                        <p:tgtEl>
                                          <p:spTgt spid="68"/>
                                        </p:tgtEl>
                                        <p:attrNameLst>
                                          <p:attrName>style.visibility</p:attrName>
                                        </p:attrNameLst>
                                      </p:cBhvr>
                                      <p:to>
                                        <p:strVal val="visible"/>
                                      </p:to>
                                    </p:set>
                                    <p:animEffect transition="in" filter="fade">
                                      <p:cBhvr>
                                        <p:cTn id="49" dur="1000"/>
                                        <p:tgtEl>
                                          <p:spTgt spid="68"/>
                                        </p:tgtEl>
                                      </p:cBhvr>
                                    </p:animEffect>
                                    <p:anim calcmode="lin" valueType="num">
                                      <p:cBhvr>
                                        <p:cTn id="50" dur="1000" fill="hold"/>
                                        <p:tgtEl>
                                          <p:spTgt spid="68"/>
                                        </p:tgtEl>
                                        <p:attrNameLst>
                                          <p:attrName>ppt_w</p:attrName>
                                        </p:attrNameLst>
                                      </p:cBhvr>
                                      <p:tavLst>
                                        <p:tav tm="0" fmla="#ppt_w*sin(2.5*pi*$)">
                                          <p:val>
                                            <p:fltVal val="0"/>
                                          </p:val>
                                        </p:tav>
                                        <p:tav tm="100000">
                                          <p:val>
                                            <p:fltVal val="1"/>
                                          </p:val>
                                        </p:tav>
                                      </p:tavLst>
                                    </p:anim>
                                    <p:anim calcmode="lin" valueType="num">
                                      <p:cBhvr>
                                        <p:cTn id="51" dur="1000" fill="hold"/>
                                        <p:tgtEl>
                                          <p:spTgt spid="68"/>
                                        </p:tgtEl>
                                        <p:attrNameLst>
                                          <p:attrName>ppt_h</p:attrName>
                                        </p:attrNameLst>
                                      </p:cBhvr>
                                      <p:tavLst>
                                        <p:tav tm="0">
                                          <p:val>
                                            <p:strVal val="#ppt_h"/>
                                          </p:val>
                                        </p:tav>
                                        <p:tav tm="100000">
                                          <p:val>
                                            <p:strVal val="#ppt_h"/>
                                          </p:val>
                                        </p:tav>
                                      </p:tavLst>
                                    </p:anim>
                                  </p:childTnLst>
                                </p:cTn>
                              </p:par>
                            </p:childTnLst>
                          </p:cTn>
                        </p:par>
                        <p:par>
                          <p:cTn id="52" fill="hold">
                            <p:stCondLst>
                              <p:cond delay="5000"/>
                            </p:stCondLst>
                            <p:childTnLst>
                              <p:par>
                                <p:cTn id="53" presetID="53"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p:cTn id="55" dur="500" fill="hold"/>
                                        <p:tgtEl>
                                          <p:spTgt spid="23"/>
                                        </p:tgtEl>
                                        <p:attrNameLst>
                                          <p:attrName>ppt_w</p:attrName>
                                        </p:attrNameLst>
                                      </p:cBhvr>
                                      <p:tavLst>
                                        <p:tav tm="0">
                                          <p:val>
                                            <p:fltVal val="0"/>
                                          </p:val>
                                        </p:tav>
                                        <p:tav tm="100000">
                                          <p:val>
                                            <p:strVal val="#ppt_w"/>
                                          </p:val>
                                        </p:tav>
                                      </p:tavLst>
                                    </p:anim>
                                    <p:anim calcmode="lin" valueType="num">
                                      <p:cBhvr>
                                        <p:cTn id="56" dur="500" fill="hold"/>
                                        <p:tgtEl>
                                          <p:spTgt spid="23"/>
                                        </p:tgtEl>
                                        <p:attrNameLst>
                                          <p:attrName>ppt_h</p:attrName>
                                        </p:attrNameLst>
                                      </p:cBhvr>
                                      <p:tavLst>
                                        <p:tav tm="0">
                                          <p:val>
                                            <p:fltVal val="0"/>
                                          </p:val>
                                        </p:tav>
                                        <p:tav tm="100000">
                                          <p:val>
                                            <p:strVal val="#ppt_h"/>
                                          </p:val>
                                        </p:tav>
                                      </p:tavLst>
                                    </p:anim>
                                    <p:animEffect transition="in" filter="fade">
                                      <p:cBhvr>
                                        <p:cTn id="57" dur="500"/>
                                        <p:tgtEl>
                                          <p:spTgt spid="23"/>
                                        </p:tgtEl>
                                      </p:cBhvr>
                                    </p:animEffect>
                                  </p:childTnLst>
                                </p:cTn>
                              </p:par>
                              <p:par>
                                <p:cTn id="58" presetID="42" presetClass="entr" presetSubtype="0" fill="hold" grpId="0" nodeType="withEffect">
                                  <p:stCondLst>
                                    <p:cond delay="0"/>
                                  </p:stCondLst>
                                  <p:childTnLst>
                                    <p:set>
                                      <p:cBhvr>
                                        <p:cTn id="59" dur="1" fill="hold">
                                          <p:stCondLst>
                                            <p:cond delay="0"/>
                                          </p:stCondLst>
                                        </p:cTn>
                                        <p:tgtEl>
                                          <p:spTgt spid="65"/>
                                        </p:tgtEl>
                                        <p:attrNameLst>
                                          <p:attrName>style.visibility</p:attrName>
                                        </p:attrNameLst>
                                      </p:cBhvr>
                                      <p:to>
                                        <p:strVal val="visible"/>
                                      </p:to>
                                    </p:set>
                                    <p:animEffect transition="in" filter="fade">
                                      <p:cBhvr>
                                        <p:cTn id="60" dur="500"/>
                                        <p:tgtEl>
                                          <p:spTgt spid="65"/>
                                        </p:tgtEl>
                                      </p:cBhvr>
                                    </p:animEffect>
                                    <p:anim calcmode="lin" valueType="num">
                                      <p:cBhvr>
                                        <p:cTn id="61" dur="500" fill="hold"/>
                                        <p:tgtEl>
                                          <p:spTgt spid="65"/>
                                        </p:tgtEl>
                                        <p:attrNameLst>
                                          <p:attrName>ppt_x</p:attrName>
                                        </p:attrNameLst>
                                      </p:cBhvr>
                                      <p:tavLst>
                                        <p:tav tm="0">
                                          <p:val>
                                            <p:strVal val="#ppt_x"/>
                                          </p:val>
                                        </p:tav>
                                        <p:tav tm="100000">
                                          <p:val>
                                            <p:strVal val="#ppt_x"/>
                                          </p:val>
                                        </p:tav>
                                      </p:tavLst>
                                    </p:anim>
                                    <p:anim calcmode="lin" valueType="num">
                                      <p:cBhvr>
                                        <p:cTn id="62" dur="500" fill="hold"/>
                                        <p:tgtEl>
                                          <p:spTgt spid="6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0" presetClass="entr" presetSubtype="0" fill="hold" grpId="0" nodeType="afterEffect">
                                  <p:stCondLst>
                                    <p:cond delay="0"/>
                                  </p:stCondLst>
                                  <p:childTnLst>
                                    <p:set>
                                      <p:cBhvr>
                                        <p:cTn id="65" dur="1" fill="hold">
                                          <p:stCondLst>
                                            <p:cond delay="0"/>
                                          </p:stCondLst>
                                        </p:cTn>
                                        <p:tgtEl>
                                          <p:spTgt spid="66"/>
                                        </p:tgtEl>
                                        <p:attrNameLst>
                                          <p:attrName>style.visibility</p:attrName>
                                        </p:attrNameLst>
                                      </p:cBhvr>
                                      <p:to>
                                        <p:strVal val="visible"/>
                                      </p:to>
                                    </p:set>
                                    <p:animEffect transition="in" filter="fade">
                                      <p:cBhvr>
                                        <p:cTn id="66" dur="500"/>
                                        <p:tgtEl>
                                          <p:spTgt spid="66"/>
                                        </p:tgtEl>
                                      </p:cBhvr>
                                    </p:animEffect>
                                  </p:childTnLst>
                                </p:cTn>
                              </p:par>
                            </p:childTnLst>
                          </p:cTn>
                        </p:par>
                        <p:par>
                          <p:cTn id="67" fill="hold">
                            <p:stCondLst>
                              <p:cond delay="6000"/>
                            </p:stCondLst>
                            <p:childTnLst>
                              <p:par>
                                <p:cTn id="68" presetID="45" presetClass="entr" presetSubtype="0" fill="hold" grpId="0" nodeType="afterEffect">
                                  <p:stCondLst>
                                    <p:cond delay="0"/>
                                  </p:stCondLst>
                                  <p:iterate type="lt">
                                    <p:tmPct val="10000"/>
                                  </p:iterate>
                                  <p:childTnLst>
                                    <p:set>
                                      <p:cBhvr>
                                        <p:cTn id="69" dur="1" fill="hold">
                                          <p:stCondLst>
                                            <p:cond delay="0"/>
                                          </p:stCondLst>
                                        </p:cTn>
                                        <p:tgtEl>
                                          <p:spTgt spid="73"/>
                                        </p:tgtEl>
                                        <p:attrNameLst>
                                          <p:attrName>style.visibility</p:attrName>
                                        </p:attrNameLst>
                                      </p:cBhvr>
                                      <p:to>
                                        <p:strVal val="visible"/>
                                      </p:to>
                                    </p:set>
                                    <p:animEffect transition="in" filter="fade">
                                      <p:cBhvr>
                                        <p:cTn id="70" dur="1000"/>
                                        <p:tgtEl>
                                          <p:spTgt spid="73"/>
                                        </p:tgtEl>
                                      </p:cBhvr>
                                    </p:animEffect>
                                    <p:anim calcmode="lin" valueType="num">
                                      <p:cBhvr>
                                        <p:cTn id="71" dur="1000" fill="hold"/>
                                        <p:tgtEl>
                                          <p:spTgt spid="73"/>
                                        </p:tgtEl>
                                        <p:attrNameLst>
                                          <p:attrName>ppt_w</p:attrName>
                                        </p:attrNameLst>
                                      </p:cBhvr>
                                      <p:tavLst>
                                        <p:tav tm="0" fmla="#ppt_w*sin(2.5*pi*$)">
                                          <p:val>
                                            <p:fltVal val="0"/>
                                          </p:val>
                                        </p:tav>
                                        <p:tav tm="100000">
                                          <p:val>
                                            <p:fltVal val="1"/>
                                          </p:val>
                                        </p:tav>
                                      </p:tavLst>
                                    </p:anim>
                                    <p:anim calcmode="lin" valueType="num">
                                      <p:cBhvr>
                                        <p:cTn id="72" dur="1000" fill="hold"/>
                                        <p:tgtEl>
                                          <p:spTgt spid="73"/>
                                        </p:tgtEl>
                                        <p:attrNameLst>
                                          <p:attrName>ppt_h</p:attrName>
                                        </p:attrNameLst>
                                      </p:cBhvr>
                                      <p:tavLst>
                                        <p:tav tm="0">
                                          <p:val>
                                            <p:strVal val="#ppt_h"/>
                                          </p:val>
                                        </p:tav>
                                        <p:tav tm="100000">
                                          <p:val>
                                            <p:strVal val="#ppt_h"/>
                                          </p:val>
                                        </p:tav>
                                      </p:tavLst>
                                    </p:anim>
                                  </p:childTnLst>
                                </p:cTn>
                              </p:par>
                            </p:childTnLst>
                          </p:cTn>
                        </p:par>
                        <p:par>
                          <p:cTn id="73" fill="hold">
                            <p:stCondLst>
                              <p:cond delay="7000"/>
                            </p:stCondLst>
                            <p:childTnLst>
                              <p:par>
                                <p:cTn id="74" presetID="53" presetClass="entr" presetSubtype="0" fill="hold" grpId="0" nodeType="afterEffect">
                                  <p:stCondLst>
                                    <p:cond delay="0"/>
                                  </p:stCondLst>
                                  <p:childTnLst>
                                    <p:set>
                                      <p:cBhvr>
                                        <p:cTn id="75" dur="1" fill="hold">
                                          <p:stCondLst>
                                            <p:cond delay="0"/>
                                          </p:stCondLst>
                                        </p:cTn>
                                        <p:tgtEl>
                                          <p:spTgt spid="25"/>
                                        </p:tgtEl>
                                        <p:attrNameLst>
                                          <p:attrName>style.visibility</p:attrName>
                                        </p:attrNameLst>
                                      </p:cBhvr>
                                      <p:to>
                                        <p:strVal val="visible"/>
                                      </p:to>
                                    </p:set>
                                    <p:anim calcmode="lin" valueType="num">
                                      <p:cBhvr>
                                        <p:cTn id="76" dur="500" fill="hold"/>
                                        <p:tgtEl>
                                          <p:spTgt spid="25"/>
                                        </p:tgtEl>
                                        <p:attrNameLst>
                                          <p:attrName>ppt_w</p:attrName>
                                        </p:attrNameLst>
                                      </p:cBhvr>
                                      <p:tavLst>
                                        <p:tav tm="0">
                                          <p:val>
                                            <p:fltVal val="0"/>
                                          </p:val>
                                        </p:tav>
                                        <p:tav tm="100000">
                                          <p:val>
                                            <p:strVal val="#ppt_w"/>
                                          </p:val>
                                        </p:tav>
                                      </p:tavLst>
                                    </p:anim>
                                    <p:anim calcmode="lin" valueType="num">
                                      <p:cBhvr>
                                        <p:cTn id="77" dur="500" fill="hold"/>
                                        <p:tgtEl>
                                          <p:spTgt spid="25"/>
                                        </p:tgtEl>
                                        <p:attrNameLst>
                                          <p:attrName>ppt_h</p:attrName>
                                        </p:attrNameLst>
                                      </p:cBhvr>
                                      <p:tavLst>
                                        <p:tav tm="0">
                                          <p:val>
                                            <p:fltVal val="0"/>
                                          </p:val>
                                        </p:tav>
                                        <p:tav tm="100000">
                                          <p:val>
                                            <p:strVal val="#ppt_h"/>
                                          </p:val>
                                        </p:tav>
                                      </p:tavLst>
                                    </p:anim>
                                    <p:animEffect transition="in" filter="fade">
                                      <p:cBhvr>
                                        <p:cTn id="78" dur="500"/>
                                        <p:tgtEl>
                                          <p:spTgt spid="25"/>
                                        </p:tgtEl>
                                      </p:cBhvr>
                                    </p:animEffect>
                                  </p:childTnLst>
                                </p:cTn>
                              </p:par>
                              <p:par>
                                <p:cTn id="79" presetID="42" presetClass="entr" presetSubtype="0" fill="hold" grpId="0" nodeType="withEffect">
                                  <p:stCondLst>
                                    <p:cond delay="0"/>
                                  </p:stCondLst>
                                  <p:childTnLst>
                                    <p:set>
                                      <p:cBhvr>
                                        <p:cTn id="80" dur="1" fill="hold">
                                          <p:stCondLst>
                                            <p:cond delay="0"/>
                                          </p:stCondLst>
                                        </p:cTn>
                                        <p:tgtEl>
                                          <p:spTgt spid="70"/>
                                        </p:tgtEl>
                                        <p:attrNameLst>
                                          <p:attrName>style.visibility</p:attrName>
                                        </p:attrNameLst>
                                      </p:cBhvr>
                                      <p:to>
                                        <p:strVal val="visible"/>
                                      </p:to>
                                    </p:set>
                                    <p:animEffect transition="in" filter="fade">
                                      <p:cBhvr>
                                        <p:cTn id="81" dur="500"/>
                                        <p:tgtEl>
                                          <p:spTgt spid="70"/>
                                        </p:tgtEl>
                                      </p:cBhvr>
                                    </p:animEffect>
                                    <p:anim calcmode="lin" valueType="num">
                                      <p:cBhvr>
                                        <p:cTn id="82" dur="500" fill="hold"/>
                                        <p:tgtEl>
                                          <p:spTgt spid="70"/>
                                        </p:tgtEl>
                                        <p:attrNameLst>
                                          <p:attrName>ppt_x</p:attrName>
                                        </p:attrNameLst>
                                      </p:cBhvr>
                                      <p:tavLst>
                                        <p:tav tm="0">
                                          <p:val>
                                            <p:strVal val="#ppt_x"/>
                                          </p:val>
                                        </p:tav>
                                        <p:tav tm="100000">
                                          <p:val>
                                            <p:strVal val="#ppt_x"/>
                                          </p:val>
                                        </p:tav>
                                      </p:tavLst>
                                    </p:anim>
                                    <p:anim calcmode="lin" valueType="num">
                                      <p:cBhvr>
                                        <p:cTn id="83" dur="500" fill="hold"/>
                                        <p:tgtEl>
                                          <p:spTgt spid="70"/>
                                        </p:tgtEl>
                                        <p:attrNameLst>
                                          <p:attrName>ppt_y</p:attrName>
                                        </p:attrNameLst>
                                      </p:cBhvr>
                                      <p:tavLst>
                                        <p:tav tm="0">
                                          <p:val>
                                            <p:strVal val="#ppt_y+.1"/>
                                          </p:val>
                                        </p:tav>
                                        <p:tav tm="100000">
                                          <p:val>
                                            <p:strVal val="#ppt_y"/>
                                          </p:val>
                                        </p:tav>
                                      </p:tavLst>
                                    </p:anim>
                                  </p:childTnLst>
                                </p:cTn>
                              </p:par>
                            </p:childTnLst>
                          </p:cTn>
                        </p:par>
                        <p:par>
                          <p:cTn id="84" fill="hold">
                            <p:stCondLst>
                              <p:cond delay="7500"/>
                            </p:stCondLst>
                            <p:childTnLst>
                              <p:par>
                                <p:cTn id="85" presetID="10" presetClass="entr" presetSubtype="0" fill="hold" grpId="0" nodeType="afterEffect">
                                  <p:stCondLst>
                                    <p:cond delay="0"/>
                                  </p:stCondLst>
                                  <p:childTnLst>
                                    <p:set>
                                      <p:cBhvr>
                                        <p:cTn id="86" dur="1" fill="hold">
                                          <p:stCondLst>
                                            <p:cond delay="0"/>
                                          </p:stCondLst>
                                        </p:cTn>
                                        <p:tgtEl>
                                          <p:spTgt spid="71"/>
                                        </p:tgtEl>
                                        <p:attrNameLst>
                                          <p:attrName>style.visibility</p:attrName>
                                        </p:attrNameLst>
                                      </p:cBhvr>
                                      <p:to>
                                        <p:strVal val="visible"/>
                                      </p:to>
                                    </p:set>
                                    <p:animEffect transition="in" filter="fade">
                                      <p:cBhvr>
                                        <p:cTn id="87" dur="500"/>
                                        <p:tgtEl>
                                          <p:spTgt spid="71"/>
                                        </p:tgtEl>
                                      </p:cBhvr>
                                    </p:animEffect>
                                  </p:childTnLst>
                                </p:cTn>
                              </p:par>
                            </p:childTnLst>
                          </p:cTn>
                        </p:par>
                        <p:par>
                          <p:cTn id="88" fill="hold">
                            <p:stCondLst>
                              <p:cond delay="8000"/>
                            </p:stCondLst>
                            <p:childTnLst>
                              <p:par>
                                <p:cTn id="89" presetID="22" presetClass="entr" presetSubtype="8"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left)">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60" grpId="0"/>
      <p:bldP spid="61" grpId="0"/>
      <p:bldP spid="63" grpId="0" animBg="1"/>
      <p:bldP spid="65" grpId="0"/>
      <p:bldP spid="66" grpId="0"/>
      <p:bldP spid="68" grpId="0" animBg="1"/>
      <p:bldP spid="70" grpId="0"/>
      <p:bldP spid="71" grpId="0"/>
      <p:bldP spid="73" grpId="0" animBg="1"/>
      <p:bldP spid="21" grpId="0" animBg="1"/>
      <p:bldP spid="22" grpId="0" animBg="1"/>
      <p:bldP spid="23" grpId="0" animBg="1"/>
      <p:bldP spid="2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0050A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 Sit Amet Consectetur</a:t>
            </a:r>
          </a:p>
          <a:p>
            <a:endParaRPr lang="en-US"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solidFill>
            <a:srgbClr val="56595E"/>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55958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6B8E3"/>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239BD3"/>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157EBF"/>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25000"/>
                  </a:schemeClr>
                </a:solidFill>
                <a:latin typeface="Lato"/>
              </a:rPr>
              <a:t>LOREM IPSUM DOLOR</a:t>
            </a:r>
          </a:p>
          <a:p>
            <a:endParaRPr lang="en-US" sz="6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2073282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grpSp>
        <p:nvGrpSpPr>
          <p:cNvPr id="451" name="Group 450"/>
          <p:cNvGrpSpPr/>
          <p:nvPr/>
        </p:nvGrpSpPr>
        <p:grpSpPr>
          <a:xfrm>
            <a:off x="370046" y="304456"/>
            <a:ext cx="5943600" cy="1077095"/>
            <a:chOff x="587022" y="976809"/>
            <a:chExt cx="5943600" cy="1077095"/>
          </a:xfrm>
        </p:grpSpPr>
        <p:sp>
          <p:nvSpPr>
            <p:cNvPr id="452" name="TextBox 451"/>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UNITED KINGDOM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grpSp>
        <p:nvGrpSpPr>
          <p:cNvPr id="3" name="Group 2"/>
          <p:cNvGrpSpPr/>
          <p:nvPr/>
        </p:nvGrpSpPr>
        <p:grpSpPr>
          <a:xfrm>
            <a:off x="334945" y="2509035"/>
            <a:ext cx="5943602" cy="1130396"/>
            <a:chOff x="2879034" y="5745837"/>
            <a:chExt cx="6050735" cy="1005840"/>
          </a:xfrm>
          <a:effectLst>
            <a:outerShdw blurRad="50800" dist="38100" dir="18900000" algn="bl" rotWithShape="0">
              <a:prstClr val="black">
                <a:alpha val="40000"/>
              </a:prstClr>
            </a:outerShdw>
          </a:effectLst>
        </p:grpSpPr>
        <p:grpSp>
          <p:nvGrpSpPr>
            <p:cNvPr id="96" name="Group 12"/>
            <p:cNvGrpSpPr/>
            <p:nvPr/>
          </p:nvGrpSpPr>
          <p:grpSpPr>
            <a:xfrm>
              <a:off x="2879034" y="5745837"/>
              <a:ext cx="6050735" cy="1005840"/>
              <a:chOff x="323619" y="3562350"/>
              <a:chExt cx="3907855" cy="914400"/>
            </a:xfrm>
          </p:grpSpPr>
          <p:sp>
            <p:nvSpPr>
              <p:cNvPr id="97" name="Rectangle 96"/>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50"/>
                <a:ext cx="541087" cy="914400"/>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740443" cy="629886"/>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53%</a:t>
              </a:r>
            </a:p>
          </p:txBody>
        </p:sp>
      </p:grpSp>
      <p:grpSp>
        <p:nvGrpSpPr>
          <p:cNvPr id="128" name="Group 127"/>
          <p:cNvGrpSpPr/>
          <p:nvPr/>
        </p:nvGrpSpPr>
        <p:grpSpPr>
          <a:xfrm>
            <a:off x="333653" y="3979181"/>
            <a:ext cx="5943602" cy="1130396"/>
            <a:chOff x="2879034" y="5745837"/>
            <a:chExt cx="6050735" cy="1005840"/>
          </a:xfrm>
          <a:effectLst>
            <a:outerShdw blurRad="50800" dist="38100" dir="18900000" algn="bl" rotWithShape="0">
              <a:prstClr val="black">
                <a:alpha val="40000"/>
              </a:prstClr>
            </a:outerShdw>
          </a:effectLst>
        </p:grpSpPr>
        <p:grpSp>
          <p:nvGrpSpPr>
            <p:cNvPr id="129" name="Group 12"/>
            <p:cNvGrpSpPr/>
            <p:nvPr/>
          </p:nvGrpSpPr>
          <p:grpSpPr>
            <a:xfrm>
              <a:off x="2879034" y="5745837"/>
              <a:ext cx="6050735" cy="1005840"/>
              <a:chOff x="323619" y="3562350"/>
              <a:chExt cx="3907855" cy="914400"/>
            </a:xfrm>
          </p:grpSpPr>
          <p:sp>
            <p:nvSpPr>
              <p:cNvPr id="132" name="Rectangle 131"/>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914400"/>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0" name="TextBox 129"/>
            <p:cNvSpPr txBox="1"/>
            <p:nvPr/>
          </p:nvSpPr>
          <p:spPr>
            <a:xfrm>
              <a:off x="3782602" y="5796541"/>
              <a:ext cx="4740443" cy="629886"/>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81%</a:t>
              </a:r>
            </a:p>
          </p:txBody>
        </p:sp>
      </p:grpSp>
      <p:grpSp>
        <p:nvGrpSpPr>
          <p:cNvPr id="134" name="Group 133"/>
          <p:cNvGrpSpPr/>
          <p:nvPr/>
        </p:nvGrpSpPr>
        <p:grpSpPr>
          <a:xfrm>
            <a:off x="356839" y="5449327"/>
            <a:ext cx="5943602" cy="1130396"/>
            <a:chOff x="2879034" y="5745837"/>
            <a:chExt cx="6050735" cy="1005840"/>
          </a:xfrm>
          <a:effectLst>
            <a:outerShdw blurRad="50800" dist="38100" dir="18900000" algn="bl" rotWithShape="0">
              <a:prstClr val="black">
                <a:alpha val="40000"/>
              </a:prstClr>
            </a:outerShdw>
          </a:effectLst>
        </p:grpSpPr>
        <p:grpSp>
          <p:nvGrpSpPr>
            <p:cNvPr id="135" name="Group 12"/>
            <p:cNvGrpSpPr/>
            <p:nvPr/>
          </p:nvGrpSpPr>
          <p:grpSpPr>
            <a:xfrm>
              <a:off x="2879034" y="5745837"/>
              <a:ext cx="6050735" cy="1005840"/>
              <a:chOff x="323619" y="3562350"/>
              <a:chExt cx="3907855" cy="914400"/>
            </a:xfrm>
          </p:grpSpPr>
          <p:sp>
            <p:nvSpPr>
              <p:cNvPr id="138" name="Rectangle 137"/>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914400"/>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6" name="TextBox 135"/>
            <p:cNvSpPr txBox="1"/>
            <p:nvPr/>
          </p:nvSpPr>
          <p:spPr>
            <a:xfrm>
              <a:off x="3782602" y="5796541"/>
              <a:ext cx="4740443" cy="629886"/>
            </a:xfrm>
            <a:prstGeom prst="rect">
              <a:avLst/>
            </a:prstGeom>
            <a:noFill/>
          </p:spPr>
          <p:txBody>
            <a:bodyPr wrap="square" rtlCol="0">
              <a:spAutoFit/>
            </a:bodyPr>
            <a:lstStyle/>
            <a:p>
              <a:r>
                <a:rPr lang="en-US" sz="1600" b="1" dirty="0">
                  <a:solidFill>
                    <a:srgbClr val="0967B9"/>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72%</a:t>
              </a:r>
            </a:p>
          </p:txBody>
        </p:sp>
      </p:grpSp>
      <p:grpSp>
        <p:nvGrpSpPr>
          <p:cNvPr id="55" name="Group 15"/>
          <p:cNvGrpSpPr>
            <a:grpSpLocks noChangeAspect="1"/>
          </p:cNvGrpSpPr>
          <p:nvPr/>
        </p:nvGrpSpPr>
        <p:grpSpPr bwMode="auto">
          <a:xfrm>
            <a:off x="7448937" y="304456"/>
            <a:ext cx="3931920" cy="6418806"/>
            <a:chOff x="0" y="0"/>
            <a:chExt cx="6146183" cy="10033793"/>
          </a:xfrm>
          <a:solidFill>
            <a:schemeClr val="bg2">
              <a:lumMod val="50000"/>
            </a:schemeClr>
          </a:solidFill>
        </p:grpSpPr>
        <p:sp>
          <p:nvSpPr>
            <p:cNvPr id="56" name="AutoShape 16"/>
            <p:cNvSpPr>
              <a:spLocks/>
            </p:cNvSpPr>
            <p:nvPr/>
          </p:nvSpPr>
          <p:spPr bwMode="auto">
            <a:xfrm>
              <a:off x="1455292" y="657742"/>
              <a:ext cx="2963149" cy="432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33" y="486"/>
                  </a:moveTo>
                  <a:lnTo>
                    <a:pt x="10888" y="405"/>
                  </a:lnTo>
                  <a:lnTo>
                    <a:pt x="10718" y="479"/>
                  </a:lnTo>
                  <a:lnTo>
                    <a:pt x="10724" y="615"/>
                  </a:lnTo>
                  <a:lnTo>
                    <a:pt x="10585" y="716"/>
                  </a:lnTo>
                  <a:lnTo>
                    <a:pt x="10501" y="891"/>
                  </a:lnTo>
                  <a:lnTo>
                    <a:pt x="10456" y="1115"/>
                  </a:lnTo>
                  <a:lnTo>
                    <a:pt x="10329" y="924"/>
                  </a:lnTo>
                  <a:lnTo>
                    <a:pt x="10106" y="1036"/>
                  </a:lnTo>
                  <a:lnTo>
                    <a:pt x="9920" y="987"/>
                  </a:lnTo>
                  <a:lnTo>
                    <a:pt x="10234" y="804"/>
                  </a:lnTo>
                  <a:lnTo>
                    <a:pt x="10454" y="578"/>
                  </a:lnTo>
                  <a:lnTo>
                    <a:pt x="10312" y="464"/>
                  </a:lnTo>
                  <a:lnTo>
                    <a:pt x="10111" y="293"/>
                  </a:lnTo>
                  <a:lnTo>
                    <a:pt x="9910" y="172"/>
                  </a:lnTo>
                  <a:lnTo>
                    <a:pt x="9864" y="328"/>
                  </a:lnTo>
                  <a:lnTo>
                    <a:pt x="9879" y="533"/>
                  </a:lnTo>
                  <a:lnTo>
                    <a:pt x="9720" y="618"/>
                  </a:lnTo>
                  <a:lnTo>
                    <a:pt x="9694" y="404"/>
                  </a:lnTo>
                  <a:lnTo>
                    <a:pt x="9730" y="180"/>
                  </a:lnTo>
                  <a:lnTo>
                    <a:pt x="9543" y="141"/>
                  </a:lnTo>
                  <a:lnTo>
                    <a:pt x="9245" y="146"/>
                  </a:lnTo>
                  <a:lnTo>
                    <a:pt x="9028" y="0"/>
                  </a:lnTo>
                  <a:lnTo>
                    <a:pt x="8766" y="63"/>
                  </a:lnTo>
                  <a:lnTo>
                    <a:pt x="8799" y="264"/>
                  </a:lnTo>
                  <a:lnTo>
                    <a:pt x="8718" y="411"/>
                  </a:lnTo>
                  <a:lnTo>
                    <a:pt x="8526" y="487"/>
                  </a:lnTo>
                  <a:lnTo>
                    <a:pt x="8348" y="600"/>
                  </a:lnTo>
                  <a:lnTo>
                    <a:pt x="8245" y="774"/>
                  </a:lnTo>
                  <a:cubicBezTo>
                    <a:pt x="8288" y="780"/>
                    <a:pt x="8330" y="786"/>
                    <a:pt x="8373" y="792"/>
                  </a:cubicBezTo>
                  <a:cubicBezTo>
                    <a:pt x="8415" y="798"/>
                    <a:pt x="8458" y="804"/>
                    <a:pt x="8500" y="810"/>
                  </a:cubicBezTo>
                  <a:lnTo>
                    <a:pt x="8694" y="896"/>
                  </a:lnTo>
                  <a:lnTo>
                    <a:pt x="8762" y="1040"/>
                  </a:lnTo>
                  <a:lnTo>
                    <a:pt x="8281" y="963"/>
                  </a:lnTo>
                  <a:lnTo>
                    <a:pt x="8296" y="1129"/>
                  </a:lnTo>
                  <a:lnTo>
                    <a:pt x="8549" y="1165"/>
                  </a:lnTo>
                  <a:lnTo>
                    <a:pt x="8513" y="1306"/>
                  </a:lnTo>
                  <a:lnTo>
                    <a:pt x="8129" y="1165"/>
                  </a:lnTo>
                  <a:lnTo>
                    <a:pt x="7930" y="1394"/>
                  </a:lnTo>
                  <a:lnTo>
                    <a:pt x="8034" y="1599"/>
                  </a:lnTo>
                  <a:lnTo>
                    <a:pt x="8136" y="1769"/>
                  </a:lnTo>
                  <a:lnTo>
                    <a:pt x="8462" y="1975"/>
                  </a:lnTo>
                  <a:lnTo>
                    <a:pt x="7968" y="1866"/>
                  </a:lnTo>
                  <a:lnTo>
                    <a:pt x="7840" y="1982"/>
                  </a:lnTo>
                  <a:lnTo>
                    <a:pt x="7589" y="1900"/>
                  </a:lnTo>
                  <a:lnTo>
                    <a:pt x="7400" y="1970"/>
                  </a:lnTo>
                  <a:lnTo>
                    <a:pt x="7169" y="1948"/>
                  </a:lnTo>
                  <a:lnTo>
                    <a:pt x="7108" y="1776"/>
                  </a:lnTo>
                  <a:lnTo>
                    <a:pt x="6916" y="1916"/>
                  </a:lnTo>
                  <a:lnTo>
                    <a:pt x="7046" y="2150"/>
                  </a:lnTo>
                  <a:lnTo>
                    <a:pt x="7178" y="2357"/>
                  </a:lnTo>
                  <a:lnTo>
                    <a:pt x="7459" y="2417"/>
                  </a:lnTo>
                  <a:lnTo>
                    <a:pt x="7245" y="2522"/>
                  </a:lnTo>
                  <a:lnTo>
                    <a:pt x="7239" y="2670"/>
                  </a:lnTo>
                  <a:lnTo>
                    <a:pt x="7218" y="2821"/>
                  </a:lnTo>
                  <a:lnTo>
                    <a:pt x="7028" y="2865"/>
                  </a:lnTo>
                  <a:lnTo>
                    <a:pt x="6826" y="2855"/>
                  </a:lnTo>
                  <a:lnTo>
                    <a:pt x="6804" y="2689"/>
                  </a:lnTo>
                  <a:lnTo>
                    <a:pt x="6635" y="2562"/>
                  </a:lnTo>
                  <a:lnTo>
                    <a:pt x="6457" y="2729"/>
                  </a:lnTo>
                  <a:lnTo>
                    <a:pt x="6533" y="2950"/>
                  </a:lnTo>
                  <a:lnTo>
                    <a:pt x="6731" y="3073"/>
                  </a:lnTo>
                  <a:lnTo>
                    <a:pt x="6808" y="3225"/>
                  </a:lnTo>
                  <a:lnTo>
                    <a:pt x="6786" y="3398"/>
                  </a:lnTo>
                  <a:lnTo>
                    <a:pt x="7022" y="3484"/>
                  </a:lnTo>
                  <a:lnTo>
                    <a:pt x="7299" y="3496"/>
                  </a:lnTo>
                  <a:lnTo>
                    <a:pt x="7422" y="3669"/>
                  </a:lnTo>
                  <a:lnTo>
                    <a:pt x="7379" y="3838"/>
                  </a:lnTo>
                  <a:cubicBezTo>
                    <a:pt x="7421" y="3867"/>
                    <a:pt x="7462" y="3897"/>
                    <a:pt x="7504" y="3926"/>
                  </a:cubicBezTo>
                  <a:cubicBezTo>
                    <a:pt x="7545" y="3956"/>
                    <a:pt x="7587" y="3985"/>
                    <a:pt x="7628" y="4015"/>
                  </a:cubicBezTo>
                  <a:lnTo>
                    <a:pt x="7801" y="4231"/>
                  </a:lnTo>
                  <a:lnTo>
                    <a:pt x="7110" y="3732"/>
                  </a:lnTo>
                  <a:lnTo>
                    <a:pt x="6808" y="3751"/>
                  </a:lnTo>
                  <a:lnTo>
                    <a:pt x="6762" y="3583"/>
                  </a:lnTo>
                  <a:lnTo>
                    <a:pt x="6534" y="3458"/>
                  </a:lnTo>
                  <a:lnTo>
                    <a:pt x="6327" y="3527"/>
                  </a:lnTo>
                  <a:lnTo>
                    <a:pt x="6526" y="3613"/>
                  </a:lnTo>
                  <a:cubicBezTo>
                    <a:pt x="6561" y="3642"/>
                    <a:pt x="6597" y="3670"/>
                    <a:pt x="6634" y="3699"/>
                  </a:cubicBezTo>
                  <a:cubicBezTo>
                    <a:pt x="6670" y="3727"/>
                    <a:pt x="6707" y="3755"/>
                    <a:pt x="6744" y="3783"/>
                  </a:cubicBezTo>
                  <a:cubicBezTo>
                    <a:pt x="6829" y="3847"/>
                    <a:pt x="6915" y="3910"/>
                    <a:pt x="7004" y="3972"/>
                  </a:cubicBezTo>
                  <a:lnTo>
                    <a:pt x="6804" y="4023"/>
                  </a:lnTo>
                  <a:lnTo>
                    <a:pt x="6383" y="3731"/>
                  </a:lnTo>
                  <a:lnTo>
                    <a:pt x="6219" y="3843"/>
                  </a:lnTo>
                  <a:lnTo>
                    <a:pt x="5949" y="3899"/>
                  </a:lnTo>
                  <a:lnTo>
                    <a:pt x="5777" y="3773"/>
                  </a:lnTo>
                  <a:lnTo>
                    <a:pt x="5861" y="3614"/>
                  </a:lnTo>
                  <a:lnTo>
                    <a:pt x="5656" y="3521"/>
                  </a:lnTo>
                  <a:lnTo>
                    <a:pt x="5382" y="3560"/>
                  </a:lnTo>
                  <a:lnTo>
                    <a:pt x="5407" y="3776"/>
                  </a:lnTo>
                  <a:lnTo>
                    <a:pt x="5579" y="3926"/>
                  </a:lnTo>
                  <a:lnTo>
                    <a:pt x="5461" y="4128"/>
                  </a:lnTo>
                  <a:lnTo>
                    <a:pt x="5408" y="4272"/>
                  </a:lnTo>
                  <a:lnTo>
                    <a:pt x="5458" y="4445"/>
                  </a:lnTo>
                  <a:lnTo>
                    <a:pt x="5531" y="4614"/>
                  </a:lnTo>
                  <a:lnTo>
                    <a:pt x="5249" y="4140"/>
                  </a:lnTo>
                  <a:lnTo>
                    <a:pt x="5239" y="3986"/>
                  </a:lnTo>
                  <a:lnTo>
                    <a:pt x="5221" y="3850"/>
                  </a:lnTo>
                  <a:lnTo>
                    <a:pt x="5002" y="3742"/>
                  </a:lnTo>
                  <a:lnTo>
                    <a:pt x="4782" y="3777"/>
                  </a:lnTo>
                  <a:lnTo>
                    <a:pt x="4556" y="3810"/>
                  </a:lnTo>
                  <a:lnTo>
                    <a:pt x="4626" y="4011"/>
                  </a:lnTo>
                  <a:lnTo>
                    <a:pt x="4601" y="4192"/>
                  </a:lnTo>
                  <a:lnTo>
                    <a:pt x="4494" y="4337"/>
                  </a:lnTo>
                  <a:lnTo>
                    <a:pt x="4524" y="4494"/>
                  </a:lnTo>
                  <a:lnTo>
                    <a:pt x="4815" y="4487"/>
                  </a:lnTo>
                  <a:lnTo>
                    <a:pt x="5047" y="4509"/>
                  </a:lnTo>
                  <a:lnTo>
                    <a:pt x="5051" y="4710"/>
                  </a:lnTo>
                  <a:lnTo>
                    <a:pt x="4770" y="4643"/>
                  </a:lnTo>
                  <a:lnTo>
                    <a:pt x="4573" y="4719"/>
                  </a:lnTo>
                  <a:lnTo>
                    <a:pt x="4406" y="4922"/>
                  </a:lnTo>
                  <a:lnTo>
                    <a:pt x="4539" y="5094"/>
                  </a:lnTo>
                  <a:lnTo>
                    <a:pt x="4754" y="5168"/>
                  </a:lnTo>
                  <a:lnTo>
                    <a:pt x="4776" y="5364"/>
                  </a:lnTo>
                  <a:lnTo>
                    <a:pt x="5009" y="5302"/>
                  </a:lnTo>
                  <a:lnTo>
                    <a:pt x="5014" y="5471"/>
                  </a:lnTo>
                  <a:lnTo>
                    <a:pt x="5358" y="5488"/>
                  </a:lnTo>
                  <a:lnTo>
                    <a:pt x="5474" y="5620"/>
                  </a:lnTo>
                  <a:lnTo>
                    <a:pt x="5117" y="5614"/>
                  </a:lnTo>
                  <a:lnTo>
                    <a:pt x="4826" y="5630"/>
                  </a:lnTo>
                  <a:lnTo>
                    <a:pt x="4685" y="5480"/>
                  </a:lnTo>
                  <a:lnTo>
                    <a:pt x="4475" y="5450"/>
                  </a:lnTo>
                  <a:lnTo>
                    <a:pt x="4407" y="5313"/>
                  </a:lnTo>
                  <a:lnTo>
                    <a:pt x="4115" y="5336"/>
                  </a:lnTo>
                  <a:lnTo>
                    <a:pt x="4135" y="5525"/>
                  </a:lnTo>
                  <a:lnTo>
                    <a:pt x="4120" y="5654"/>
                  </a:lnTo>
                  <a:lnTo>
                    <a:pt x="3922" y="5768"/>
                  </a:lnTo>
                  <a:lnTo>
                    <a:pt x="4006" y="5957"/>
                  </a:lnTo>
                  <a:lnTo>
                    <a:pt x="4103" y="6129"/>
                  </a:lnTo>
                  <a:lnTo>
                    <a:pt x="4166" y="6281"/>
                  </a:lnTo>
                  <a:lnTo>
                    <a:pt x="4049" y="6485"/>
                  </a:lnTo>
                  <a:lnTo>
                    <a:pt x="4281" y="6605"/>
                  </a:lnTo>
                  <a:lnTo>
                    <a:pt x="4561" y="6438"/>
                  </a:lnTo>
                  <a:lnTo>
                    <a:pt x="4792" y="6260"/>
                  </a:lnTo>
                  <a:lnTo>
                    <a:pt x="5117" y="6226"/>
                  </a:lnTo>
                  <a:lnTo>
                    <a:pt x="4993" y="6380"/>
                  </a:lnTo>
                  <a:lnTo>
                    <a:pt x="4777" y="6478"/>
                  </a:lnTo>
                  <a:lnTo>
                    <a:pt x="5027" y="6577"/>
                  </a:lnTo>
                  <a:lnTo>
                    <a:pt x="5407" y="6421"/>
                  </a:lnTo>
                  <a:lnTo>
                    <a:pt x="5274" y="6656"/>
                  </a:lnTo>
                  <a:lnTo>
                    <a:pt x="4690" y="6722"/>
                  </a:lnTo>
                  <a:lnTo>
                    <a:pt x="4394" y="6837"/>
                  </a:lnTo>
                  <a:lnTo>
                    <a:pt x="4195" y="6966"/>
                  </a:lnTo>
                  <a:lnTo>
                    <a:pt x="3795" y="7037"/>
                  </a:lnTo>
                  <a:lnTo>
                    <a:pt x="3375" y="6955"/>
                  </a:lnTo>
                  <a:lnTo>
                    <a:pt x="3495" y="6763"/>
                  </a:lnTo>
                  <a:lnTo>
                    <a:pt x="3456" y="6578"/>
                  </a:lnTo>
                  <a:lnTo>
                    <a:pt x="3185" y="6538"/>
                  </a:lnTo>
                  <a:lnTo>
                    <a:pt x="3363" y="6375"/>
                  </a:lnTo>
                  <a:lnTo>
                    <a:pt x="3351" y="6195"/>
                  </a:lnTo>
                  <a:lnTo>
                    <a:pt x="3279" y="6001"/>
                  </a:lnTo>
                  <a:lnTo>
                    <a:pt x="3443" y="5849"/>
                  </a:lnTo>
                  <a:lnTo>
                    <a:pt x="3519" y="5647"/>
                  </a:lnTo>
                  <a:lnTo>
                    <a:pt x="3565" y="5467"/>
                  </a:lnTo>
                  <a:lnTo>
                    <a:pt x="3748" y="5295"/>
                  </a:lnTo>
                  <a:lnTo>
                    <a:pt x="3769" y="5115"/>
                  </a:lnTo>
                  <a:lnTo>
                    <a:pt x="3534" y="5258"/>
                  </a:lnTo>
                  <a:lnTo>
                    <a:pt x="3343" y="5534"/>
                  </a:lnTo>
                  <a:lnTo>
                    <a:pt x="3130" y="5773"/>
                  </a:lnTo>
                  <a:lnTo>
                    <a:pt x="2977" y="5921"/>
                  </a:lnTo>
                  <a:lnTo>
                    <a:pt x="3018" y="6050"/>
                  </a:lnTo>
                  <a:lnTo>
                    <a:pt x="3004" y="6188"/>
                  </a:lnTo>
                  <a:lnTo>
                    <a:pt x="2907" y="6357"/>
                  </a:lnTo>
                  <a:lnTo>
                    <a:pt x="2873" y="6503"/>
                  </a:lnTo>
                  <a:lnTo>
                    <a:pt x="3159" y="6752"/>
                  </a:lnTo>
                  <a:lnTo>
                    <a:pt x="2924" y="6763"/>
                  </a:lnTo>
                  <a:lnTo>
                    <a:pt x="2744" y="6593"/>
                  </a:lnTo>
                  <a:lnTo>
                    <a:pt x="2548" y="6545"/>
                  </a:lnTo>
                  <a:lnTo>
                    <a:pt x="2716" y="6326"/>
                  </a:lnTo>
                  <a:lnTo>
                    <a:pt x="2617" y="6197"/>
                  </a:lnTo>
                  <a:lnTo>
                    <a:pt x="2686" y="5999"/>
                  </a:lnTo>
                  <a:lnTo>
                    <a:pt x="2691" y="5861"/>
                  </a:lnTo>
                  <a:lnTo>
                    <a:pt x="2833" y="5726"/>
                  </a:lnTo>
                  <a:lnTo>
                    <a:pt x="2840" y="5521"/>
                  </a:lnTo>
                  <a:lnTo>
                    <a:pt x="2830" y="5334"/>
                  </a:lnTo>
                  <a:lnTo>
                    <a:pt x="2809" y="5167"/>
                  </a:lnTo>
                  <a:lnTo>
                    <a:pt x="2898" y="5058"/>
                  </a:lnTo>
                  <a:lnTo>
                    <a:pt x="2828" y="4925"/>
                  </a:lnTo>
                  <a:lnTo>
                    <a:pt x="2623" y="4791"/>
                  </a:lnTo>
                  <a:lnTo>
                    <a:pt x="2596" y="4663"/>
                  </a:lnTo>
                  <a:lnTo>
                    <a:pt x="2484" y="4442"/>
                  </a:lnTo>
                  <a:lnTo>
                    <a:pt x="2428" y="4316"/>
                  </a:lnTo>
                  <a:lnTo>
                    <a:pt x="2047" y="4376"/>
                  </a:lnTo>
                  <a:lnTo>
                    <a:pt x="2044" y="4551"/>
                  </a:lnTo>
                  <a:lnTo>
                    <a:pt x="1834" y="4631"/>
                  </a:lnTo>
                  <a:lnTo>
                    <a:pt x="1883" y="4909"/>
                  </a:lnTo>
                  <a:lnTo>
                    <a:pt x="1795" y="5078"/>
                  </a:lnTo>
                  <a:lnTo>
                    <a:pt x="1851" y="5231"/>
                  </a:lnTo>
                  <a:lnTo>
                    <a:pt x="1900" y="5372"/>
                  </a:lnTo>
                  <a:lnTo>
                    <a:pt x="1671" y="5341"/>
                  </a:lnTo>
                  <a:lnTo>
                    <a:pt x="1493" y="5444"/>
                  </a:lnTo>
                  <a:lnTo>
                    <a:pt x="1404" y="5239"/>
                  </a:lnTo>
                  <a:lnTo>
                    <a:pt x="1092" y="5101"/>
                  </a:lnTo>
                  <a:lnTo>
                    <a:pt x="1092" y="4912"/>
                  </a:lnTo>
                  <a:lnTo>
                    <a:pt x="902" y="4775"/>
                  </a:lnTo>
                  <a:lnTo>
                    <a:pt x="731" y="4800"/>
                  </a:lnTo>
                  <a:lnTo>
                    <a:pt x="646" y="5011"/>
                  </a:lnTo>
                  <a:lnTo>
                    <a:pt x="916" y="5150"/>
                  </a:lnTo>
                  <a:lnTo>
                    <a:pt x="1041" y="5360"/>
                  </a:lnTo>
                  <a:lnTo>
                    <a:pt x="745" y="5309"/>
                  </a:lnTo>
                  <a:lnTo>
                    <a:pt x="531" y="5156"/>
                  </a:lnTo>
                  <a:lnTo>
                    <a:pt x="488" y="5347"/>
                  </a:lnTo>
                  <a:lnTo>
                    <a:pt x="279" y="5251"/>
                  </a:lnTo>
                  <a:lnTo>
                    <a:pt x="246" y="5436"/>
                  </a:lnTo>
                  <a:lnTo>
                    <a:pt x="281" y="5580"/>
                  </a:lnTo>
                  <a:lnTo>
                    <a:pt x="0" y="5595"/>
                  </a:lnTo>
                  <a:lnTo>
                    <a:pt x="128" y="5763"/>
                  </a:lnTo>
                  <a:lnTo>
                    <a:pt x="269" y="5880"/>
                  </a:lnTo>
                  <a:lnTo>
                    <a:pt x="364" y="6059"/>
                  </a:lnTo>
                  <a:lnTo>
                    <a:pt x="597" y="6108"/>
                  </a:lnTo>
                  <a:lnTo>
                    <a:pt x="832" y="6090"/>
                  </a:lnTo>
                  <a:lnTo>
                    <a:pt x="879" y="5893"/>
                  </a:lnTo>
                  <a:lnTo>
                    <a:pt x="1092" y="5905"/>
                  </a:lnTo>
                  <a:lnTo>
                    <a:pt x="1232" y="6077"/>
                  </a:lnTo>
                  <a:lnTo>
                    <a:pt x="1443" y="6255"/>
                  </a:lnTo>
                  <a:lnTo>
                    <a:pt x="1149" y="6296"/>
                  </a:lnTo>
                  <a:lnTo>
                    <a:pt x="1053" y="6459"/>
                  </a:lnTo>
                  <a:lnTo>
                    <a:pt x="1189" y="6616"/>
                  </a:lnTo>
                  <a:lnTo>
                    <a:pt x="1194" y="6789"/>
                  </a:lnTo>
                  <a:lnTo>
                    <a:pt x="1411" y="6830"/>
                  </a:lnTo>
                  <a:lnTo>
                    <a:pt x="1428" y="7005"/>
                  </a:lnTo>
                  <a:lnTo>
                    <a:pt x="1546" y="7115"/>
                  </a:lnTo>
                  <a:lnTo>
                    <a:pt x="1769" y="7116"/>
                  </a:lnTo>
                  <a:lnTo>
                    <a:pt x="1610" y="7251"/>
                  </a:lnTo>
                  <a:lnTo>
                    <a:pt x="1919" y="7337"/>
                  </a:lnTo>
                  <a:lnTo>
                    <a:pt x="2140" y="7291"/>
                  </a:lnTo>
                  <a:lnTo>
                    <a:pt x="2367" y="7267"/>
                  </a:lnTo>
                  <a:lnTo>
                    <a:pt x="2516" y="7408"/>
                  </a:lnTo>
                  <a:lnTo>
                    <a:pt x="2485" y="7589"/>
                  </a:lnTo>
                  <a:lnTo>
                    <a:pt x="2817" y="7583"/>
                  </a:lnTo>
                  <a:lnTo>
                    <a:pt x="2864" y="7417"/>
                  </a:lnTo>
                  <a:lnTo>
                    <a:pt x="3040" y="7296"/>
                  </a:lnTo>
                  <a:lnTo>
                    <a:pt x="3218" y="7395"/>
                  </a:lnTo>
                  <a:lnTo>
                    <a:pt x="3556" y="7419"/>
                  </a:lnTo>
                  <a:lnTo>
                    <a:pt x="3203" y="7553"/>
                  </a:lnTo>
                  <a:lnTo>
                    <a:pt x="2944" y="7680"/>
                  </a:lnTo>
                  <a:lnTo>
                    <a:pt x="2908" y="7867"/>
                  </a:lnTo>
                  <a:lnTo>
                    <a:pt x="2652" y="7992"/>
                  </a:lnTo>
                  <a:lnTo>
                    <a:pt x="2657" y="8159"/>
                  </a:lnTo>
                  <a:lnTo>
                    <a:pt x="2978" y="8188"/>
                  </a:lnTo>
                  <a:lnTo>
                    <a:pt x="3267" y="8106"/>
                  </a:lnTo>
                  <a:lnTo>
                    <a:pt x="3585" y="7928"/>
                  </a:lnTo>
                  <a:lnTo>
                    <a:pt x="3834" y="7684"/>
                  </a:lnTo>
                  <a:lnTo>
                    <a:pt x="4091" y="7505"/>
                  </a:lnTo>
                  <a:lnTo>
                    <a:pt x="4380" y="7426"/>
                  </a:lnTo>
                  <a:cubicBezTo>
                    <a:pt x="4389" y="7406"/>
                    <a:pt x="4397" y="7387"/>
                    <a:pt x="4406" y="7368"/>
                  </a:cubicBezTo>
                  <a:cubicBezTo>
                    <a:pt x="4414" y="7349"/>
                    <a:pt x="4423" y="7329"/>
                    <a:pt x="4431" y="7310"/>
                  </a:cubicBezTo>
                  <a:lnTo>
                    <a:pt x="4581" y="7079"/>
                  </a:lnTo>
                  <a:lnTo>
                    <a:pt x="4753" y="6959"/>
                  </a:lnTo>
                  <a:lnTo>
                    <a:pt x="4961" y="7049"/>
                  </a:lnTo>
                  <a:lnTo>
                    <a:pt x="4701" y="7211"/>
                  </a:lnTo>
                  <a:lnTo>
                    <a:pt x="4348" y="7617"/>
                  </a:lnTo>
                  <a:lnTo>
                    <a:pt x="4441" y="7730"/>
                  </a:lnTo>
                  <a:lnTo>
                    <a:pt x="4675" y="7793"/>
                  </a:lnTo>
                  <a:lnTo>
                    <a:pt x="4670" y="7942"/>
                  </a:lnTo>
                  <a:lnTo>
                    <a:pt x="4222" y="7814"/>
                  </a:lnTo>
                  <a:lnTo>
                    <a:pt x="4019" y="7897"/>
                  </a:lnTo>
                  <a:lnTo>
                    <a:pt x="3832" y="8041"/>
                  </a:lnTo>
                  <a:lnTo>
                    <a:pt x="3853" y="8192"/>
                  </a:lnTo>
                  <a:lnTo>
                    <a:pt x="4055" y="8280"/>
                  </a:lnTo>
                  <a:lnTo>
                    <a:pt x="4193" y="8378"/>
                  </a:lnTo>
                  <a:lnTo>
                    <a:pt x="4190" y="8537"/>
                  </a:lnTo>
                  <a:lnTo>
                    <a:pt x="3867" y="8366"/>
                  </a:lnTo>
                  <a:lnTo>
                    <a:pt x="3598" y="8323"/>
                  </a:lnTo>
                  <a:lnTo>
                    <a:pt x="3437" y="8445"/>
                  </a:lnTo>
                  <a:lnTo>
                    <a:pt x="3402" y="8596"/>
                  </a:lnTo>
                  <a:lnTo>
                    <a:pt x="3233" y="8806"/>
                  </a:lnTo>
                  <a:lnTo>
                    <a:pt x="3000" y="8978"/>
                  </a:lnTo>
                  <a:lnTo>
                    <a:pt x="3275" y="9065"/>
                  </a:lnTo>
                  <a:lnTo>
                    <a:pt x="3578" y="9014"/>
                  </a:lnTo>
                  <a:lnTo>
                    <a:pt x="3673" y="9158"/>
                  </a:lnTo>
                  <a:lnTo>
                    <a:pt x="3489" y="9281"/>
                  </a:lnTo>
                  <a:lnTo>
                    <a:pt x="3203" y="9376"/>
                  </a:lnTo>
                  <a:lnTo>
                    <a:pt x="3056" y="9526"/>
                  </a:lnTo>
                  <a:lnTo>
                    <a:pt x="2968" y="9682"/>
                  </a:lnTo>
                  <a:lnTo>
                    <a:pt x="2815" y="9583"/>
                  </a:lnTo>
                  <a:lnTo>
                    <a:pt x="2684" y="9480"/>
                  </a:lnTo>
                  <a:lnTo>
                    <a:pt x="2429" y="9552"/>
                  </a:lnTo>
                  <a:lnTo>
                    <a:pt x="2149" y="9496"/>
                  </a:lnTo>
                  <a:lnTo>
                    <a:pt x="1931" y="9523"/>
                  </a:lnTo>
                  <a:lnTo>
                    <a:pt x="1702" y="9567"/>
                  </a:lnTo>
                  <a:lnTo>
                    <a:pt x="1566" y="9766"/>
                  </a:lnTo>
                  <a:lnTo>
                    <a:pt x="1698" y="9866"/>
                  </a:lnTo>
                  <a:lnTo>
                    <a:pt x="1909" y="9915"/>
                  </a:lnTo>
                  <a:lnTo>
                    <a:pt x="2114" y="9983"/>
                  </a:lnTo>
                  <a:lnTo>
                    <a:pt x="2250" y="10078"/>
                  </a:lnTo>
                  <a:lnTo>
                    <a:pt x="2495" y="10068"/>
                  </a:lnTo>
                  <a:cubicBezTo>
                    <a:pt x="2532" y="10075"/>
                    <a:pt x="2569" y="10082"/>
                    <a:pt x="2606" y="10090"/>
                  </a:cubicBezTo>
                  <a:cubicBezTo>
                    <a:pt x="2643" y="10097"/>
                    <a:pt x="2680" y="10104"/>
                    <a:pt x="2717" y="10112"/>
                  </a:cubicBezTo>
                  <a:lnTo>
                    <a:pt x="2929" y="10167"/>
                  </a:lnTo>
                  <a:lnTo>
                    <a:pt x="2361" y="10263"/>
                  </a:lnTo>
                  <a:lnTo>
                    <a:pt x="2455" y="10395"/>
                  </a:lnTo>
                  <a:lnTo>
                    <a:pt x="2651" y="10574"/>
                  </a:lnTo>
                  <a:lnTo>
                    <a:pt x="2694" y="10739"/>
                  </a:lnTo>
                  <a:lnTo>
                    <a:pt x="2943" y="10914"/>
                  </a:lnTo>
                  <a:lnTo>
                    <a:pt x="3171" y="10897"/>
                  </a:lnTo>
                  <a:lnTo>
                    <a:pt x="3370" y="10927"/>
                  </a:lnTo>
                  <a:lnTo>
                    <a:pt x="3456" y="11136"/>
                  </a:lnTo>
                  <a:lnTo>
                    <a:pt x="3680" y="11163"/>
                  </a:lnTo>
                  <a:lnTo>
                    <a:pt x="4087" y="11017"/>
                  </a:lnTo>
                  <a:lnTo>
                    <a:pt x="4367" y="10833"/>
                  </a:lnTo>
                  <a:lnTo>
                    <a:pt x="4616" y="10708"/>
                  </a:lnTo>
                  <a:lnTo>
                    <a:pt x="4591" y="10536"/>
                  </a:lnTo>
                  <a:lnTo>
                    <a:pt x="5006" y="10604"/>
                  </a:lnTo>
                  <a:lnTo>
                    <a:pt x="5197" y="10422"/>
                  </a:lnTo>
                  <a:lnTo>
                    <a:pt x="5408" y="10315"/>
                  </a:lnTo>
                  <a:lnTo>
                    <a:pt x="5686" y="10137"/>
                  </a:lnTo>
                  <a:lnTo>
                    <a:pt x="6065" y="9826"/>
                  </a:lnTo>
                  <a:lnTo>
                    <a:pt x="6351" y="9688"/>
                  </a:lnTo>
                  <a:lnTo>
                    <a:pt x="6098" y="10027"/>
                  </a:lnTo>
                  <a:lnTo>
                    <a:pt x="5755" y="10347"/>
                  </a:lnTo>
                  <a:lnTo>
                    <a:pt x="5515" y="10456"/>
                  </a:lnTo>
                  <a:lnTo>
                    <a:pt x="4863" y="10761"/>
                  </a:lnTo>
                  <a:lnTo>
                    <a:pt x="4942" y="10913"/>
                  </a:lnTo>
                  <a:lnTo>
                    <a:pt x="4715" y="10977"/>
                  </a:lnTo>
                  <a:lnTo>
                    <a:pt x="4525" y="10955"/>
                  </a:lnTo>
                  <a:lnTo>
                    <a:pt x="4372" y="11076"/>
                  </a:lnTo>
                  <a:lnTo>
                    <a:pt x="4098" y="11232"/>
                  </a:lnTo>
                  <a:lnTo>
                    <a:pt x="3877" y="11461"/>
                  </a:lnTo>
                  <a:lnTo>
                    <a:pt x="4326" y="11427"/>
                  </a:lnTo>
                  <a:lnTo>
                    <a:pt x="4494" y="11185"/>
                  </a:lnTo>
                  <a:lnTo>
                    <a:pt x="4841" y="11152"/>
                  </a:lnTo>
                  <a:lnTo>
                    <a:pt x="4640" y="11372"/>
                  </a:lnTo>
                  <a:lnTo>
                    <a:pt x="4441" y="11554"/>
                  </a:lnTo>
                  <a:lnTo>
                    <a:pt x="4201" y="11639"/>
                  </a:lnTo>
                  <a:lnTo>
                    <a:pt x="4097" y="11850"/>
                  </a:lnTo>
                  <a:lnTo>
                    <a:pt x="4022" y="12011"/>
                  </a:lnTo>
                  <a:lnTo>
                    <a:pt x="3833" y="12087"/>
                  </a:lnTo>
                  <a:lnTo>
                    <a:pt x="3638" y="12198"/>
                  </a:lnTo>
                  <a:lnTo>
                    <a:pt x="3437" y="12215"/>
                  </a:lnTo>
                  <a:lnTo>
                    <a:pt x="3348" y="12439"/>
                  </a:lnTo>
                  <a:lnTo>
                    <a:pt x="3213" y="12647"/>
                  </a:lnTo>
                  <a:lnTo>
                    <a:pt x="2957" y="12828"/>
                  </a:lnTo>
                  <a:lnTo>
                    <a:pt x="2838" y="13006"/>
                  </a:lnTo>
                  <a:lnTo>
                    <a:pt x="3218" y="12971"/>
                  </a:lnTo>
                  <a:lnTo>
                    <a:pt x="3423" y="12707"/>
                  </a:lnTo>
                  <a:lnTo>
                    <a:pt x="3702" y="12561"/>
                  </a:lnTo>
                  <a:lnTo>
                    <a:pt x="4026" y="12596"/>
                  </a:lnTo>
                  <a:lnTo>
                    <a:pt x="3654" y="12812"/>
                  </a:lnTo>
                  <a:lnTo>
                    <a:pt x="3551" y="12940"/>
                  </a:lnTo>
                  <a:lnTo>
                    <a:pt x="3441" y="13137"/>
                  </a:lnTo>
                  <a:lnTo>
                    <a:pt x="3764" y="13068"/>
                  </a:lnTo>
                  <a:lnTo>
                    <a:pt x="4000" y="12990"/>
                  </a:lnTo>
                  <a:lnTo>
                    <a:pt x="3692" y="13264"/>
                  </a:lnTo>
                  <a:lnTo>
                    <a:pt x="3737" y="13429"/>
                  </a:lnTo>
                  <a:lnTo>
                    <a:pt x="3742" y="13593"/>
                  </a:lnTo>
                  <a:lnTo>
                    <a:pt x="3499" y="13418"/>
                  </a:lnTo>
                  <a:lnTo>
                    <a:pt x="3278" y="13519"/>
                  </a:lnTo>
                  <a:lnTo>
                    <a:pt x="3106" y="13746"/>
                  </a:lnTo>
                  <a:lnTo>
                    <a:pt x="2837" y="13988"/>
                  </a:lnTo>
                  <a:lnTo>
                    <a:pt x="2719" y="14156"/>
                  </a:lnTo>
                  <a:lnTo>
                    <a:pt x="2893" y="14216"/>
                  </a:lnTo>
                  <a:lnTo>
                    <a:pt x="2776" y="14436"/>
                  </a:lnTo>
                  <a:lnTo>
                    <a:pt x="2800" y="14601"/>
                  </a:lnTo>
                  <a:lnTo>
                    <a:pt x="2845" y="14803"/>
                  </a:lnTo>
                  <a:lnTo>
                    <a:pt x="2757" y="15012"/>
                  </a:lnTo>
                  <a:lnTo>
                    <a:pt x="2845" y="15153"/>
                  </a:lnTo>
                  <a:lnTo>
                    <a:pt x="3201" y="15083"/>
                  </a:lnTo>
                  <a:lnTo>
                    <a:pt x="3515" y="15002"/>
                  </a:lnTo>
                  <a:lnTo>
                    <a:pt x="3245" y="15241"/>
                  </a:lnTo>
                  <a:lnTo>
                    <a:pt x="2885" y="15401"/>
                  </a:lnTo>
                  <a:lnTo>
                    <a:pt x="2632" y="15539"/>
                  </a:lnTo>
                  <a:lnTo>
                    <a:pt x="2626" y="15742"/>
                  </a:lnTo>
                  <a:lnTo>
                    <a:pt x="2388" y="15917"/>
                  </a:lnTo>
                  <a:lnTo>
                    <a:pt x="2293" y="16072"/>
                  </a:lnTo>
                  <a:lnTo>
                    <a:pt x="2235" y="16323"/>
                  </a:lnTo>
                  <a:lnTo>
                    <a:pt x="2236" y="16565"/>
                  </a:lnTo>
                  <a:lnTo>
                    <a:pt x="2152" y="16859"/>
                  </a:lnTo>
                  <a:lnTo>
                    <a:pt x="1869" y="16907"/>
                  </a:lnTo>
                  <a:lnTo>
                    <a:pt x="1757" y="17096"/>
                  </a:lnTo>
                  <a:lnTo>
                    <a:pt x="1706" y="17413"/>
                  </a:lnTo>
                  <a:lnTo>
                    <a:pt x="1642" y="17603"/>
                  </a:lnTo>
                  <a:lnTo>
                    <a:pt x="2055" y="17575"/>
                  </a:lnTo>
                  <a:lnTo>
                    <a:pt x="2307" y="17540"/>
                  </a:lnTo>
                  <a:lnTo>
                    <a:pt x="2591" y="17547"/>
                  </a:lnTo>
                  <a:lnTo>
                    <a:pt x="2840" y="17343"/>
                  </a:lnTo>
                  <a:lnTo>
                    <a:pt x="2903" y="17048"/>
                  </a:lnTo>
                  <a:lnTo>
                    <a:pt x="2784" y="16871"/>
                  </a:lnTo>
                  <a:lnTo>
                    <a:pt x="2978" y="16704"/>
                  </a:lnTo>
                  <a:lnTo>
                    <a:pt x="3167" y="16455"/>
                  </a:lnTo>
                  <a:lnTo>
                    <a:pt x="3325" y="16262"/>
                  </a:lnTo>
                  <a:lnTo>
                    <a:pt x="3553" y="16095"/>
                  </a:lnTo>
                  <a:lnTo>
                    <a:pt x="3592" y="15833"/>
                  </a:lnTo>
                  <a:lnTo>
                    <a:pt x="3679" y="15579"/>
                  </a:lnTo>
                  <a:lnTo>
                    <a:pt x="3952" y="15343"/>
                  </a:lnTo>
                  <a:lnTo>
                    <a:pt x="4210" y="15175"/>
                  </a:lnTo>
                  <a:lnTo>
                    <a:pt x="4163" y="14893"/>
                  </a:lnTo>
                  <a:cubicBezTo>
                    <a:pt x="4153" y="14841"/>
                    <a:pt x="4143" y="14789"/>
                    <a:pt x="4133" y="14737"/>
                  </a:cubicBezTo>
                  <a:cubicBezTo>
                    <a:pt x="4124" y="14685"/>
                    <a:pt x="4114" y="14633"/>
                    <a:pt x="4104" y="14581"/>
                  </a:cubicBezTo>
                  <a:lnTo>
                    <a:pt x="3938" y="14266"/>
                  </a:lnTo>
                  <a:lnTo>
                    <a:pt x="3991" y="13958"/>
                  </a:lnTo>
                  <a:lnTo>
                    <a:pt x="4186" y="13818"/>
                  </a:lnTo>
                  <a:lnTo>
                    <a:pt x="4449" y="13825"/>
                  </a:lnTo>
                  <a:lnTo>
                    <a:pt x="4616" y="13677"/>
                  </a:lnTo>
                  <a:lnTo>
                    <a:pt x="4883" y="13526"/>
                  </a:lnTo>
                  <a:cubicBezTo>
                    <a:pt x="4927" y="13498"/>
                    <a:pt x="4971" y="13470"/>
                    <a:pt x="5016" y="13442"/>
                  </a:cubicBezTo>
                  <a:cubicBezTo>
                    <a:pt x="5060" y="13414"/>
                    <a:pt x="5104" y="13386"/>
                    <a:pt x="5149" y="13358"/>
                  </a:cubicBezTo>
                  <a:lnTo>
                    <a:pt x="5390" y="13271"/>
                  </a:lnTo>
                  <a:lnTo>
                    <a:pt x="5727" y="13132"/>
                  </a:lnTo>
                  <a:lnTo>
                    <a:pt x="5881" y="12908"/>
                  </a:lnTo>
                  <a:lnTo>
                    <a:pt x="6178" y="12853"/>
                  </a:lnTo>
                  <a:lnTo>
                    <a:pt x="6506" y="12824"/>
                  </a:lnTo>
                  <a:lnTo>
                    <a:pt x="6113" y="13035"/>
                  </a:lnTo>
                  <a:lnTo>
                    <a:pt x="5725" y="13285"/>
                  </a:lnTo>
                  <a:lnTo>
                    <a:pt x="5340" y="13461"/>
                  </a:lnTo>
                  <a:lnTo>
                    <a:pt x="4955" y="13803"/>
                  </a:lnTo>
                  <a:lnTo>
                    <a:pt x="4616" y="13927"/>
                  </a:lnTo>
                  <a:lnTo>
                    <a:pt x="4417" y="14198"/>
                  </a:lnTo>
                  <a:lnTo>
                    <a:pt x="4269" y="14381"/>
                  </a:lnTo>
                  <a:lnTo>
                    <a:pt x="4462" y="14938"/>
                  </a:lnTo>
                  <a:lnTo>
                    <a:pt x="4876" y="14955"/>
                  </a:lnTo>
                  <a:lnTo>
                    <a:pt x="4872" y="14679"/>
                  </a:lnTo>
                  <a:lnTo>
                    <a:pt x="4990" y="14473"/>
                  </a:lnTo>
                  <a:lnTo>
                    <a:pt x="5155" y="14715"/>
                  </a:lnTo>
                  <a:lnTo>
                    <a:pt x="5132" y="14923"/>
                  </a:lnTo>
                  <a:lnTo>
                    <a:pt x="5223" y="15238"/>
                  </a:lnTo>
                  <a:lnTo>
                    <a:pt x="5348" y="15421"/>
                  </a:lnTo>
                  <a:lnTo>
                    <a:pt x="5553" y="15191"/>
                  </a:lnTo>
                  <a:lnTo>
                    <a:pt x="5456" y="14955"/>
                  </a:lnTo>
                  <a:lnTo>
                    <a:pt x="5412" y="14736"/>
                  </a:lnTo>
                  <a:cubicBezTo>
                    <a:pt x="5408" y="14693"/>
                    <a:pt x="5403" y="14651"/>
                    <a:pt x="5399" y="14608"/>
                  </a:cubicBezTo>
                  <a:cubicBezTo>
                    <a:pt x="5394" y="14566"/>
                    <a:pt x="5390" y="14523"/>
                    <a:pt x="5386" y="14481"/>
                  </a:cubicBezTo>
                  <a:lnTo>
                    <a:pt x="5345" y="14208"/>
                  </a:lnTo>
                  <a:lnTo>
                    <a:pt x="5614" y="14684"/>
                  </a:lnTo>
                  <a:lnTo>
                    <a:pt x="5751" y="14941"/>
                  </a:lnTo>
                  <a:lnTo>
                    <a:pt x="6001" y="14843"/>
                  </a:lnTo>
                  <a:lnTo>
                    <a:pt x="6192" y="14543"/>
                  </a:lnTo>
                  <a:lnTo>
                    <a:pt x="6308" y="14328"/>
                  </a:lnTo>
                  <a:lnTo>
                    <a:pt x="6508" y="14174"/>
                  </a:lnTo>
                  <a:lnTo>
                    <a:pt x="6515" y="13924"/>
                  </a:lnTo>
                  <a:lnTo>
                    <a:pt x="6729" y="13741"/>
                  </a:lnTo>
                  <a:lnTo>
                    <a:pt x="6910" y="13623"/>
                  </a:lnTo>
                  <a:lnTo>
                    <a:pt x="6761" y="13930"/>
                  </a:lnTo>
                  <a:lnTo>
                    <a:pt x="6688" y="14211"/>
                  </a:lnTo>
                  <a:lnTo>
                    <a:pt x="6831" y="14318"/>
                  </a:lnTo>
                  <a:lnTo>
                    <a:pt x="7058" y="14432"/>
                  </a:lnTo>
                  <a:lnTo>
                    <a:pt x="7533" y="14607"/>
                  </a:lnTo>
                  <a:lnTo>
                    <a:pt x="7557" y="14736"/>
                  </a:lnTo>
                  <a:lnTo>
                    <a:pt x="6835" y="14496"/>
                  </a:lnTo>
                  <a:lnTo>
                    <a:pt x="6465" y="14529"/>
                  </a:lnTo>
                  <a:lnTo>
                    <a:pt x="6298" y="14704"/>
                  </a:lnTo>
                  <a:lnTo>
                    <a:pt x="6318" y="14981"/>
                  </a:lnTo>
                  <a:lnTo>
                    <a:pt x="6306" y="15287"/>
                  </a:lnTo>
                  <a:lnTo>
                    <a:pt x="6306" y="15451"/>
                  </a:lnTo>
                  <a:lnTo>
                    <a:pt x="6187" y="15652"/>
                  </a:lnTo>
                  <a:lnTo>
                    <a:pt x="6252" y="15985"/>
                  </a:lnTo>
                  <a:lnTo>
                    <a:pt x="6512" y="16140"/>
                  </a:lnTo>
                  <a:lnTo>
                    <a:pt x="6788" y="16253"/>
                  </a:lnTo>
                  <a:lnTo>
                    <a:pt x="6897" y="16439"/>
                  </a:lnTo>
                  <a:lnTo>
                    <a:pt x="6901" y="16694"/>
                  </a:lnTo>
                  <a:lnTo>
                    <a:pt x="7026" y="16980"/>
                  </a:lnTo>
                  <a:lnTo>
                    <a:pt x="6947" y="17239"/>
                  </a:lnTo>
                  <a:lnTo>
                    <a:pt x="6644" y="17341"/>
                  </a:lnTo>
                  <a:lnTo>
                    <a:pt x="6336" y="17434"/>
                  </a:lnTo>
                  <a:lnTo>
                    <a:pt x="6072" y="17636"/>
                  </a:lnTo>
                  <a:lnTo>
                    <a:pt x="6013" y="17864"/>
                  </a:lnTo>
                  <a:lnTo>
                    <a:pt x="5742" y="18114"/>
                  </a:lnTo>
                  <a:lnTo>
                    <a:pt x="5550" y="18305"/>
                  </a:lnTo>
                  <a:lnTo>
                    <a:pt x="5319" y="18574"/>
                  </a:lnTo>
                  <a:lnTo>
                    <a:pt x="5086" y="18771"/>
                  </a:lnTo>
                  <a:lnTo>
                    <a:pt x="4783" y="18929"/>
                  </a:lnTo>
                  <a:lnTo>
                    <a:pt x="4610" y="19254"/>
                  </a:lnTo>
                  <a:lnTo>
                    <a:pt x="4566" y="19509"/>
                  </a:lnTo>
                  <a:lnTo>
                    <a:pt x="4677" y="19762"/>
                  </a:lnTo>
                  <a:lnTo>
                    <a:pt x="4701" y="20082"/>
                  </a:lnTo>
                  <a:lnTo>
                    <a:pt x="4465" y="20112"/>
                  </a:lnTo>
                  <a:lnTo>
                    <a:pt x="4380" y="19847"/>
                  </a:lnTo>
                  <a:lnTo>
                    <a:pt x="4351" y="19618"/>
                  </a:lnTo>
                  <a:lnTo>
                    <a:pt x="4197" y="19433"/>
                  </a:lnTo>
                  <a:lnTo>
                    <a:pt x="3922" y="19592"/>
                  </a:lnTo>
                  <a:lnTo>
                    <a:pt x="3879" y="19766"/>
                  </a:lnTo>
                  <a:lnTo>
                    <a:pt x="3904" y="20141"/>
                  </a:lnTo>
                  <a:lnTo>
                    <a:pt x="3957" y="20297"/>
                  </a:lnTo>
                  <a:lnTo>
                    <a:pt x="4222" y="20552"/>
                  </a:lnTo>
                  <a:lnTo>
                    <a:pt x="4446" y="20770"/>
                  </a:lnTo>
                  <a:lnTo>
                    <a:pt x="4581" y="21042"/>
                  </a:lnTo>
                  <a:lnTo>
                    <a:pt x="4627" y="21266"/>
                  </a:lnTo>
                  <a:lnTo>
                    <a:pt x="4533" y="21425"/>
                  </a:lnTo>
                  <a:lnTo>
                    <a:pt x="4869" y="21600"/>
                  </a:lnTo>
                  <a:lnTo>
                    <a:pt x="5180" y="21595"/>
                  </a:lnTo>
                  <a:lnTo>
                    <a:pt x="5015" y="21241"/>
                  </a:lnTo>
                  <a:lnTo>
                    <a:pt x="4875" y="20941"/>
                  </a:lnTo>
                  <a:lnTo>
                    <a:pt x="4713" y="20609"/>
                  </a:lnTo>
                  <a:lnTo>
                    <a:pt x="5002" y="20484"/>
                  </a:lnTo>
                  <a:lnTo>
                    <a:pt x="5323" y="20479"/>
                  </a:lnTo>
                  <a:lnTo>
                    <a:pt x="5547" y="20425"/>
                  </a:lnTo>
                  <a:lnTo>
                    <a:pt x="5760" y="20701"/>
                  </a:lnTo>
                  <a:lnTo>
                    <a:pt x="6026" y="20794"/>
                  </a:lnTo>
                  <a:lnTo>
                    <a:pt x="6272" y="20934"/>
                  </a:lnTo>
                  <a:lnTo>
                    <a:pt x="6340" y="21151"/>
                  </a:lnTo>
                  <a:lnTo>
                    <a:pt x="6479" y="21326"/>
                  </a:lnTo>
                  <a:lnTo>
                    <a:pt x="6619" y="21437"/>
                  </a:lnTo>
                  <a:lnTo>
                    <a:pt x="6812" y="21559"/>
                  </a:lnTo>
                  <a:lnTo>
                    <a:pt x="6999" y="21557"/>
                  </a:lnTo>
                  <a:lnTo>
                    <a:pt x="7192" y="21475"/>
                  </a:lnTo>
                  <a:lnTo>
                    <a:pt x="7392" y="21257"/>
                  </a:lnTo>
                  <a:lnTo>
                    <a:pt x="7447" y="21016"/>
                  </a:lnTo>
                  <a:lnTo>
                    <a:pt x="7307" y="20791"/>
                  </a:lnTo>
                  <a:lnTo>
                    <a:pt x="7087" y="20636"/>
                  </a:lnTo>
                  <a:lnTo>
                    <a:pt x="7258" y="20461"/>
                  </a:lnTo>
                  <a:lnTo>
                    <a:pt x="7254" y="20188"/>
                  </a:lnTo>
                  <a:lnTo>
                    <a:pt x="7537" y="20210"/>
                  </a:lnTo>
                  <a:lnTo>
                    <a:pt x="7571" y="20582"/>
                  </a:lnTo>
                  <a:lnTo>
                    <a:pt x="7701" y="20686"/>
                  </a:lnTo>
                  <a:lnTo>
                    <a:pt x="8094" y="20761"/>
                  </a:lnTo>
                  <a:lnTo>
                    <a:pt x="8321" y="21059"/>
                  </a:lnTo>
                  <a:lnTo>
                    <a:pt x="8503" y="21197"/>
                  </a:lnTo>
                  <a:lnTo>
                    <a:pt x="8783" y="21161"/>
                  </a:lnTo>
                  <a:cubicBezTo>
                    <a:pt x="8770" y="21211"/>
                    <a:pt x="8791" y="21263"/>
                    <a:pt x="8840" y="21301"/>
                  </a:cubicBezTo>
                  <a:cubicBezTo>
                    <a:pt x="8930" y="21372"/>
                    <a:pt x="9086" y="21383"/>
                    <a:pt x="9196" y="21326"/>
                  </a:cubicBezTo>
                  <a:lnTo>
                    <a:pt x="9540" y="21233"/>
                  </a:lnTo>
                  <a:lnTo>
                    <a:pt x="9814" y="21146"/>
                  </a:lnTo>
                  <a:lnTo>
                    <a:pt x="9908" y="20790"/>
                  </a:lnTo>
                  <a:lnTo>
                    <a:pt x="10255" y="20727"/>
                  </a:lnTo>
                  <a:lnTo>
                    <a:pt x="10729" y="20821"/>
                  </a:lnTo>
                  <a:lnTo>
                    <a:pt x="10982" y="20947"/>
                  </a:lnTo>
                  <a:lnTo>
                    <a:pt x="11151" y="20811"/>
                  </a:lnTo>
                  <a:cubicBezTo>
                    <a:pt x="11123" y="20731"/>
                    <a:pt x="11106" y="20650"/>
                    <a:pt x="11101" y="20569"/>
                  </a:cubicBezTo>
                  <a:cubicBezTo>
                    <a:pt x="11095" y="20480"/>
                    <a:pt x="11103" y="20392"/>
                    <a:pt x="11125" y="20305"/>
                  </a:cubicBezTo>
                  <a:lnTo>
                    <a:pt x="11264" y="20189"/>
                  </a:lnTo>
                  <a:lnTo>
                    <a:pt x="11450" y="20383"/>
                  </a:lnTo>
                  <a:lnTo>
                    <a:pt x="11639" y="20425"/>
                  </a:lnTo>
                  <a:lnTo>
                    <a:pt x="12160" y="20527"/>
                  </a:lnTo>
                  <a:lnTo>
                    <a:pt x="12456" y="20461"/>
                  </a:lnTo>
                  <a:lnTo>
                    <a:pt x="12667" y="20440"/>
                  </a:lnTo>
                  <a:lnTo>
                    <a:pt x="13084" y="20555"/>
                  </a:lnTo>
                  <a:lnTo>
                    <a:pt x="13397" y="20560"/>
                  </a:lnTo>
                  <a:lnTo>
                    <a:pt x="13584" y="20334"/>
                  </a:lnTo>
                  <a:lnTo>
                    <a:pt x="13708" y="20127"/>
                  </a:lnTo>
                  <a:lnTo>
                    <a:pt x="13948" y="20185"/>
                  </a:lnTo>
                  <a:lnTo>
                    <a:pt x="14314" y="20018"/>
                  </a:lnTo>
                  <a:lnTo>
                    <a:pt x="14532" y="19924"/>
                  </a:lnTo>
                  <a:lnTo>
                    <a:pt x="14816" y="19737"/>
                  </a:lnTo>
                  <a:lnTo>
                    <a:pt x="14938" y="19558"/>
                  </a:lnTo>
                  <a:lnTo>
                    <a:pt x="15120" y="19603"/>
                  </a:lnTo>
                  <a:lnTo>
                    <a:pt x="15554" y="19519"/>
                  </a:lnTo>
                  <a:lnTo>
                    <a:pt x="15758" y="19312"/>
                  </a:lnTo>
                  <a:lnTo>
                    <a:pt x="15879" y="19095"/>
                  </a:lnTo>
                  <a:lnTo>
                    <a:pt x="16143" y="18940"/>
                  </a:lnTo>
                  <a:lnTo>
                    <a:pt x="16446" y="18753"/>
                  </a:lnTo>
                  <a:lnTo>
                    <a:pt x="16693" y="18680"/>
                  </a:lnTo>
                  <a:lnTo>
                    <a:pt x="16986" y="18688"/>
                  </a:lnTo>
                  <a:lnTo>
                    <a:pt x="17223" y="18605"/>
                  </a:lnTo>
                  <a:lnTo>
                    <a:pt x="17466" y="18415"/>
                  </a:lnTo>
                  <a:lnTo>
                    <a:pt x="17821" y="18342"/>
                  </a:lnTo>
                  <a:lnTo>
                    <a:pt x="17997" y="18185"/>
                  </a:lnTo>
                  <a:lnTo>
                    <a:pt x="17926" y="17969"/>
                  </a:lnTo>
                  <a:lnTo>
                    <a:pt x="17866" y="17772"/>
                  </a:lnTo>
                  <a:lnTo>
                    <a:pt x="17720" y="17608"/>
                  </a:lnTo>
                  <a:lnTo>
                    <a:pt x="17724" y="17400"/>
                  </a:lnTo>
                  <a:lnTo>
                    <a:pt x="17873" y="17135"/>
                  </a:lnTo>
                  <a:lnTo>
                    <a:pt x="18124" y="16935"/>
                  </a:lnTo>
                  <a:lnTo>
                    <a:pt x="18382" y="16752"/>
                  </a:lnTo>
                  <a:lnTo>
                    <a:pt x="18731" y="16544"/>
                  </a:lnTo>
                  <a:lnTo>
                    <a:pt x="18951" y="16319"/>
                  </a:lnTo>
                  <a:lnTo>
                    <a:pt x="18726" y="16158"/>
                  </a:lnTo>
                  <a:lnTo>
                    <a:pt x="18726" y="16020"/>
                  </a:lnTo>
                  <a:lnTo>
                    <a:pt x="18617" y="15877"/>
                  </a:lnTo>
                  <a:lnTo>
                    <a:pt x="18551" y="15766"/>
                  </a:lnTo>
                  <a:lnTo>
                    <a:pt x="18320" y="15742"/>
                  </a:lnTo>
                  <a:lnTo>
                    <a:pt x="18141" y="15619"/>
                  </a:lnTo>
                  <a:lnTo>
                    <a:pt x="17885" y="15656"/>
                  </a:lnTo>
                  <a:lnTo>
                    <a:pt x="17566" y="15488"/>
                  </a:lnTo>
                  <a:cubicBezTo>
                    <a:pt x="17562" y="15401"/>
                    <a:pt x="17513" y="15318"/>
                    <a:pt x="17427" y="15253"/>
                  </a:cubicBezTo>
                  <a:cubicBezTo>
                    <a:pt x="17342" y="15190"/>
                    <a:pt x="17228" y="15149"/>
                    <a:pt x="17104" y="15137"/>
                  </a:cubicBezTo>
                  <a:lnTo>
                    <a:pt x="16645" y="15167"/>
                  </a:lnTo>
                  <a:lnTo>
                    <a:pt x="16785" y="15006"/>
                  </a:lnTo>
                  <a:lnTo>
                    <a:pt x="16646" y="14836"/>
                  </a:lnTo>
                  <a:lnTo>
                    <a:pt x="16417" y="14767"/>
                  </a:lnTo>
                  <a:cubicBezTo>
                    <a:pt x="16283" y="14788"/>
                    <a:pt x="16145" y="14789"/>
                    <a:pt x="16011" y="14772"/>
                  </a:cubicBezTo>
                  <a:cubicBezTo>
                    <a:pt x="15919" y="14760"/>
                    <a:pt x="15830" y="14739"/>
                    <a:pt x="15746" y="14710"/>
                  </a:cubicBezTo>
                  <a:lnTo>
                    <a:pt x="15492" y="14863"/>
                  </a:lnTo>
                  <a:lnTo>
                    <a:pt x="15216" y="15058"/>
                  </a:lnTo>
                  <a:lnTo>
                    <a:pt x="14871" y="15194"/>
                  </a:lnTo>
                  <a:lnTo>
                    <a:pt x="14598" y="15226"/>
                  </a:lnTo>
                  <a:lnTo>
                    <a:pt x="14235" y="15028"/>
                  </a:lnTo>
                  <a:lnTo>
                    <a:pt x="13986" y="14989"/>
                  </a:lnTo>
                  <a:lnTo>
                    <a:pt x="13608" y="15024"/>
                  </a:lnTo>
                  <a:lnTo>
                    <a:pt x="13340" y="14862"/>
                  </a:lnTo>
                  <a:lnTo>
                    <a:pt x="13069" y="14828"/>
                  </a:lnTo>
                  <a:lnTo>
                    <a:pt x="12537" y="14812"/>
                  </a:lnTo>
                  <a:lnTo>
                    <a:pt x="12047" y="14612"/>
                  </a:lnTo>
                  <a:lnTo>
                    <a:pt x="11935" y="14403"/>
                  </a:lnTo>
                  <a:lnTo>
                    <a:pt x="12358" y="14566"/>
                  </a:lnTo>
                  <a:lnTo>
                    <a:pt x="12825" y="14681"/>
                  </a:lnTo>
                  <a:lnTo>
                    <a:pt x="13284" y="14664"/>
                  </a:lnTo>
                  <a:lnTo>
                    <a:pt x="13589" y="14751"/>
                  </a:lnTo>
                  <a:lnTo>
                    <a:pt x="13901" y="14745"/>
                  </a:lnTo>
                  <a:lnTo>
                    <a:pt x="14192" y="14613"/>
                  </a:lnTo>
                  <a:lnTo>
                    <a:pt x="14349" y="14466"/>
                  </a:lnTo>
                  <a:lnTo>
                    <a:pt x="14468" y="14247"/>
                  </a:lnTo>
                  <a:lnTo>
                    <a:pt x="14811" y="14083"/>
                  </a:lnTo>
                  <a:lnTo>
                    <a:pt x="15163" y="13946"/>
                  </a:lnTo>
                  <a:lnTo>
                    <a:pt x="15647" y="13951"/>
                  </a:lnTo>
                  <a:lnTo>
                    <a:pt x="15984" y="14019"/>
                  </a:lnTo>
                  <a:lnTo>
                    <a:pt x="16194" y="14005"/>
                  </a:lnTo>
                  <a:lnTo>
                    <a:pt x="16600" y="13939"/>
                  </a:lnTo>
                  <a:lnTo>
                    <a:pt x="16869" y="13806"/>
                  </a:lnTo>
                  <a:lnTo>
                    <a:pt x="17009" y="13694"/>
                  </a:lnTo>
                  <a:lnTo>
                    <a:pt x="16827" y="13556"/>
                  </a:lnTo>
                  <a:lnTo>
                    <a:pt x="16564" y="13430"/>
                  </a:lnTo>
                  <a:lnTo>
                    <a:pt x="16579" y="13273"/>
                  </a:lnTo>
                  <a:lnTo>
                    <a:pt x="16202" y="13234"/>
                  </a:lnTo>
                  <a:lnTo>
                    <a:pt x="16055" y="13101"/>
                  </a:lnTo>
                  <a:lnTo>
                    <a:pt x="15734" y="13080"/>
                  </a:lnTo>
                  <a:lnTo>
                    <a:pt x="16048" y="12954"/>
                  </a:lnTo>
                  <a:lnTo>
                    <a:pt x="16117" y="12802"/>
                  </a:lnTo>
                  <a:lnTo>
                    <a:pt x="15929" y="12664"/>
                  </a:lnTo>
                  <a:lnTo>
                    <a:pt x="15574" y="12654"/>
                  </a:lnTo>
                  <a:lnTo>
                    <a:pt x="15097" y="12718"/>
                  </a:lnTo>
                  <a:lnTo>
                    <a:pt x="14727" y="12827"/>
                  </a:lnTo>
                  <a:lnTo>
                    <a:pt x="14385" y="12846"/>
                  </a:lnTo>
                  <a:lnTo>
                    <a:pt x="14800" y="12647"/>
                  </a:lnTo>
                  <a:lnTo>
                    <a:pt x="15415" y="12538"/>
                  </a:lnTo>
                  <a:lnTo>
                    <a:pt x="15796" y="12509"/>
                  </a:lnTo>
                  <a:lnTo>
                    <a:pt x="16217" y="12570"/>
                  </a:lnTo>
                  <a:lnTo>
                    <a:pt x="16598" y="12651"/>
                  </a:lnTo>
                  <a:lnTo>
                    <a:pt x="16702" y="12470"/>
                  </a:lnTo>
                  <a:lnTo>
                    <a:pt x="16844" y="12342"/>
                  </a:lnTo>
                  <a:lnTo>
                    <a:pt x="17132" y="12267"/>
                  </a:lnTo>
                  <a:lnTo>
                    <a:pt x="17387" y="12116"/>
                  </a:lnTo>
                  <a:lnTo>
                    <a:pt x="17595" y="11969"/>
                  </a:lnTo>
                  <a:lnTo>
                    <a:pt x="17715" y="11811"/>
                  </a:lnTo>
                  <a:lnTo>
                    <a:pt x="17746" y="11593"/>
                  </a:lnTo>
                  <a:lnTo>
                    <a:pt x="17981" y="11473"/>
                  </a:lnTo>
                  <a:lnTo>
                    <a:pt x="18014" y="11312"/>
                  </a:lnTo>
                  <a:lnTo>
                    <a:pt x="18169" y="11119"/>
                  </a:lnTo>
                  <a:lnTo>
                    <a:pt x="18510" y="10953"/>
                  </a:lnTo>
                  <a:lnTo>
                    <a:pt x="18870" y="10651"/>
                  </a:lnTo>
                  <a:lnTo>
                    <a:pt x="19118" y="10377"/>
                  </a:lnTo>
                  <a:lnTo>
                    <a:pt x="19251" y="10139"/>
                  </a:lnTo>
                  <a:lnTo>
                    <a:pt x="19428" y="9889"/>
                  </a:lnTo>
                  <a:lnTo>
                    <a:pt x="19716" y="9688"/>
                  </a:lnTo>
                  <a:lnTo>
                    <a:pt x="19867" y="9479"/>
                  </a:lnTo>
                  <a:lnTo>
                    <a:pt x="20012" y="9272"/>
                  </a:lnTo>
                  <a:lnTo>
                    <a:pt x="20040" y="9037"/>
                  </a:lnTo>
                  <a:cubicBezTo>
                    <a:pt x="20021" y="8987"/>
                    <a:pt x="20016" y="8934"/>
                    <a:pt x="20026" y="8882"/>
                  </a:cubicBezTo>
                  <a:cubicBezTo>
                    <a:pt x="20048" y="8762"/>
                    <a:pt x="20144" y="8654"/>
                    <a:pt x="20289" y="8585"/>
                  </a:cubicBezTo>
                  <a:lnTo>
                    <a:pt x="20392" y="8364"/>
                  </a:lnTo>
                  <a:lnTo>
                    <a:pt x="20489" y="8167"/>
                  </a:lnTo>
                  <a:cubicBezTo>
                    <a:pt x="20553" y="8125"/>
                    <a:pt x="20620" y="8085"/>
                    <a:pt x="20690" y="8048"/>
                  </a:cubicBezTo>
                  <a:cubicBezTo>
                    <a:pt x="20777" y="8002"/>
                    <a:pt x="20869" y="7961"/>
                    <a:pt x="20955" y="7915"/>
                  </a:cubicBezTo>
                  <a:cubicBezTo>
                    <a:pt x="21083" y="7847"/>
                    <a:pt x="21198" y="7768"/>
                    <a:pt x="21298" y="7680"/>
                  </a:cubicBezTo>
                  <a:cubicBezTo>
                    <a:pt x="21363" y="7633"/>
                    <a:pt x="21418" y="7580"/>
                    <a:pt x="21463" y="7523"/>
                  </a:cubicBezTo>
                  <a:cubicBezTo>
                    <a:pt x="21508" y="7467"/>
                    <a:pt x="21542" y="7407"/>
                    <a:pt x="21564" y="7345"/>
                  </a:cubicBezTo>
                  <a:lnTo>
                    <a:pt x="21600" y="7135"/>
                  </a:lnTo>
                  <a:lnTo>
                    <a:pt x="21457" y="6982"/>
                  </a:lnTo>
                  <a:lnTo>
                    <a:pt x="21458" y="6723"/>
                  </a:lnTo>
                  <a:lnTo>
                    <a:pt x="21295" y="6511"/>
                  </a:lnTo>
                  <a:lnTo>
                    <a:pt x="21099" y="6325"/>
                  </a:lnTo>
                  <a:lnTo>
                    <a:pt x="20948" y="6183"/>
                  </a:lnTo>
                  <a:lnTo>
                    <a:pt x="20740" y="6117"/>
                  </a:lnTo>
                  <a:lnTo>
                    <a:pt x="20362" y="6099"/>
                  </a:lnTo>
                  <a:lnTo>
                    <a:pt x="20013" y="6092"/>
                  </a:lnTo>
                  <a:lnTo>
                    <a:pt x="19542" y="6014"/>
                  </a:lnTo>
                  <a:lnTo>
                    <a:pt x="19241" y="5967"/>
                  </a:lnTo>
                  <a:lnTo>
                    <a:pt x="19015" y="6105"/>
                  </a:lnTo>
                  <a:lnTo>
                    <a:pt x="18777" y="6063"/>
                  </a:lnTo>
                  <a:lnTo>
                    <a:pt x="18475" y="6001"/>
                  </a:lnTo>
                  <a:cubicBezTo>
                    <a:pt x="18360" y="6004"/>
                    <a:pt x="18243" y="6003"/>
                    <a:pt x="18128" y="5998"/>
                  </a:cubicBezTo>
                  <a:cubicBezTo>
                    <a:pt x="18018" y="5993"/>
                    <a:pt x="17910" y="5984"/>
                    <a:pt x="17802" y="5971"/>
                  </a:cubicBezTo>
                  <a:lnTo>
                    <a:pt x="17541" y="5818"/>
                  </a:lnTo>
                  <a:lnTo>
                    <a:pt x="17286" y="5746"/>
                  </a:lnTo>
                  <a:lnTo>
                    <a:pt x="16933" y="5780"/>
                  </a:lnTo>
                  <a:lnTo>
                    <a:pt x="16661" y="5877"/>
                  </a:lnTo>
                  <a:lnTo>
                    <a:pt x="16346" y="5905"/>
                  </a:lnTo>
                  <a:lnTo>
                    <a:pt x="16037" y="5877"/>
                  </a:lnTo>
                  <a:lnTo>
                    <a:pt x="15744" y="5741"/>
                  </a:lnTo>
                  <a:cubicBezTo>
                    <a:pt x="15706" y="5669"/>
                    <a:pt x="15643" y="5604"/>
                    <a:pt x="15560" y="5553"/>
                  </a:cubicBezTo>
                  <a:cubicBezTo>
                    <a:pt x="15477" y="5501"/>
                    <a:pt x="15376" y="5465"/>
                    <a:pt x="15267" y="5445"/>
                  </a:cubicBezTo>
                  <a:cubicBezTo>
                    <a:pt x="15022" y="5402"/>
                    <a:pt x="14762" y="5448"/>
                    <a:pt x="14578" y="5568"/>
                  </a:cubicBezTo>
                  <a:lnTo>
                    <a:pt x="14197" y="5756"/>
                  </a:lnTo>
                  <a:lnTo>
                    <a:pt x="13800" y="5797"/>
                  </a:lnTo>
                  <a:lnTo>
                    <a:pt x="13576" y="5711"/>
                  </a:lnTo>
                  <a:lnTo>
                    <a:pt x="13269" y="5866"/>
                  </a:lnTo>
                  <a:lnTo>
                    <a:pt x="12917" y="5986"/>
                  </a:lnTo>
                  <a:lnTo>
                    <a:pt x="12718" y="6033"/>
                  </a:lnTo>
                  <a:lnTo>
                    <a:pt x="12494" y="5948"/>
                  </a:lnTo>
                  <a:lnTo>
                    <a:pt x="12116" y="5962"/>
                  </a:lnTo>
                  <a:lnTo>
                    <a:pt x="11762" y="6051"/>
                  </a:lnTo>
                  <a:cubicBezTo>
                    <a:pt x="11775" y="6115"/>
                    <a:pt x="11754" y="6179"/>
                    <a:pt x="11705" y="6234"/>
                  </a:cubicBezTo>
                  <a:cubicBezTo>
                    <a:pt x="11631" y="6315"/>
                    <a:pt x="11503" y="6366"/>
                    <a:pt x="11363" y="6369"/>
                  </a:cubicBezTo>
                  <a:lnTo>
                    <a:pt x="11074" y="6436"/>
                  </a:lnTo>
                  <a:lnTo>
                    <a:pt x="10946" y="6333"/>
                  </a:lnTo>
                  <a:lnTo>
                    <a:pt x="11238" y="6121"/>
                  </a:lnTo>
                  <a:lnTo>
                    <a:pt x="11560" y="5969"/>
                  </a:lnTo>
                  <a:lnTo>
                    <a:pt x="11822" y="5866"/>
                  </a:lnTo>
                  <a:lnTo>
                    <a:pt x="11990" y="5679"/>
                  </a:lnTo>
                  <a:lnTo>
                    <a:pt x="12094" y="5565"/>
                  </a:lnTo>
                  <a:lnTo>
                    <a:pt x="11955" y="5478"/>
                  </a:lnTo>
                  <a:lnTo>
                    <a:pt x="11640" y="5530"/>
                  </a:lnTo>
                  <a:lnTo>
                    <a:pt x="11438" y="5487"/>
                  </a:lnTo>
                  <a:lnTo>
                    <a:pt x="11147" y="5512"/>
                  </a:lnTo>
                  <a:lnTo>
                    <a:pt x="10844" y="5568"/>
                  </a:lnTo>
                  <a:lnTo>
                    <a:pt x="11099" y="5366"/>
                  </a:lnTo>
                  <a:lnTo>
                    <a:pt x="11538" y="5311"/>
                  </a:lnTo>
                  <a:lnTo>
                    <a:pt x="11895" y="5254"/>
                  </a:lnTo>
                  <a:lnTo>
                    <a:pt x="12329" y="5214"/>
                  </a:lnTo>
                  <a:lnTo>
                    <a:pt x="12279" y="5440"/>
                  </a:lnTo>
                  <a:cubicBezTo>
                    <a:pt x="12433" y="5433"/>
                    <a:pt x="12579" y="5389"/>
                    <a:pt x="12693" y="5317"/>
                  </a:cubicBezTo>
                  <a:cubicBezTo>
                    <a:pt x="12809" y="5243"/>
                    <a:pt x="12883" y="5143"/>
                    <a:pt x="12902" y="5035"/>
                  </a:cubicBezTo>
                  <a:cubicBezTo>
                    <a:pt x="13035" y="4959"/>
                    <a:pt x="13153" y="4871"/>
                    <a:pt x="13253" y="4775"/>
                  </a:cubicBezTo>
                  <a:cubicBezTo>
                    <a:pt x="13335" y="4695"/>
                    <a:pt x="13404" y="4610"/>
                    <a:pt x="13460" y="4520"/>
                  </a:cubicBezTo>
                  <a:lnTo>
                    <a:pt x="13036" y="4749"/>
                  </a:lnTo>
                  <a:lnTo>
                    <a:pt x="12818" y="4748"/>
                  </a:lnTo>
                  <a:lnTo>
                    <a:pt x="12606" y="4675"/>
                  </a:lnTo>
                  <a:lnTo>
                    <a:pt x="12191" y="4601"/>
                  </a:lnTo>
                  <a:lnTo>
                    <a:pt x="11753" y="4607"/>
                  </a:lnTo>
                  <a:lnTo>
                    <a:pt x="11501" y="4461"/>
                  </a:lnTo>
                  <a:lnTo>
                    <a:pt x="12097" y="4496"/>
                  </a:lnTo>
                  <a:lnTo>
                    <a:pt x="12555" y="4436"/>
                  </a:lnTo>
                  <a:lnTo>
                    <a:pt x="12545" y="4223"/>
                  </a:lnTo>
                  <a:lnTo>
                    <a:pt x="12674" y="4028"/>
                  </a:lnTo>
                  <a:lnTo>
                    <a:pt x="12936" y="3866"/>
                  </a:lnTo>
                  <a:lnTo>
                    <a:pt x="13134" y="3722"/>
                  </a:lnTo>
                  <a:lnTo>
                    <a:pt x="13545" y="3625"/>
                  </a:lnTo>
                  <a:lnTo>
                    <a:pt x="13869" y="3512"/>
                  </a:lnTo>
                  <a:lnTo>
                    <a:pt x="14208" y="3347"/>
                  </a:lnTo>
                  <a:lnTo>
                    <a:pt x="14489" y="3212"/>
                  </a:lnTo>
                  <a:lnTo>
                    <a:pt x="14766" y="3062"/>
                  </a:lnTo>
                  <a:lnTo>
                    <a:pt x="14959" y="2872"/>
                  </a:lnTo>
                  <a:lnTo>
                    <a:pt x="15226" y="2659"/>
                  </a:lnTo>
                  <a:lnTo>
                    <a:pt x="15597" y="2539"/>
                  </a:lnTo>
                  <a:cubicBezTo>
                    <a:pt x="15736" y="2516"/>
                    <a:pt x="15868" y="2475"/>
                    <a:pt x="15985" y="2419"/>
                  </a:cubicBezTo>
                  <a:cubicBezTo>
                    <a:pt x="16091" y="2369"/>
                    <a:pt x="16183" y="2307"/>
                    <a:pt x="16259" y="2236"/>
                  </a:cubicBezTo>
                  <a:lnTo>
                    <a:pt x="16514" y="2047"/>
                  </a:lnTo>
                  <a:lnTo>
                    <a:pt x="16794" y="1839"/>
                  </a:lnTo>
                  <a:lnTo>
                    <a:pt x="17003" y="1611"/>
                  </a:lnTo>
                  <a:cubicBezTo>
                    <a:pt x="17067" y="1571"/>
                    <a:pt x="17073" y="1503"/>
                    <a:pt x="17017" y="1458"/>
                  </a:cubicBezTo>
                  <a:cubicBezTo>
                    <a:pt x="16943" y="1398"/>
                    <a:pt x="16806" y="1404"/>
                    <a:pt x="16744" y="1469"/>
                  </a:cubicBezTo>
                  <a:lnTo>
                    <a:pt x="16865" y="1216"/>
                  </a:lnTo>
                  <a:lnTo>
                    <a:pt x="17106" y="1062"/>
                  </a:lnTo>
                  <a:lnTo>
                    <a:pt x="17252" y="864"/>
                  </a:lnTo>
                  <a:lnTo>
                    <a:pt x="17327" y="731"/>
                  </a:lnTo>
                  <a:lnTo>
                    <a:pt x="17124" y="639"/>
                  </a:lnTo>
                  <a:lnTo>
                    <a:pt x="16797" y="618"/>
                  </a:lnTo>
                  <a:lnTo>
                    <a:pt x="16483" y="518"/>
                  </a:lnTo>
                  <a:lnTo>
                    <a:pt x="16189" y="502"/>
                  </a:lnTo>
                  <a:lnTo>
                    <a:pt x="15925" y="385"/>
                  </a:lnTo>
                  <a:lnTo>
                    <a:pt x="15563" y="436"/>
                  </a:lnTo>
                  <a:lnTo>
                    <a:pt x="15642" y="648"/>
                  </a:lnTo>
                  <a:lnTo>
                    <a:pt x="15860" y="727"/>
                  </a:lnTo>
                  <a:lnTo>
                    <a:pt x="15783" y="891"/>
                  </a:lnTo>
                  <a:lnTo>
                    <a:pt x="15537" y="797"/>
                  </a:lnTo>
                  <a:lnTo>
                    <a:pt x="15403" y="676"/>
                  </a:lnTo>
                  <a:lnTo>
                    <a:pt x="15055" y="740"/>
                  </a:lnTo>
                  <a:lnTo>
                    <a:pt x="15085" y="580"/>
                  </a:lnTo>
                  <a:lnTo>
                    <a:pt x="14643" y="612"/>
                  </a:lnTo>
                  <a:lnTo>
                    <a:pt x="14372" y="605"/>
                  </a:lnTo>
                  <a:lnTo>
                    <a:pt x="14058" y="741"/>
                  </a:lnTo>
                  <a:lnTo>
                    <a:pt x="13617" y="734"/>
                  </a:lnTo>
                  <a:lnTo>
                    <a:pt x="13349" y="824"/>
                  </a:lnTo>
                  <a:lnTo>
                    <a:pt x="13315" y="682"/>
                  </a:lnTo>
                  <a:lnTo>
                    <a:pt x="13119" y="570"/>
                  </a:lnTo>
                  <a:lnTo>
                    <a:pt x="12877" y="635"/>
                  </a:lnTo>
                  <a:lnTo>
                    <a:pt x="12547" y="742"/>
                  </a:lnTo>
                  <a:lnTo>
                    <a:pt x="12280" y="735"/>
                  </a:lnTo>
                  <a:lnTo>
                    <a:pt x="11930" y="854"/>
                  </a:lnTo>
                  <a:lnTo>
                    <a:pt x="11756" y="756"/>
                  </a:lnTo>
                  <a:lnTo>
                    <a:pt x="11472" y="830"/>
                  </a:lnTo>
                  <a:lnTo>
                    <a:pt x="11446" y="675"/>
                  </a:lnTo>
                  <a:lnTo>
                    <a:pt x="11349" y="515"/>
                  </a:lnTo>
                  <a:lnTo>
                    <a:pt x="11133" y="48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17"/>
            <p:cNvSpPr>
              <a:spLocks/>
            </p:cNvSpPr>
            <p:nvPr/>
          </p:nvSpPr>
          <p:spPr bwMode="auto">
            <a:xfrm>
              <a:off x="3631305" y="476842"/>
              <a:ext cx="213439" cy="1681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58" y="825"/>
                  </a:moveTo>
                  <a:lnTo>
                    <a:pt x="1977" y="4042"/>
                  </a:lnTo>
                  <a:lnTo>
                    <a:pt x="0" y="7649"/>
                  </a:lnTo>
                  <a:lnTo>
                    <a:pt x="4323" y="9854"/>
                  </a:lnTo>
                  <a:lnTo>
                    <a:pt x="4397" y="15131"/>
                  </a:lnTo>
                  <a:lnTo>
                    <a:pt x="4924" y="20480"/>
                  </a:lnTo>
                  <a:lnTo>
                    <a:pt x="8782" y="20202"/>
                  </a:lnTo>
                  <a:lnTo>
                    <a:pt x="13282" y="21600"/>
                  </a:lnTo>
                  <a:lnTo>
                    <a:pt x="17268" y="18998"/>
                  </a:lnTo>
                  <a:lnTo>
                    <a:pt x="14958" y="16552"/>
                  </a:lnTo>
                  <a:lnTo>
                    <a:pt x="11817" y="14576"/>
                  </a:lnTo>
                  <a:lnTo>
                    <a:pt x="20925" y="15455"/>
                  </a:lnTo>
                  <a:lnTo>
                    <a:pt x="21600" y="11805"/>
                  </a:lnTo>
                  <a:lnTo>
                    <a:pt x="18058" y="9757"/>
                  </a:lnTo>
                  <a:lnTo>
                    <a:pt x="14611" y="11311"/>
                  </a:lnTo>
                  <a:lnTo>
                    <a:pt x="14716" y="4566"/>
                  </a:lnTo>
                  <a:lnTo>
                    <a:pt x="11944" y="2987"/>
                  </a:lnTo>
                  <a:lnTo>
                    <a:pt x="8560" y="0"/>
                  </a:lnTo>
                  <a:lnTo>
                    <a:pt x="3758" y="825"/>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8" name="AutoShape 18"/>
            <p:cNvSpPr>
              <a:spLocks/>
            </p:cNvSpPr>
            <p:nvPr/>
          </p:nvSpPr>
          <p:spPr bwMode="auto">
            <a:xfrm>
              <a:off x="3679205" y="177880"/>
              <a:ext cx="399923" cy="525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57" y="1782"/>
                  </a:moveTo>
                  <a:lnTo>
                    <a:pt x="2327" y="2788"/>
                  </a:lnTo>
                  <a:lnTo>
                    <a:pt x="1492" y="4002"/>
                  </a:lnTo>
                  <a:lnTo>
                    <a:pt x="2419" y="5486"/>
                  </a:lnTo>
                  <a:lnTo>
                    <a:pt x="1053" y="7491"/>
                  </a:lnTo>
                  <a:lnTo>
                    <a:pt x="0" y="9453"/>
                  </a:lnTo>
                  <a:lnTo>
                    <a:pt x="1696" y="10860"/>
                  </a:lnTo>
                  <a:lnTo>
                    <a:pt x="3417" y="9684"/>
                  </a:lnTo>
                  <a:lnTo>
                    <a:pt x="4306" y="8574"/>
                  </a:lnTo>
                  <a:lnTo>
                    <a:pt x="5954" y="8065"/>
                  </a:lnTo>
                  <a:lnTo>
                    <a:pt x="5049" y="10093"/>
                  </a:lnTo>
                  <a:lnTo>
                    <a:pt x="4165" y="10902"/>
                  </a:lnTo>
                  <a:lnTo>
                    <a:pt x="4728" y="12464"/>
                  </a:lnTo>
                  <a:lnTo>
                    <a:pt x="7125" y="12857"/>
                  </a:lnTo>
                  <a:lnTo>
                    <a:pt x="8829" y="12236"/>
                  </a:lnTo>
                  <a:lnTo>
                    <a:pt x="11226" y="11361"/>
                  </a:lnTo>
                  <a:lnTo>
                    <a:pt x="14337" y="12371"/>
                  </a:lnTo>
                  <a:lnTo>
                    <a:pt x="13375" y="14171"/>
                  </a:lnTo>
                  <a:lnTo>
                    <a:pt x="14276" y="15096"/>
                  </a:lnTo>
                  <a:lnTo>
                    <a:pt x="12874" y="16245"/>
                  </a:lnTo>
                  <a:lnTo>
                    <a:pt x="11226" y="15995"/>
                  </a:lnTo>
                  <a:lnTo>
                    <a:pt x="10219" y="17055"/>
                  </a:lnTo>
                  <a:lnTo>
                    <a:pt x="10472" y="18234"/>
                  </a:lnTo>
                  <a:lnTo>
                    <a:pt x="11338" y="19283"/>
                  </a:lnTo>
                  <a:lnTo>
                    <a:pt x="11023" y="20825"/>
                  </a:lnTo>
                  <a:lnTo>
                    <a:pt x="12525" y="21600"/>
                  </a:lnTo>
                  <a:lnTo>
                    <a:pt x="13746" y="20409"/>
                  </a:lnTo>
                  <a:lnTo>
                    <a:pt x="13229" y="18624"/>
                  </a:lnTo>
                  <a:lnTo>
                    <a:pt x="13172" y="17336"/>
                  </a:lnTo>
                  <a:lnTo>
                    <a:pt x="15249" y="16442"/>
                  </a:lnTo>
                  <a:lnTo>
                    <a:pt x="16835" y="14433"/>
                  </a:lnTo>
                  <a:lnTo>
                    <a:pt x="19687" y="14468"/>
                  </a:lnTo>
                  <a:lnTo>
                    <a:pt x="21549" y="13820"/>
                  </a:lnTo>
                  <a:lnTo>
                    <a:pt x="21600" y="11588"/>
                  </a:lnTo>
                  <a:lnTo>
                    <a:pt x="18877" y="12556"/>
                  </a:lnTo>
                  <a:lnTo>
                    <a:pt x="17775" y="11981"/>
                  </a:lnTo>
                  <a:lnTo>
                    <a:pt x="17471" y="10447"/>
                  </a:lnTo>
                  <a:lnTo>
                    <a:pt x="16475" y="9491"/>
                  </a:lnTo>
                  <a:lnTo>
                    <a:pt x="15001" y="9098"/>
                  </a:lnTo>
                  <a:lnTo>
                    <a:pt x="16813" y="8323"/>
                  </a:lnTo>
                  <a:lnTo>
                    <a:pt x="18776" y="7926"/>
                  </a:lnTo>
                  <a:lnTo>
                    <a:pt x="19485" y="6608"/>
                  </a:lnTo>
                  <a:lnTo>
                    <a:pt x="17780" y="5733"/>
                  </a:lnTo>
                  <a:lnTo>
                    <a:pt x="15086" y="6064"/>
                  </a:lnTo>
                  <a:lnTo>
                    <a:pt x="14202" y="7205"/>
                  </a:lnTo>
                  <a:lnTo>
                    <a:pt x="13015" y="8204"/>
                  </a:lnTo>
                  <a:lnTo>
                    <a:pt x="11856" y="9248"/>
                  </a:lnTo>
                  <a:lnTo>
                    <a:pt x="9623" y="9083"/>
                  </a:lnTo>
                  <a:lnTo>
                    <a:pt x="8891" y="8319"/>
                  </a:lnTo>
                  <a:lnTo>
                    <a:pt x="11434" y="7151"/>
                  </a:lnTo>
                  <a:lnTo>
                    <a:pt x="11912" y="5956"/>
                  </a:lnTo>
                  <a:lnTo>
                    <a:pt x="10467" y="4653"/>
                  </a:lnTo>
                  <a:lnTo>
                    <a:pt x="12869" y="3971"/>
                  </a:lnTo>
                  <a:cubicBezTo>
                    <a:pt x="13429" y="4019"/>
                    <a:pt x="13990" y="3883"/>
                    <a:pt x="14411" y="3597"/>
                  </a:cubicBezTo>
                  <a:cubicBezTo>
                    <a:pt x="15493" y="2861"/>
                    <a:pt x="15370" y="1546"/>
                    <a:pt x="14163" y="933"/>
                  </a:cubicBezTo>
                  <a:lnTo>
                    <a:pt x="12531" y="1056"/>
                  </a:lnTo>
                  <a:lnTo>
                    <a:pt x="11496" y="363"/>
                  </a:lnTo>
                  <a:lnTo>
                    <a:pt x="9865" y="0"/>
                  </a:lnTo>
                  <a:lnTo>
                    <a:pt x="8824" y="1930"/>
                  </a:lnTo>
                  <a:lnTo>
                    <a:pt x="9291" y="3731"/>
                  </a:lnTo>
                  <a:lnTo>
                    <a:pt x="7575" y="3665"/>
                  </a:lnTo>
                  <a:lnTo>
                    <a:pt x="6208" y="1660"/>
                  </a:lnTo>
                  <a:lnTo>
                    <a:pt x="3857" y="1782"/>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9" name="AutoShape 19"/>
            <p:cNvSpPr>
              <a:spLocks/>
            </p:cNvSpPr>
            <p:nvPr/>
          </p:nvSpPr>
          <p:spPr bwMode="auto">
            <a:xfrm>
              <a:off x="3897708" y="3573"/>
              <a:ext cx="128124" cy="1737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00" y="4405"/>
                  </a:moveTo>
                  <a:lnTo>
                    <a:pt x="5425" y="6900"/>
                  </a:lnTo>
                  <a:lnTo>
                    <a:pt x="11819" y="2169"/>
                  </a:lnTo>
                  <a:lnTo>
                    <a:pt x="19247" y="0"/>
                  </a:lnTo>
                  <a:lnTo>
                    <a:pt x="15753" y="4790"/>
                  </a:lnTo>
                  <a:lnTo>
                    <a:pt x="13084" y="7320"/>
                  </a:lnTo>
                  <a:lnTo>
                    <a:pt x="17790" y="11085"/>
                  </a:lnTo>
                  <a:lnTo>
                    <a:pt x="21600" y="15293"/>
                  </a:lnTo>
                  <a:lnTo>
                    <a:pt x="20318" y="18662"/>
                  </a:lnTo>
                  <a:lnTo>
                    <a:pt x="15647" y="21600"/>
                  </a:lnTo>
                  <a:lnTo>
                    <a:pt x="15331" y="14232"/>
                  </a:lnTo>
                  <a:lnTo>
                    <a:pt x="10414" y="12029"/>
                  </a:lnTo>
                  <a:lnTo>
                    <a:pt x="4372" y="14197"/>
                  </a:lnTo>
                  <a:lnTo>
                    <a:pt x="0" y="8544"/>
                  </a:lnTo>
                  <a:lnTo>
                    <a:pt x="1000" y="4405"/>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0" name="AutoShape 20"/>
            <p:cNvSpPr>
              <a:spLocks/>
            </p:cNvSpPr>
            <p:nvPr/>
          </p:nvSpPr>
          <p:spPr bwMode="auto">
            <a:xfrm>
              <a:off x="4024741" y="101002"/>
              <a:ext cx="258745" cy="17909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47" y="0"/>
                  </a:moveTo>
                  <a:lnTo>
                    <a:pt x="16812" y="3155"/>
                  </a:lnTo>
                  <a:lnTo>
                    <a:pt x="12714" y="5131"/>
                  </a:lnTo>
                  <a:lnTo>
                    <a:pt x="13974" y="358"/>
                  </a:lnTo>
                  <a:lnTo>
                    <a:pt x="11617" y="459"/>
                  </a:lnTo>
                  <a:lnTo>
                    <a:pt x="9493" y="2631"/>
                  </a:lnTo>
                  <a:lnTo>
                    <a:pt x="8375" y="7472"/>
                  </a:lnTo>
                  <a:lnTo>
                    <a:pt x="6039" y="9509"/>
                  </a:lnTo>
                  <a:lnTo>
                    <a:pt x="5195" y="6455"/>
                  </a:lnTo>
                  <a:lnTo>
                    <a:pt x="2297" y="7122"/>
                  </a:lnTo>
                  <a:lnTo>
                    <a:pt x="384" y="10595"/>
                  </a:lnTo>
                  <a:lnTo>
                    <a:pt x="170" y="15311"/>
                  </a:lnTo>
                  <a:lnTo>
                    <a:pt x="0" y="20604"/>
                  </a:lnTo>
                  <a:lnTo>
                    <a:pt x="3113" y="21600"/>
                  </a:lnTo>
                  <a:lnTo>
                    <a:pt x="2956" y="14271"/>
                  </a:lnTo>
                  <a:lnTo>
                    <a:pt x="5444" y="12472"/>
                  </a:lnTo>
                  <a:lnTo>
                    <a:pt x="6531" y="15503"/>
                  </a:lnTo>
                  <a:lnTo>
                    <a:pt x="9078" y="12370"/>
                  </a:lnTo>
                  <a:lnTo>
                    <a:pt x="11009" y="9848"/>
                  </a:lnTo>
                  <a:lnTo>
                    <a:pt x="14469" y="11239"/>
                  </a:lnTo>
                  <a:lnTo>
                    <a:pt x="17226" y="7291"/>
                  </a:lnTo>
                  <a:lnTo>
                    <a:pt x="18957" y="5448"/>
                  </a:lnTo>
                  <a:lnTo>
                    <a:pt x="21122" y="4837"/>
                  </a:lnTo>
                  <a:lnTo>
                    <a:pt x="21600" y="1850"/>
                  </a:lnTo>
                  <a:lnTo>
                    <a:pt x="1924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5" name="AutoShape 21"/>
            <p:cNvSpPr>
              <a:spLocks/>
            </p:cNvSpPr>
            <p:nvPr/>
          </p:nvSpPr>
          <p:spPr bwMode="auto">
            <a:xfrm>
              <a:off x="4075540" y="246461"/>
              <a:ext cx="115095" cy="1119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473" y="0"/>
                  </a:moveTo>
                  <a:lnTo>
                    <a:pt x="6192" y="4704"/>
                  </a:lnTo>
                  <a:lnTo>
                    <a:pt x="7804" y="10093"/>
                  </a:lnTo>
                  <a:lnTo>
                    <a:pt x="1894" y="14037"/>
                  </a:lnTo>
                  <a:lnTo>
                    <a:pt x="0" y="21545"/>
                  </a:lnTo>
                  <a:lnTo>
                    <a:pt x="7076" y="20460"/>
                  </a:lnTo>
                  <a:lnTo>
                    <a:pt x="10712" y="15612"/>
                  </a:lnTo>
                  <a:lnTo>
                    <a:pt x="14680" y="21600"/>
                  </a:lnTo>
                  <a:lnTo>
                    <a:pt x="21600" y="13277"/>
                  </a:lnTo>
                  <a:lnTo>
                    <a:pt x="16811" y="7143"/>
                  </a:lnTo>
                  <a:lnTo>
                    <a:pt x="10473"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6" name="AutoShape 22"/>
            <p:cNvSpPr>
              <a:spLocks/>
            </p:cNvSpPr>
            <p:nvPr/>
          </p:nvSpPr>
          <p:spPr bwMode="auto">
            <a:xfrm>
              <a:off x="4243479" y="0"/>
              <a:ext cx="62715" cy="779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385" y="0"/>
                  </a:moveTo>
                  <a:lnTo>
                    <a:pt x="9165" y="6292"/>
                  </a:lnTo>
                  <a:lnTo>
                    <a:pt x="0" y="17156"/>
                  </a:lnTo>
                  <a:lnTo>
                    <a:pt x="10048" y="21600"/>
                  </a:lnTo>
                  <a:lnTo>
                    <a:pt x="21600" y="9045"/>
                  </a:lnTo>
                  <a:lnTo>
                    <a:pt x="18385"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7" name="AutoShape 23"/>
            <p:cNvSpPr>
              <a:spLocks/>
            </p:cNvSpPr>
            <p:nvPr/>
          </p:nvSpPr>
          <p:spPr bwMode="auto">
            <a:xfrm>
              <a:off x="1551300" y="2230979"/>
              <a:ext cx="144974" cy="1423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083" y="2803"/>
                  </a:moveTo>
                  <a:lnTo>
                    <a:pt x="10171" y="0"/>
                  </a:lnTo>
                  <a:lnTo>
                    <a:pt x="4519" y="4038"/>
                  </a:lnTo>
                  <a:lnTo>
                    <a:pt x="0" y="7126"/>
                  </a:lnTo>
                  <a:lnTo>
                    <a:pt x="5304" y="9261"/>
                  </a:lnTo>
                  <a:lnTo>
                    <a:pt x="7789" y="12407"/>
                  </a:lnTo>
                  <a:lnTo>
                    <a:pt x="5926" y="18968"/>
                  </a:lnTo>
                  <a:lnTo>
                    <a:pt x="10163" y="21600"/>
                  </a:lnTo>
                  <a:lnTo>
                    <a:pt x="14756" y="16477"/>
                  </a:lnTo>
                  <a:lnTo>
                    <a:pt x="20700" y="12976"/>
                  </a:lnTo>
                  <a:lnTo>
                    <a:pt x="21600" y="5318"/>
                  </a:lnTo>
                  <a:lnTo>
                    <a:pt x="16083" y="2803"/>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8" name="AutoShape 24"/>
            <p:cNvSpPr>
              <a:spLocks/>
            </p:cNvSpPr>
            <p:nvPr/>
          </p:nvSpPr>
          <p:spPr bwMode="auto">
            <a:xfrm>
              <a:off x="1695965" y="2365275"/>
              <a:ext cx="64861" cy="914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78" y="0"/>
                  </a:moveTo>
                  <a:lnTo>
                    <a:pt x="9139" y="5784"/>
                  </a:lnTo>
                  <a:lnTo>
                    <a:pt x="0" y="12581"/>
                  </a:lnTo>
                  <a:lnTo>
                    <a:pt x="3361" y="20647"/>
                  </a:lnTo>
                  <a:lnTo>
                    <a:pt x="17403" y="21600"/>
                  </a:lnTo>
                  <a:lnTo>
                    <a:pt x="21600" y="10809"/>
                  </a:lnTo>
                  <a:lnTo>
                    <a:pt x="21178"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9" name="AutoShape 25"/>
            <p:cNvSpPr>
              <a:spLocks/>
            </p:cNvSpPr>
            <p:nvPr/>
          </p:nvSpPr>
          <p:spPr bwMode="auto">
            <a:xfrm>
              <a:off x="1173884" y="2612306"/>
              <a:ext cx="347662" cy="2433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66"/>
                  </a:moveTo>
                  <a:lnTo>
                    <a:pt x="19244" y="0"/>
                  </a:lnTo>
                  <a:lnTo>
                    <a:pt x="15367" y="2413"/>
                  </a:lnTo>
                  <a:lnTo>
                    <a:pt x="12570" y="6891"/>
                  </a:lnTo>
                  <a:lnTo>
                    <a:pt x="10480" y="9880"/>
                  </a:lnTo>
                  <a:lnTo>
                    <a:pt x="8626" y="10638"/>
                  </a:lnTo>
                  <a:lnTo>
                    <a:pt x="6548" y="11303"/>
                  </a:lnTo>
                  <a:lnTo>
                    <a:pt x="4674" y="11952"/>
                  </a:lnTo>
                  <a:lnTo>
                    <a:pt x="2436" y="10679"/>
                  </a:lnTo>
                  <a:lnTo>
                    <a:pt x="0" y="12851"/>
                  </a:lnTo>
                  <a:lnTo>
                    <a:pt x="989" y="16847"/>
                  </a:lnTo>
                  <a:lnTo>
                    <a:pt x="891" y="21600"/>
                  </a:lnTo>
                  <a:lnTo>
                    <a:pt x="2489" y="21059"/>
                  </a:lnTo>
                  <a:lnTo>
                    <a:pt x="4146" y="17080"/>
                  </a:lnTo>
                  <a:lnTo>
                    <a:pt x="6475" y="15973"/>
                  </a:lnTo>
                  <a:lnTo>
                    <a:pt x="9129" y="14241"/>
                  </a:lnTo>
                  <a:lnTo>
                    <a:pt x="13821" y="8381"/>
                  </a:lnTo>
                  <a:lnTo>
                    <a:pt x="17840" y="7408"/>
                  </a:lnTo>
                  <a:lnTo>
                    <a:pt x="20144" y="4619"/>
                  </a:lnTo>
                  <a:lnTo>
                    <a:pt x="21600" y="26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3" name="AutoShape 26"/>
            <p:cNvSpPr>
              <a:spLocks/>
            </p:cNvSpPr>
            <p:nvPr/>
          </p:nvSpPr>
          <p:spPr bwMode="auto">
            <a:xfrm>
              <a:off x="1447629" y="2679646"/>
              <a:ext cx="528900" cy="4235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569" y="2176"/>
                  </a:moveTo>
                  <a:lnTo>
                    <a:pt x="10829" y="0"/>
                  </a:lnTo>
                  <a:lnTo>
                    <a:pt x="9275" y="469"/>
                  </a:lnTo>
                  <a:lnTo>
                    <a:pt x="7935" y="1461"/>
                  </a:lnTo>
                  <a:lnTo>
                    <a:pt x="7311" y="2657"/>
                  </a:lnTo>
                  <a:lnTo>
                    <a:pt x="6285" y="1691"/>
                  </a:lnTo>
                  <a:lnTo>
                    <a:pt x="4763" y="2049"/>
                  </a:lnTo>
                  <a:lnTo>
                    <a:pt x="5278" y="4053"/>
                  </a:lnTo>
                  <a:lnTo>
                    <a:pt x="6563" y="4120"/>
                  </a:lnTo>
                  <a:lnTo>
                    <a:pt x="4525" y="5407"/>
                  </a:lnTo>
                  <a:lnTo>
                    <a:pt x="4649" y="6736"/>
                  </a:lnTo>
                  <a:cubicBezTo>
                    <a:pt x="4959" y="6827"/>
                    <a:pt x="5269" y="6918"/>
                    <a:pt x="5579" y="7009"/>
                  </a:cubicBezTo>
                  <a:cubicBezTo>
                    <a:pt x="5889" y="7100"/>
                    <a:pt x="6199" y="7191"/>
                    <a:pt x="6509" y="7282"/>
                  </a:cubicBezTo>
                  <a:lnTo>
                    <a:pt x="7866" y="7841"/>
                  </a:lnTo>
                  <a:lnTo>
                    <a:pt x="7492" y="9065"/>
                  </a:lnTo>
                  <a:cubicBezTo>
                    <a:pt x="7180" y="8986"/>
                    <a:pt x="6868" y="8907"/>
                    <a:pt x="6556" y="8829"/>
                  </a:cubicBezTo>
                  <a:cubicBezTo>
                    <a:pt x="6244" y="8750"/>
                    <a:pt x="5932" y="8671"/>
                    <a:pt x="5620" y="8592"/>
                  </a:cubicBezTo>
                  <a:lnTo>
                    <a:pt x="8024" y="10845"/>
                  </a:lnTo>
                  <a:lnTo>
                    <a:pt x="9108" y="9610"/>
                  </a:lnTo>
                  <a:lnTo>
                    <a:pt x="10848" y="10165"/>
                  </a:lnTo>
                  <a:lnTo>
                    <a:pt x="12363" y="9988"/>
                  </a:lnTo>
                  <a:lnTo>
                    <a:pt x="9419" y="11729"/>
                  </a:lnTo>
                  <a:lnTo>
                    <a:pt x="8134" y="13484"/>
                  </a:lnTo>
                  <a:lnTo>
                    <a:pt x="6288" y="14938"/>
                  </a:lnTo>
                  <a:lnTo>
                    <a:pt x="6718" y="16282"/>
                  </a:lnTo>
                  <a:lnTo>
                    <a:pt x="5629" y="17215"/>
                  </a:lnTo>
                  <a:lnTo>
                    <a:pt x="4046" y="16918"/>
                  </a:lnTo>
                  <a:lnTo>
                    <a:pt x="3213" y="16024"/>
                  </a:lnTo>
                  <a:lnTo>
                    <a:pt x="1435" y="15957"/>
                  </a:lnTo>
                  <a:lnTo>
                    <a:pt x="0" y="17655"/>
                  </a:lnTo>
                  <a:lnTo>
                    <a:pt x="2423" y="18448"/>
                  </a:lnTo>
                  <a:lnTo>
                    <a:pt x="3138" y="19845"/>
                  </a:lnTo>
                  <a:lnTo>
                    <a:pt x="3627" y="21600"/>
                  </a:lnTo>
                  <a:lnTo>
                    <a:pt x="5469" y="21093"/>
                  </a:lnTo>
                  <a:lnTo>
                    <a:pt x="6830" y="20256"/>
                  </a:lnTo>
                  <a:lnTo>
                    <a:pt x="8711" y="20472"/>
                  </a:lnTo>
                  <a:lnTo>
                    <a:pt x="10850" y="20447"/>
                  </a:lnTo>
                  <a:lnTo>
                    <a:pt x="13301" y="19711"/>
                  </a:lnTo>
                  <a:lnTo>
                    <a:pt x="15279" y="17870"/>
                  </a:lnTo>
                  <a:lnTo>
                    <a:pt x="15359" y="19262"/>
                  </a:lnTo>
                  <a:lnTo>
                    <a:pt x="15177" y="20979"/>
                  </a:lnTo>
                  <a:lnTo>
                    <a:pt x="16976" y="20251"/>
                  </a:lnTo>
                  <a:lnTo>
                    <a:pt x="18308" y="18291"/>
                  </a:lnTo>
                  <a:lnTo>
                    <a:pt x="20409" y="17315"/>
                  </a:lnTo>
                  <a:lnTo>
                    <a:pt x="20464" y="15230"/>
                  </a:lnTo>
                  <a:lnTo>
                    <a:pt x="21600" y="13150"/>
                  </a:lnTo>
                  <a:lnTo>
                    <a:pt x="20758" y="12145"/>
                  </a:lnTo>
                  <a:lnTo>
                    <a:pt x="18431" y="11327"/>
                  </a:lnTo>
                  <a:lnTo>
                    <a:pt x="17265" y="9572"/>
                  </a:lnTo>
                  <a:lnTo>
                    <a:pt x="14607" y="8195"/>
                  </a:lnTo>
                  <a:lnTo>
                    <a:pt x="14011" y="6684"/>
                  </a:lnTo>
                  <a:lnTo>
                    <a:pt x="13492" y="4689"/>
                  </a:lnTo>
                  <a:lnTo>
                    <a:pt x="11569" y="217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4" name="AutoShape 27"/>
            <p:cNvSpPr>
              <a:spLocks/>
            </p:cNvSpPr>
            <p:nvPr/>
          </p:nvSpPr>
          <p:spPr bwMode="auto">
            <a:xfrm>
              <a:off x="1977143" y="3763477"/>
              <a:ext cx="176808" cy="3212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46" y="257"/>
                  </a:moveTo>
                  <a:lnTo>
                    <a:pt x="2012" y="3321"/>
                  </a:lnTo>
                  <a:lnTo>
                    <a:pt x="0" y="8202"/>
                  </a:lnTo>
                  <a:lnTo>
                    <a:pt x="1723" y="10784"/>
                  </a:lnTo>
                  <a:lnTo>
                    <a:pt x="858" y="13824"/>
                  </a:lnTo>
                  <a:lnTo>
                    <a:pt x="909" y="16984"/>
                  </a:lnTo>
                  <a:lnTo>
                    <a:pt x="2499" y="20187"/>
                  </a:lnTo>
                  <a:lnTo>
                    <a:pt x="7272" y="21297"/>
                  </a:lnTo>
                  <a:lnTo>
                    <a:pt x="15072" y="21600"/>
                  </a:lnTo>
                  <a:lnTo>
                    <a:pt x="18343" y="19878"/>
                  </a:lnTo>
                  <a:lnTo>
                    <a:pt x="18941" y="15628"/>
                  </a:lnTo>
                  <a:lnTo>
                    <a:pt x="20340" y="13105"/>
                  </a:lnTo>
                  <a:lnTo>
                    <a:pt x="21600" y="11572"/>
                  </a:lnTo>
                  <a:lnTo>
                    <a:pt x="17566" y="9946"/>
                  </a:lnTo>
                  <a:lnTo>
                    <a:pt x="18457" y="7990"/>
                  </a:lnTo>
                  <a:lnTo>
                    <a:pt x="18470" y="4333"/>
                  </a:lnTo>
                  <a:lnTo>
                    <a:pt x="14678" y="1552"/>
                  </a:lnTo>
                  <a:lnTo>
                    <a:pt x="11828" y="0"/>
                  </a:lnTo>
                  <a:lnTo>
                    <a:pt x="6746" y="25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5" name="AutoShape 28"/>
            <p:cNvSpPr>
              <a:spLocks/>
            </p:cNvSpPr>
            <p:nvPr/>
          </p:nvSpPr>
          <p:spPr bwMode="auto">
            <a:xfrm>
              <a:off x="1583745" y="3282389"/>
              <a:ext cx="294346" cy="3486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409"/>
                  </a:moveTo>
                  <a:lnTo>
                    <a:pt x="21478" y="2611"/>
                  </a:lnTo>
                  <a:lnTo>
                    <a:pt x="17630" y="4729"/>
                  </a:lnTo>
                  <a:lnTo>
                    <a:pt x="15587" y="7285"/>
                  </a:lnTo>
                  <a:lnTo>
                    <a:pt x="13931" y="10207"/>
                  </a:lnTo>
                  <a:lnTo>
                    <a:pt x="11988" y="13269"/>
                  </a:lnTo>
                  <a:lnTo>
                    <a:pt x="9647" y="15674"/>
                  </a:lnTo>
                  <a:lnTo>
                    <a:pt x="7482" y="17371"/>
                  </a:lnTo>
                  <a:lnTo>
                    <a:pt x="7604" y="20258"/>
                  </a:lnTo>
                  <a:lnTo>
                    <a:pt x="5217" y="21600"/>
                  </a:lnTo>
                  <a:lnTo>
                    <a:pt x="2670" y="20769"/>
                  </a:lnTo>
                  <a:lnTo>
                    <a:pt x="0" y="17864"/>
                  </a:lnTo>
                  <a:lnTo>
                    <a:pt x="765" y="14704"/>
                  </a:lnTo>
                  <a:lnTo>
                    <a:pt x="4711" y="12723"/>
                  </a:lnTo>
                  <a:lnTo>
                    <a:pt x="8219" y="11294"/>
                  </a:lnTo>
                  <a:lnTo>
                    <a:pt x="7791" y="9783"/>
                  </a:lnTo>
                  <a:lnTo>
                    <a:pt x="5597" y="8889"/>
                  </a:lnTo>
                  <a:lnTo>
                    <a:pt x="9144" y="6257"/>
                  </a:lnTo>
                  <a:lnTo>
                    <a:pt x="12592" y="3823"/>
                  </a:lnTo>
                  <a:lnTo>
                    <a:pt x="15878" y="1423"/>
                  </a:lnTo>
                  <a:lnTo>
                    <a:pt x="18813" y="0"/>
                  </a:lnTo>
                  <a:lnTo>
                    <a:pt x="21600" y="409"/>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9" name="AutoShape 29"/>
            <p:cNvSpPr>
              <a:spLocks/>
            </p:cNvSpPr>
            <p:nvPr/>
          </p:nvSpPr>
          <p:spPr bwMode="auto">
            <a:xfrm>
              <a:off x="1492249" y="3244155"/>
              <a:ext cx="116733" cy="1324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657" y="0"/>
                  </a:moveTo>
                  <a:lnTo>
                    <a:pt x="11222" y="5368"/>
                  </a:lnTo>
                  <a:lnTo>
                    <a:pt x="4297" y="9704"/>
                  </a:lnTo>
                  <a:lnTo>
                    <a:pt x="0" y="17043"/>
                  </a:lnTo>
                  <a:lnTo>
                    <a:pt x="2613" y="21600"/>
                  </a:lnTo>
                  <a:lnTo>
                    <a:pt x="11403" y="15147"/>
                  </a:lnTo>
                  <a:lnTo>
                    <a:pt x="16356" y="8099"/>
                  </a:lnTo>
                  <a:lnTo>
                    <a:pt x="21600" y="973"/>
                  </a:lnTo>
                  <a:lnTo>
                    <a:pt x="1665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1" name="AutoShape 30"/>
            <p:cNvSpPr>
              <a:spLocks/>
            </p:cNvSpPr>
            <p:nvPr/>
          </p:nvSpPr>
          <p:spPr bwMode="auto">
            <a:xfrm>
              <a:off x="1283054" y="3461272"/>
              <a:ext cx="305493" cy="3622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74" y="246"/>
                  </a:moveTo>
                  <a:lnTo>
                    <a:pt x="17290" y="0"/>
                  </a:lnTo>
                  <a:lnTo>
                    <a:pt x="13924" y="2174"/>
                  </a:lnTo>
                  <a:lnTo>
                    <a:pt x="10397" y="2985"/>
                  </a:lnTo>
                  <a:lnTo>
                    <a:pt x="11627" y="486"/>
                  </a:lnTo>
                  <a:lnTo>
                    <a:pt x="8215" y="2666"/>
                  </a:lnTo>
                  <a:lnTo>
                    <a:pt x="3761" y="5529"/>
                  </a:lnTo>
                  <a:lnTo>
                    <a:pt x="2642" y="7816"/>
                  </a:lnTo>
                  <a:lnTo>
                    <a:pt x="1940" y="11020"/>
                  </a:lnTo>
                  <a:lnTo>
                    <a:pt x="0" y="14102"/>
                  </a:lnTo>
                  <a:lnTo>
                    <a:pt x="3976" y="13962"/>
                  </a:lnTo>
                  <a:lnTo>
                    <a:pt x="6340" y="11714"/>
                  </a:lnTo>
                  <a:lnTo>
                    <a:pt x="8307" y="9706"/>
                  </a:lnTo>
                  <a:lnTo>
                    <a:pt x="10921" y="9438"/>
                  </a:lnTo>
                  <a:lnTo>
                    <a:pt x="9772" y="12094"/>
                  </a:lnTo>
                  <a:lnTo>
                    <a:pt x="11076" y="14353"/>
                  </a:lnTo>
                  <a:lnTo>
                    <a:pt x="11459" y="16489"/>
                  </a:lnTo>
                  <a:lnTo>
                    <a:pt x="8859" y="18032"/>
                  </a:lnTo>
                  <a:lnTo>
                    <a:pt x="7975" y="21169"/>
                  </a:lnTo>
                  <a:lnTo>
                    <a:pt x="11179" y="21600"/>
                  </a:lnTo>
                  <a:lnTo>
                    <a:pt x="14074" y="19508"/>
                  </a:lnTo>
                  <a:lnTo>
                    <a:pt x="18743" y="19810"/>
                  </a:lnTo>
                  <a:lnTo>
                    <a:pt x="21379" y="17630"/>
                  </a:lnTo>
                  <a:lnTo>
                    <a:pt x="21600" y="14649"/>
                  </a:lnTo>
                  <a:lnTo>
                    <a:pt x="20694" y="11406"/>
                  </a:lnTo>
                  <a:lnTo>
                    <a:pt x="18949" y="7201"/>
                  </a:lnTo>
                  <a:lnTo>
                    <a:pt x="20142" y="4361"/>
                  </a:lnTo>
                  <a:lnTo>
                    <a:pt x="21239" y="1956"/>
                  </a:lnTo>
                  <a:lnTo>
                    <a:pt x="20574" y="24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4" name="AutoShape 31"/>
            <p:cNvSpPr>
              <a:spLocks/>
            </p:cNvSpPr>
            <p:nvPr/>
          </p:nvSpPr>
          <p:spPr bwMode="auto">
            <a:xfrm>
              <a:off x="1737282" y="3694791"/>
              <a:ext cx="56070" cy="1205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7" y="0"/>
                  </a:moveTo>
                  <a:lnTo>
                    <a:pt x="9024" y="6387"/>
                  </a:lnTo>
                  <a:lnTo>
                    <a:pt x="0" y="10994"/>
                  </a:lnTo>
                  <a:lnTo>
                    <a:pt x="2748" y="17801"/>
                  </a:lnTo>
                  <a:lnTo>
                    <a:pt x="10124" y="21600"/>
                  </a:lnTo>
                  <a:lnTo>
                    <a:pt x="21600" y="7834"/>
                  </a:lnTo>
                  <a:lnTo>
                    <a:pt x="1993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9" name="AutoShape 32"/>
            <p:cNvSpPr>
              <a:spLocks/>
            </p:cNvSpPr>
            <p:nvPr/>
          </p:nvSpPr>
          <p:spPr bwMode="auto">
            <a:xfrm>
              <a:off x="2086207" y="5258451"/>
              <a:ext cx="354199" cy="3719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17" y="0"/>
                  </a:moveTo>
                  <a:lnTo>
                    <a:pt x="16218" y="899"/>
                  </a:lnTo>
                  <a:lnTo>
                    <a:pt x="13468" y="2293"/>
                  </a:lnTo>
                  <a:lnTo>
                    <a:pt x="10992" y="4360"/>
                  </a:lnTo>
                  <a:lnTo>
                    <a:pt x="8929" y="6719"/>
                  </a:lnTo>
                  <a:lnTo>
                    <a:pt x="6657" y="9459"/>
                  </a:lnTo>
                  <a:lnTo>
                    <a:pt x="4397" y="10663"/>
                  </a:lnTo>
                  <a:lnTo>
                    <a:pt x="3358" y="13174"/>
                  </a:lnTo>
                  <a:lnTo>
                    <a:pt x="2832" y="15451"/>
                  </a:lnTo>
                  <a:lnTo>
                    <a:pt x="1406" y="17678"/>
                  </a:lnTo>
                  <a:lnTo>
                    <a:pt x="0" y="20331"/>
                  </a:lnTo>
                  <a:lnTo>
                    <a:pt x="2944" y="20674"/>
                  </a:lnTo>
                  <a:lnTo>
                    <a:pt x="4710" y="19944"/>
                  </a:lnTo>
                  <a:lnTo>
                    <a:pt x="6565" y="20898"/>
                  </a:lnTo>
                  <a:lnTo>
                    <a:pt x="7988" y="21600"/>
                  </a:lnTo>
                  <a:lnTo>
                    <a:pt x="9684" y="19617"/>
                  </a:lnTo>
                  <a:lnTo>
                    <a:pt x="12605" y="17760"/>
                  </a:lnTo>
                  <a:lnTo>
                    <a:pt x="14842" y="15598"/>
                  </a:lnTo>
                  <a:lnTo>
                    <a:pt x="18234" y="14378"/>
                  </a:lnTo>
                  <a:lnTo>
                    <a:pt x="19447" y="12199"/>
                  </a:lnTo>
                  <a:lnTo>
                    <a:pt x="21346" y="9840"/>
                  </a:lnTo>
                  <a:lnTo>
                    <a:pt x="21600" y="7313"/>
                  </a:lnTo>
                  <a:lnTo>
                    <a:pt x="19440" y="6447"/>
                  </a:lnTo>
                  <a:lnTo>
                    <a:pt x="19059" y="4404"/>
                  </a:lnTo>
                  <a:lnTo>
                    <a:pt x="20196" y="2394"/>
                  </a:lnTo>
                  <a:lnTo>
                    <a:pt x="1971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0" name="AutoShape 33"/>
            <p:cNvSpPr>
              <a:spLocks/>
            </p:cNvSpPr>
            <p:nvPr/>
          </p:nvSpPr>
          <p:spPr bwMode="auto">
            <a:xfrm>
              <a:off x="811510" y="3918986"/>
              <a:ext cx="5334673" cy="61148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0" y="443"/>
                  </a:moveTo>
                  <a:lnTo>
                    <a:pt x="13506" y="597"/>
                  </a:lnTo>
                  <a:lnTo>
                    <a:pt x="13815" y="616"/>
                  </a:lnTo>
                  <a:lnTo>
                    <a:pt x="13546" y="681"/>
                  </a:lnTo>
                  <a:lnTo>
                    <a:pt x="13660" y="775"/>
                  </a:lnTo>
                  <a:lnTo>
                    <a:pt x="13823" y="858"/>
                  </a:lnTo>
                  <a:lnTo>
                    <a:pt x="13913" y="990"/>
                  </a:lnTo>
                  <a:lnTo>
                    <a:pt x="14061" y="1101"/>
                  </a:lnTo>
                  <a:lnTo>
                    <a:pt x="14057" y="1278"/>
                  </a:lnTo>
                  <a:lnTo>
                    <a:pt x="14107" y="1438"/>
                  </a:lnTo>
                  <a:lnTo>
                    <a:pt x="14120" y="1668"/>
                  </a:lnTo>
                  <a:lnTo>
                    <a:pt x="14056" y="1803"/>
                  </a:lnTo>
                  <a:lnTo>
                    <a:pt x="14080" y="1953"/>
                  </a:lnTo>
                  <a:lnTo>
                    <a:pt x="14135" y="2109"/>
                  </a:lnTo>
                  <a:lnTo>
                    <a:pt x="14047" y="2273"/>
                  </a:lnTo>
                  <a:lnTo>
                    <a:pt x="14094" y="2422"/>
                  </a:lnTo>
                  <a:lnTo>
                    <a:pt x="14147" y="2547"/>
                  </a:lnTo>
                  <a:lnTo>
                    <a:pt x="14156" y="2710"/>
                  </a:lnTo>
                  <a:lnTo>
                    <a:pt x="14254" y="2902"/>
                  </a:lnTo>
                  <a:lnTo>
                    <a:pt x="14308" y="3104"/>
                  </a:lnTo>
                  <a:lnTo>
                    <a:pt x="14345" y="3270"/>
                  </a:lnTo>
                  <a:lnTo>
                    <a:pt x="14374" y="3408"/>
                  </a:lnTo>
                  <a:lnTo>
                    <a:pt x="14458" y="3525"/>
                  </a:lnTo>
                  <a:lnTo>
                    <a:pt x="14431" y="3704"/>
                  </a:lnTo>
                  <a:lnTo>
                    <a:pt x="14436" y="3858"/>
                  </a:lnTo>
                  <a:lnTo>
                    <a:pt x="14443" y="4052"/>
                  </a:lnTo>
                  <a:lnTo>
                    <a:pt x="14516" y="4235"/>
                  </a:lnTo>
                  <a:lnTo>
                    <a:pt x="14588" y="4397"/>
                  </a:lnTo>
                  <a:lnTo>
                    <a:pt x="14723" y="4483"/>
                  </a:lnTo>
                  <a:lnTo>
                    <a:pt x="14793" y="4564"/>
                  </a:lnTo>
                  <a:lnTo>
                    <a:pt x="14832" y="4670"/>
                  </a:lnTo>
                  <a:lnTo>
                    <a:pt x="14751" y="4841"/>
                  </a:lnTo>
                  <a:lnTo>
                    <a:pt x="14580" y="4920"/>
                  </a:lnTo>
                  <a:lnTo>
                    <a:pt x="14704" y="4997"/>
                  </a:lnTo>
                  <a:lnTo>
                    <a:pt x="14863" y="4884"/>
                  </a:lnTo>
                  <a:lnTo>
                    <a:pt x="14985" y="4854"/>
                  </a:lnTo>
                  <a:lnTo>
                    <a:pt x="15223" y="4999"/>
                  </a:lnTo>
                  <a:lnTo>
                    <a:pt x="15406" y="5169"/>
                  </a:lnTo>
                  <a:lnTo>
                    <a:pt x="15731" y="5346"/>
                  </a:lnTo>
                  <a:lnTo>
                    <a:pt x="15886" y="5457"/>
                  </a:lnTo>
                  <a:lnTo>
                    <a:pt x="16104" y="5587"/>
                  </a:lnTo>
                  <a:lnTo>
                    <a:pt x="16238" y="5715"/>
                  </a:lnTo>
                  <a:lnTo>
                    <a:pt x="16366" y="5909"/>
                  </a:lnTo>
                  <a:lnTo>
                    <a:pt x="16474" y="6211"/>
                  </a:lnTo>
                  <a:lnTo>
                    <a:pt x="16623" y="6482"/>
                  </a:lnTo>
                  <a:lnTo>
                    <a:pt x="16779" y="6580"/>
                  </a:lnTo>
                  <a:lnTo>
                    <a:pt x="16847" y="6664"/>
                  </a:lnTo>
                  <a:lnTo>
                    <a:pt x="16823" y="6762"/>
                  </a:lnTo>
                  <a:lnTo>
                    <a:pt x="16914" y="6847"/>
                  </a:lnTo>
                  <a:lnTo>
                    <a:pt x="17039" y="6891"/>
                  </a:lnTo>
                  <a:lnTo>
                    <a:pt x="17183" y="6992"/>
                  </a:lnTo>
                  <a:lnTo>
                    <a:pt x="17282" y="7107"/>
                  </a:lnTo>
                  <a:lnTo>
                    <a:pt x="17123" y="7146"/>
                  </a:lnTo>
                  <a:lnTo>
                    <a:pt x="16971" y="7154"/>
                  </a:lnTo>
                  <a:lnTo>
                    <a:pt x="16933" y="7343"/>
                  </a:lnTo>
                  <a:lnTo>
                    <a:pt x="16925" y="7529"/>
                  </a:lnTo>
                  <a:lnTo>
                    <a:pt x="16969" y="7738"/>
                  </a:lnTo>
                  <a:lnTo>
                    <a:pt x="17002" y="7895"/>
                  </a:lnTo>
                  <a:lnTo>
                    <a:pt x="17081" y="8032"/>
                  </a:lnTo>
                  <a:lnTo>
                    <a:pt x="17167" y="8129"/>
                  </a:lnTo>
                  <a:lnTo>
                    <a:pt x="17345" y="8327"/>
                  </a:lnTo>
                  <a:lnTo>
                    <a:pt x="17421" y="8528"/>
                  </a:lnTo>
                  <a:lnTo>
                    <a:pt x="17457" y="8698"/>
                  </a:lnTo>
                  <a:lnTo>
                    <a:pt x="17594" y="8822"/>
                  </a:lnTo>
                  <a:lnTo>
                    <a:pt x="17669" y="8944"/>
                  </a:lnTo>
                  <a:lnTo>
                    <a:pt x="17639" y="9090"/>
                  </a:lnTo>
                  <a:lnTo>
                    <a:pt x="17542" y="9182"/>
                  </a:lnTo>
                  <a:lnTo>
                    <a:pt x="17518" y="8936"/>
                  </a:lnTo>
                  <a:lnTo>
                    <a:pt x="17366" y="8856"/>
                  </a:lnTo>
                  <a:lnTo>
                    <a:pt x="17232" y="8877"/>
                  </a:lnTo>
                  <a:lnTo>
                    <a:pt x="16970" y="8841"/>
                  </a:lnTo>
                  <a:lnTo>
                    <a:pt x="16831" y="8655"/>
                  </a:lnTo>
                  <a:lnTo>
                    <a:pt x="16728" y="8500"/>
                  </a:lnTo>
                  <a:lnTo>
                    <a:pt x="16526" y="8472"/>
                  </a:lnTo>
                  <a:lnTo>
                    <a:pt x="16292" y="8497"/>
                  </a:lnTo>
                  <a:lnTo>
                    <a:pt x="16029" y="8489"/>
                  </a:lnTo>
                  <a:lnTo>
                    <a:pt x="15762" y="8420"/>
                  </a:lnTo>
                  <a:lnTo>
                    <a:pt x="15887" y="8551"/>
                  </a:lnTo>
                  <a:lnTo>
                    <a:pt x="16227" y="8599"/>
                  </a:lnTo>
                  <a:lnTo>
                    <a:pt x="16524" y="8589"/>
                  </a:lnTo>
                  <a:lnTo>
                    <a:pt x="16666" y="8681"/>
                  </a:lnTo>
                  <a:lnTo>
                    <a:pt x="16780" y="8834"/>
                  </a:lnTo>
                  <a:lnTo>
                    <a:pt x="16930" y="9008"/>
                  </a:lnTo>
                  <a:lnTo>
                    <a:pt x="17096" y="9157"/>
                  </a:lnTo>
                  <a:lnTo>
                    <a:pt x="17296" y="9292"/>
                  </a:lnTo>
                  <a:lnTo>
                    <a:pt x="17447" y="9469"/>
                  </a:lnTo>
                  <a:lnTo>
                    <a:pt x="17574" y="9535"/>
                  </a:lnTo>
                  <a:lnTo>
                    <a:pt x="17695" y="9527"/>
                  </a:lnTo>
                  <a:lnTo>
                    <a:pt x="17704" y="9669"/>
                  </a:lnTo>
                  <a:lnTo>
                    <a:pt x="17747" y="9845"/>
                  </a:lnTo>
                  <a:lnTo>
                    <a:pt x="17828" y="9992"/>
                  </a:lnTo>
                  <a:lnTo>
                    <a:pt x="17940" y="10179"/>
                  </a:lnTo>
                  <a:lnTo>
                    <a:pt x="17998" y="10374"/>
                  </a:lnTo>
                  <a:lnTo>
                    <a:pt x="18052" y="10601"/>
                  </a:lnTo>
                  <a:lnTo>
                    <a:pt x="18085" y="10783"/>
                  </a:lnTo>
                  <a:lnTo>
                    <a:pt x="18035" y="10966"/>
                  </a:lnTo>
                  <a:lnTo>
                    <a:pt x="17915" y="11029"/>
                  </a:lnTo>
                  <a:lnTo>
                    <a:pt x="17755" y="11081"/>
                  </a:lnTo>
                  <a:lnTo>
                    <a:pt x="17619" y="11232"/>
                  </a:lnTo>
                  <a:lnTo>
                    <a:pt x="17447" y="11444"/>
                  </a:lnTo>
                  <a:lnTo>
                    <a:pt x="17288" y="11555"/>
                  </a:lnTo>
                  <a:lnTo>
                    <a:pt x="17173" y="11546"/>
                  </a:lnTo>
                  <a:lnTo>
                    <a:pt x="17067" y="11660"/>
                  </a:lnTo>
                  <a:lnTo>
                    <a:pt x="17024" y="11775"/>
                  </a:lnTo>
                  <a:lnTo>
                    <a:pt x="17251" y="11731"/>
                  </a:lnTo>
                  <a:lnTo>
                    <a:pt x="17453" y="11845"/>
                  </a:lnTo>
                  <a:lnTo>
                    <a:pt x="17613" y="11934"/>
                  </a:lnTo>
                  <a:lnTo>
                    <a:pt x="17593" y="12139"/>
                  </a:lnTo>
                  <a:lnTo>
                    <a:pt x="17817" y="12134"/>
                  </a:lnTo>
                  <a:lnTo>
                    <a:pt x="17923" y="12181"/>
                  </a:lnTo>
                  <a:lnTo>
                    <a:pt x="18027" y="12313"/>
                  </a:lnTo>
                  <a:lnTo>
                    <a:pt x="18164" y="12170"/>
                  </a:lnTo>
                  <a:lnTo>
                    <a:pt x="18247" y="12015"/>
                  </a:lnTo>
                  <a:lnTo>
                    <a:pt x="18399" y="11791"/>
                  </a:lnTo>
                  <a:lnTo>
                    <a:pt x="18499" y="11620"/>
                  </a:lnTo>
                  <a:lnTo>
                    <a:pt x="18642" y="11556"/>
                  </a:lnTo>
                  <a:lnTo>
                    <a:pt x="18763" y="11563"/>
                  </a:lnTo>
                  <a:lnTo>
                    <a:pt x="18914" y="11551"/>
                  </a:lnTo>
                  <a:lnTo>
                    <a:pt x="19135" y="11592"/>
                  </a:lnTo>
                  <a:lnTo>
                    <a:pt x="19312" y="11631"/>
                  </a:lnTo>
                  <a:lnTo>
                    <a:pt x="19603" y="11706"/>
                  </a:lnTo>
                  <a:lnTo>
                    <a:pt x="19714" y="11661"/>
                  </a:lnTo>
                  <a:lnTo>
                    <a:pt x="19979" y="11723"/>
                  </a:lnTo>
                  <a:lnTo>
                    <a:pt x="20244" y="11801"/>
                  </a:lnTo>
                  <a:lnTo>
                    <a:pt x="20416" y="11891"/>
                  </a:lnTo>
                  <a:lnTo>
                    <a:pt x="20685" y="12026"/>
                  </a:lnTo>
                  <a:lnTo>
                    <a:pt x="20793" y="12137"/>
                  </a:lnTo>
                  <a:lnTo>
                    <a:pt x="20948" y="12270"/>
                  </a:lnTo>
                  <a:lnTo>
                    <a:pt x="21069" y="12402"/>
                  </a:lnTo>
                  <a:lnTo>
                    <a:pt x="21223" y="12522"/>
                  </a:lnTo>
                  <a:lnTo>
                    <a:pt x="21350" y="12632"/>
                  </a:lnTo>
                  <a:lnTo>
                    <a:pt x="21517" y="12780"/>
                  </a:lnTo>
                  <a:lnTo>
                    <a:pt x="21573" y="12909"/>
                  </a:lnTo>
                  <a:lnTo>
                    <a:pt x="21600" y="13166"/>
                  </a:lnTo>
                  <a:lnTo>
                    <a:pt x="21561" y="13341"/>
                  </a:lnTo>
                  <a:lnTo>
                    <a:pt x="21524" y="13499"/>
                  </a:lnTo>
                  <a:lnTo>
                    <a:pt x="21517" y="13686"/>
                  </a:lnTo>
                  <a:lnTo>
                    <a:pt x="21516" y="13863"/>
                  </a:lnTo>
                  <a:lnTo>
                    <a:pt x="21459" y="14039"/>
                  </a:lnTo>
                  <a:lnTo>
                    <a:pt x="21316" y="14224"/>
                  </a:lnTo>
                  <a:lnTo>
                    <a:pt x="21216" y="14390"/>
                  </a:lnTo>
                  <a:lnTo>
                    <a:pt x="21140" y="14612"/>
                  </a:lnTo>
                  <a:lnTo>
                    <a:pt x="21149" y="14825"/>
                  </a:lnTo>
                  <a:lnTo>
                    <a:pt x="21077" y="15076"/>
                  </a:lnTo>
                  <a:lnTo>
                    <a:pt x="20930" y="15208"/>
                  </a:lnTo>
                  <a:lnTo>
                    <a:pt x="20785" y="15293"/>
                  </a:lnTo>
                  <a:lnTo>
                    <a:pt x="20630" y="15379"/>
                  </a:lnTo>
                  <a:lnTo>
                    <a:pt x="20531" y="15494"/>
                  </a:lnTo>
                  <a:lnTo>
                    <a:pt x="20438" y="15539"/>
                  </a:lnTo>
                  <a:lnTo>
                    <a:pt x="20320" y="15581"/>
                  </a:lnTo>
                  <a:lnTo>
                    <a:pt x="20212" y="15635"/>
                  </a:lnTo>
                  <a:lnTo>
                    <a:pt x="20143" y="15556"/>
                  </a:lnTo>
                  <a:lnTo>
                    <a:pt x="20006" y="15470"/>
                  </a:lnTo>
                  <a:lnTo>
                    <a:pt x="20044" y="15597"/>
                  </a:lnTo>
                  <a:lnTo>
                    <a:pt x="20111" y="15731"/>
                  </a:lnTo>
                  <a:lnTo>
                    <a:pt x="20037" y="15826"/>
                  </a:lnTo>
                  <a:lnTo>
                    <a:pt x="20019" y="15944"/>
                  </a:lnTo>
                  <a:lnTo>
                    <a:pt x="20122" y="15984"/>
                  </a:lnTo>
                  <a:lnTo>
                    <a:pt x="20088" y="16088"/>
                  </a:lnTo>
                  <a:lnTo>
                    <a:pt x="19996" y="16129"/>
                  </a:lnTo>
                  <a:lnTo>
                    <a:pt x="19781" y="16264"/>
                  </a:lnTo>
                  <a:lnTo>
                    <a:pt x="19542" y="16361"/>
                  </a:lnTo>
                  <a:lnTo>
                    <a:pt x="19384" y="16304"/>
                  </a:lnTo>
                  <a:lnTo>
                    <a:pt x="19429" y="16183"/>
                  </a:lnTo>
                  <a:lnTo>
                    <a:pt x="19293" y="16065"/>
                  </a:lnTo>
                  <a:lnTo>
                    <a:pt x="19247" y="16247"/>
                  </a:lnTo>
                  <a:lnTo>
                    <a:pt x="19139" y="16292"/>
                  </a:lnTo>
                  <a:lnTo>
                    <a:pt x="18991" y="16361"/>
                  </a:lnTo>
                  <a:lnTo>
                    <a:pt x="18831" y="16438"/>
                  </a:lnTo>
                  <a:lnTo>
                    <a:pt x="18644" y="16473"/>
                  </a:lnTo>
                  <a:lnTo>
                    <a:pt x="18894" y="16511"/>
                  </a:lnTo>
                  <a:lnTo>
                    <a:pt x="19059" y="16435"/>
                  </a:lnTo>
                  <a:lnTo>
                    <a:pt x="19227" y="16406"/>
                  </a:lnTo>
                  <a:lnTo>
                    <a:pt x="19215" y="16591"/>
                  </a:lnTo>
                  <a:lnTo>
                    <a:pt x="19149" y="16765"/>
                  </a:lnTo>
                  <a:lnTo>
                    <a:pt x="19235" y="16875"/>
                  </a:lnTo>
                  <a:lnTo>
                    <a:pt x="19131" y="17017"/>
                  </a:lnTo>
                  <a:lnTo>
                    <a:pt x="18972" y="17097"/>
                  </a:lnTo>
                  <a:lnTo>
                    <a:pt x="18873" y="17171"/>
                  </a:lnTo>
                  <a:lnTo>
                    <a:pt x="18728" y="17232"/>
                  </a:lnTo>
                  <a:lnTo>
                    <a:pt x="18525" y="17151"/>
                  </a:lnTo>
                  <a:lnTo>
                    <a:pt x="18348" y="17186"/>
                  </a:lnTo>
                  <a:lnTo>
                    <a:pt x="18223" y="17247"/>
                  </a:lnTo>
                  <a:lnTo>
                    <a:pt x="18075" y="17303"/>
                  </a:lnTo>
                  <a:lnTo>
                    <a:pt x="17946" y="17322"/>
                  </a:lnTo>
                  <a:lnTo>
                    <a:pt x="17770" y="17414"/>
                  </a:lnTo>
                  <a:lnTo>
                    <a:pt x="17670" y="17452"/>
                  </a:lnTo>
                  <a:lnTo>
                    <a:pt x="18059" y="17394"/>
                  </a:lnTo>
                  <a:lnTo>
                    <a:pt x="18350" y="17400"/>
                  </a:lnTo>
                  <a:lnTo>
                    <a:pt x="18586" y="17519"/>
                  </a:lnTo>
                  <a:lnTo>
                    <a:pt x="18753" y="17608"/>
                  </a:lnTo>
                  <a:lnTo>
                    <a:pt x="19042" y="17675"/>
                  </a:lnTo>
                  <a:lnTo>
                    <a:pt x="19132" y="17829"/>
                  </a:lnTo>
                  <a:lnTo>
                    <a:pt x="18894" y="17923"/>
                  </a:lnTo>
                  <a:lnTo>
                    <a:pt x="19220" y="17877"/>
                  </a:lnTo>
                  <a:lnTo>
                    <a:pt x="19590" y="17844"/>
                  </a:lnTo>
                  <a:lnTo>
                    <a:pt x="19905" y="17805"/>
                  </a:lnTo>
                  <a:lnTo>
                    <a:pt x="20104" y="17788"/>
                  </a:lnTo>
                  <a:lnTo>
                    <a:pt x="20350" y="17800"/>
                  </a:lnTo>
                  <a:lnTo>
                    <a:pt x="20425" y="17957"/>
                  </a:lnTo>
                  <a:lnTo>
                    <a:pt x="20283" y="18081"/>
                  </a:lnTo>
                  <a:lnTo>
                    <a:pt x="20150" y="18136"/>
                  </a:lnTo>
                  <a:lnTo>
                    <a:pt x="20226" y="18255"/>
                  </a:lnTo>
                  <a:lnTo>
                    <a:pt x="20268" y="18455"/>
                  </a:lnTo>
                  <a:lnTo>
                    <a:pt x="20196" y="18691"/>
                  </a:lnTo>
                  <a:lnTo>
                    <a:pt x="19917" y="18781"/>
                  </a:lnTo>
                  <a:lnTo>
                    <a:pt x="19608" y="18902"/>
                  </a:lnTo>
                  <a:lnTo>
                    <a:pt x="19298" y="19039"/>
                  </a:lnTo>
                  <a:lnTo>
                    <a:pt x="19093" y="19163"/>
                  </a:lnTo>
                  <a:lnTo>
                    <a:pt x="19029" y="19352"/>
                  </a:lnTo>
                  <a:lnTo>
                    <a:pt x="19060" y="19454"/>
                  </a:lnTo>
                  <a:lnTo>
                    <a:pt x="19004" y="19533"/>
                  </a:lnTo>
                  <a:lnTo>
                    <a:pt x="18825" y="19599"/>
                  </a:lnTo>
                  <a:lnTo>
                    <a:pt x="18656" y="19533"/>
                  </a:lnTo>
                  <a:lnTo>
                    <a:pt x="18555" y="19454"/>
                  </a:lnTo>
                  <a:lnTo>
                    <a:pt x="18439" y="19514"/>
                  </a:lnTo>
                  <a:lnTo>
                    <a:pt x="18295" y="19618"/>
                  </a:lnTo>
                  <a:lnTo>
                    <a:pt x="18113" y="19699"/>
                  </a:lnTo>
                  <a:lnTo>
                    <a:pt x="17949" y="19805"/>
                  </a:lnTo>
                  <a:lnTo>
                    <a:pt x="17668" y="19846"/>
                  </a:lnTo>
                  <a:lnTo>
                    <a:pt x="17423" y="19865"/>
                  </a:lnTo>
                  <a:lnTo>
                    <a:pt x="17127" y="19951"/>
                  </a:lnTo>
                  <a:lnTo>
                    <a:pt x="16969" y="20115"/>
                  </a:lnTo>
                  <a:lnTo>
                    <a:pt x="16803" y="20147"/>
                  </a:lnTo>
                  <a:lnTo>
                    <a:pt x="16620" y="20067"/>
                  </a:lnTo>
                  <a:lnTo>
                    <a:pt x="16431" y="20007"/>
                  </a:lnTo>
                  <a:lnTo>
                    <a:pt x="16242" y="19858"/>
                  </a:lnTo>
                  <a:lnTo>
                    <a:pt x="15877" y="19773"/>
                  </a:lnTo>
                  <a:lnTo>
                    <a:pt x="15615" y="19724"/>
                  </a:lnTo>
                  <a:lnTo>
                    <a:pt x="15362" y="19774"/>
                  </a:lnTo>
                  <a:lnTo>
                    <a:pt x="15176" y="19778"/>
                  </a:lnTo>
                  <a:lnTo>
                    <a:pt x="14818" y="19812"/>
                  </a:lnTo>
                  <a:lnTo>
                    <a:pt x="14467" y="19791"/>
                  </a:lnTo>
                  <a:lnTo>
                    <a:pt x="14275" y="19832"/>
                  </a:lnTo>
                  <a:lnTo>
                    <a:pt x="14110" y="19959"/>
                  </a:lnTo>
                  <a:lnTo>
                    <a:pt x="13928" y="19927"/>
                  </a:lnTo>
                  <a:lnTo>
                    <a:pt x="13766" y="19825"/>
                  </a:lnTo>
                  <a:lnTo>
                    <a:pt x="13595" y="19789"/>
                  </a:lnTo>
                  <a:lnTo>
                    <a:pt x="13472" y="19712"/>
                  </a:lnTo>
                  <a:lnTo>
                    <a:pt x="13369" y="19637"/>
                  </a:lnTo>
                  <a:lnTo>
                    <a:pt x="13208" y="19667"/>
                  </a:lnTo>
                  <a:lnTo>
                    <a:pt x="13066" y="19690"/>
                  </a:lnTo>
                  <a:lnTo>
                    <a:pt x="12942" y="19597"/>
                  </a:lnTo>
                  <a:lnTo>
                    <a:pt x="12750" y="19477"/>
                  </a:lnTo>
                  <a:lnTo>
                    <a:pt x="12626" y="19362"/>
                  </a:lnTo>
                  <a:lnTo>
                    <a:pt x="12543" y="19539"/>
                  </a:lnTo>
                  <a:lnTo>
                    <a:pt x="12395" y="19580"/>
                  </a:lnTo>
                  <a:lnTo>
                    <a:pt x="12223" y="19623"/>
                  </a:lnTo>
                  <a:lnTo>
                    <a:pt x="12117" y="19659"/>
                  </a:lnTo>
                  <a:lnTo>
                    <a:pt x="12003" y="19630"/>
                  </a:lnTo>
                  <a:lnTo>
                    <a:pt x="11924" y="19753"/>
                  </a:lnTo>
                  <a:cubicBezTo>
                    <a:pt x="11915" y="19799"/>
                    <a:pt x="11870" y="19833"/>
                    <a:pt x="11817" y="19834"/>
                  </a:cubicBezTo>
                  <a:cubicBezTo>
                    <a:pt x="11748" y="19836"/>
                    <a:pt x="11692" y="19784"/>
                    <a:pt x="11698" y="19724"/>
                  </a:cubicBezTo>
                  <a:lnTo>
                    <a:pt x="11411" y="19756"/>
                  </a:lnTo>
                  <a:lnTo>
                    <a:pt x="11253" y="19790"/>
                  </a:lnTo>
                  <a:lnTo>
                    <a:pt x="11117" y="19725"/>
                  </a:lnTo>
                  <a:lnTo>
                    <a:pt x="10944" y="19781"/>
                  </a:lnTo>
                  <a:lnTo>
                    <a:pt x="10868" y="19921"/>
                  </a:lnTo>
                  <a:lnTo>
                    <a:pt x="10813" y="20097"/>
                  </a:lnTo>
                  <a:lnTo>
                    <a:pt x="10596" y="20155"/>
                  </a:lnTo>
                  <a:lnTo>
                    <a:pt x="10417" y="20111"/>
                  </a:lnTo>
                  <a:lnTo>
                    <a:pt x="10246" y="20054"/>
                  </a:lnTo>
                  <a:lnTo>
                    <a:pt x="10059" y="20048"/>
                  </a:lnTo>
                  <a:lnTo>
                    <a:pt x="9916" y="20020"/>
                  </a:lnTo>
                  <a:lnTo>
                    <a:pt x="9834" y="19957"/>
                  </a:lnTo>
                  <a:lnTo>
                    <a:pt x="9667" y="19967"/>
                  </a:lnTo>
                  <a:lnTo>
                    <a:pt x="9563" y="19893"/>
                  </a:lnTo>
                  <a:lnTo>
                    <a:pt x="9430" y="19934"/>
                  </a:lnTo>
                  <a:lnTo>
                    <a:pt x="9370" y="20034"/>
                  </a:lnTo>
                  <a:lnTo>
                    <a:pt x="9496" y="20125"/>
                  </a:lnTo>
                  <a:lnTo>
                    <a:pt x="9478" y="20266"/>
                  </a:lnTo>
                  <a:lnTo>
                    <a:pt x="9377" y="20395"/>
                  </a:lnTo>
                  <a:lnTo>
                    <a:pt x="9291" y="20134"/>
                  </a:lnTo>
                  <a:lnTo>
                    <a:pt x="9105" y="19909"/>
                  </a:lnTo>
                  <a:lnTo>
                    <a:pt x="8683" y="19572"/>
                  </a:lnTo>
                  <a:lnTo>
                    <a:pt x="8303" y="19416"/>
                  </a:lnTo>
                  <a:lnTo>
                    <a:pt x="8100" y="19411"/>
                  </a:lnTo>
                  <a:lnTo>
                    <a:pt x="7852" y="19467"/>
                  </a:lnTo>
                  <a:lnTo>
                    <a:pt x="7710" y="19434"/>
                  </a:lnTo>
                  <a:lnTo>
                    <a:pt x="7412" y="19562"/>
                  </a:lnTo>
                  <a:lnTo>
                    <a:pt x="7086" y="19671"/>
                  </a:lnTo>
                  <a:lnTo>
                    <a:pt x="6924" y="19737"/>
                  </a:lnTo>
                  <a:lnTo>
                    <a:pt x="6801" y="19629"/>
                  </a:lnTo>
                  <a:lnTo>
                    <a:pt x="6775" y="19485"/>
                  </a:lnTo>
                  <a:lnTo>
                    <a:pt x="6622" y="19364"/>
                  </a:lnTo>
                  <a:lnTo>
                    <a:pt x="6614" y="19474"/>
                  </a:lnTo>
                  <a:lnTo>
                    <a:pt x="6733" y="19726"/>
                  </a:lnTo>
                  <a:lnTo>
                    <a:pt x="6685" y="19835"/>
                  </a:lnTo>
                  <a:lnTo>
                    <a:pt x="6564" y="19896"/>
                  </a:lnTo>
                  <a:lnTo>
                    <a:pt x="6467" y="19959"/>
                  </a:lnTo>
                  <a:lnTo>
                    <a:pt x="6480" y="20065"/>
                  </a:lnTo>
                  <a:lnTo>
                    <a:pt x="6589" y="20130"/>
                  </a:lnTo>
                  <a:lnTo>
                    <a:pt x="6602" y="20233"/>
                  </a:lnTo>
                  <a:lnTo>
                    <a:pt x="6477" y="20233"/>
                  </a:lnTo>
                  <a:lnTo>
                    <a:pt x="6317" y="20278"/>
                  </a:lnTo>
                  <a:lnTo>
                    <a:pt x="6282" y="20378"/>
                  </a:lnTo>
                  <a:lnTo>
                    <a:pt x="6472" y="20408"/>
                  </a:lnTo>
                  <a:lnTo>
                    <a:pt x="6453" y="20506"/>
                  </a:lnTo>
                  <a:lnTo>
                    <a:pt x="6335" y="20580"/>
                  </a:lnTo>
                  <a:lnTo>
                    <a:pt x="6310" y="20666"/>
                  </a:lnTo>
                  <a:cubicBezTo>
                    <a:pt x="6291" y="20636"/>
                    <a:pt x="6272" y="20605"/>
                    <a:pt x="6253" y="20574"/>
                  </a:cubicBezTo>
                  <a:cubicBezTo>
                    <a:pt x="6234" y="20543"/>
                    <a:pt x="6215" y="20512"/>
                    <a:pt x="6196" y="20482"/>
                  </a:cubicBezTo>
                  <a:lnTo>
                    <a:pt x="6066" y="20366"/>
                  </a:lnTo>
                  <a:lnTo>
                    <a:pt x="5933" y="20388"/>
                  </a:lnTo>
                  <a:lnTo>
                    <a:pt x="6212" y="20732"/>
                  </a:lnTo>
                  <a:lnTo>
                    <a:pt x="6114" y="20799"/>
                  </a:lnTo>
                  <a:lnTo>
                    <a:pt x="6003" y="20877"/>
                  </a:lnTo>
                  <a:lnTo>
                    <a:pt x="5983" y="21031"/>
                  </a:lnTo>
                  <a:lnTo>
                    <a:pt x="5892" y="21091"/>
                  </a:lnTo>
                  <a:lnTo>
                    <a:pt x="5760" y="21138"/>
                  </a:lnTo>
                  <a:lnTo>
                    <a:pt x="5578" y="21136"/>
                  </a:lnTo>
                  <a:lnTo>
                    <a:pt x="5454" y="21042"/>
                  </a:lnTo>
                  <a:lnTo>
                    <a:pt x="5287" y="20993"/>
                  </a:lnTo>
                  <a:lnTo>
                    <a:pt x="5353" y="20841"/>
                  </a:lnTo>
                  <a:lnTo>
                    <a:pt x="5396" y="20682"/>
                  </a:lnTo>
                  <a:lnTo>
                    <a:pt x="5295" y="20711"/>
                  </a:lnTo>
                  <a:lnTo>
                    <a:pt x="5189" y="20686"/>
                  </a:lnTo>
                  <a:lnTo>
                    <a:pt x="5166" y="20594"/>
                  </a:lnTo>
                  <a:lnTo>
                    <a:pt x="5068" y="20599"/>
                  </a:lnTo>
                  <a:lnTo>
                    <a:pt x="4982" y="20666"/>
                  </a:lnTo>
                  <a:lnTo>
                    <a:pt x="4870" y="20669"/>
                  </a:lnTo>
                  <a:lnTo>
                    <a:pt x="4727" y="20565"/>
                  </a:lnTo>
                  <a:lnTo>
                    <a:pt x="4673" y="20480"/>
                  </a:lnTo>
                  <a:lnTo>
                    <a:pt x="4643" y="20347"/>
                  </a:lnTo>
                  <a:lnTo>
                    <a:pt x="4488" y="20285"/>
                  </a:lnTo>
                  <a:lnTo>
                    <a:pt x="4418" y="20407"/>
                  </a:lnTo>
                  <a:lnTo>
                    <a:pt x="4428" y="20518"/>
                  </a:lnTo>
                  <a:lnTo>
                    <a:pt x="4315" y="20551"/>
                  </a:lnTo>
                  <a:lnTo>
                    <a:pt x="4268" y="20430"/>
                  </a:lnTo>
                  <a:lnTo>
                    <a:pt x="4107" y="20370"/>
                  </a:lnTo>
                  <a:lnTo>
                    <a:pt x="3931" y="20331"/>
                  </a:lnTo>
                  <a:lnTo>
                    <a:pt x="3733" y="20309"/>
                  </a:lnTo>
                  <a:lnTo>
                    <a:pt x="3606" y="20384"/>
                  </a:lnTo>
                  <a:lnTo>
                    <a:pt x="3417" y="20383"/>
                  </a:lnTo>
                  <a:lnTo>
                    <a:pt x="3292" y="20362"/>
                  </a:lnTo>
                  <a:lnTo>
                    <a:pt x="3117" y="20440"/>
                  </a:lnTo>
                  <a:lnTo>
                    <a:pt x="2996" y="20320"/>
                  </a:lnTo>
                  <a:lnTo>
                    <a:pt x="2897" y="20394"/>
                  </a:lnTo>
                  <a:lnTo>
                    <a:pt x="2792" y="20491"/>
                  </a:lnTo>
                  <a:lnTo>
                    <a:pt x="2758" y="20599"/>
                  </a:lnTo>
                  <a:lnTo>
                    <a:pt x="2749" y="20687"/>
                  </a:lnTo>
                  <a:lnTo>
                    <a:pt x="2558" y="20726"/>
                  </a:lnTo>
                  <a:lnTo>
                    <a:pt x="2360" y="20797"/>
                  </a:lnTo>
                  <a:lnTo>
                    <a:pt x="2201" y="20798"/>
                  </a:lnTo>
                  <a:lnTo>
                    <a:pt x="2107" y="20941"/>
                  </a:lnTo>
                  <a:lnTo>
                    <a:pt x="1937" y="20966"/>
                  </a:lnTo>
                  <a:lnTo>
                    <a:pt x="2067" y="20745"/>
                  </a:lnTo>
                  <a:lnTo>
                    <a:pt x="2297" y="20617"/>
                  </a:lnTo>
                  <a:lnTo>
                    <a:pt x="2180" y="20558"/>
                  </a:lnTo>
                  <a:lnTo>
                    <a:pt x="2000" y="20625"/>
                  </a:lnTo>
                  <a:lnTo>
                    <a:pt x="1905" y="20748"/>
                  </a:lnTo>
                  <a:lnTo>
                    <a:pt x="1858" y="21067"/>
                  </a:lnTo>
                  <a:lnTo>
                    <a:pt x="1727" y="21066"/>
                  </a:lnTo>
                  <a:lnTo>
                    <a:pt x="1533" y="21118"/>
                  </a:lnTo>
                  <a:lnTo>
                    <a:pt x="1761" y="21178"/>
                  </a:lnTo>
                  <a:lnTo>
                    <a:pt x="1884" y="21286"/>
                  </a:lnTo>
                  <a:lnTo>
                    <a:pt x="1763" y="21376"/>
                  </a:lnTo>
                  <a:lnTo>
                    <a:pt x="1686" y="21439"/>
                  </a:lnTo>
                  <a:lnTo>
                    <a:pt x="1548" y="21469"/>
                  </a:lnTo>
                  <a:lnTo>
                    <a:pt x="1489" y="21600"/>
                  </a:lnTo>
                  <a:lnTo>
                    <a:pt x="1282" y="21540"/>
                  </a:lnTo>
                  <a:lnTo>
                    <a:pt x="1162" y="21454"/>
                  </a:lnTo>
                  <a:lnTo>
                    <a:pt x="1207" y="21262"/>
                  </a:lnTo>
                  <a:lnTo>
                    <a:pt x="1198" y="21132"/>
                  </a:lnTo>
                  <a:lnTo>
                    <a:pt x="1032" y="21111"/>
                  </a:lnTo>
                  <a:lnTo>
                    <a:pt x="838" y="20982"/>
                  </a:lnTo>
                  <a:lnTo>
                    <a:pt x="636" y="20872"/>
                  </a:lnTo>
                  <a:lnTo>
                    <a:pt x="524" y="20999"/>
                  </a:lnTo>
                  <a:lnTo>
                    <a:pt x="398" y="21150"/>
                  </a:lnTo>
                  <a:lnTo>
                    <a:pt x="233" y="21165"/>
                  </a:lnTo>
                  <a:lnTo>
                    <a:pt x="63" y="21204"/>
                  </a:lnTo>
                  <a:lnTo>
                    <a:pt x="0" y="21076"/>
                  </a:lnTo>
                  <a:lnTo>
                    <a:pt x="121" y="20988"/>
                  </a:lnTo>
                  <a:lnTo>
                    <a:pt x="119" y="20813"/>
                  </a:lnTo>
                  <a:lnTo>
                    <a:pt x="163" y="20695"/>
                  </a:lnTo>
                  <a:lnTo>
                    <a:pt x="340" y="20699"/>
                  </a:lnTo>
                  <a:lnTo>
                    <a:pt x="510" y="20692"/>
                  </a:lnTo>
                  <a:lnTo>
                    <a:pt x="628" y="20569"/>
                  </a:lnTo>
                  <a:lnTo>
                    <a:pt x="717" y="20507"/>
                  </a:lnTo>
                  <a:lnTo>
                    <a:pt x="824" y="20618"/>
                  </a:lnTo>
                  <a:lnTo>
                    <a:pt x="989" y="20617"/>
                  </a:lnTo>
                  <a:lnTo>
                    <a:pt x="1040" y="20500"/>
                  </a:lnTo>
                  <a:lnTo>
                    <a:pt x="1196" y="20453"/>
                  </a:lnTo>
                  <a:lnTo>
                    <a:pt x="1344" y="20427"/>
                  </a:lnTo>
                  <a:lnTo>
                    <a:pt x="1532" y="20293"/>
                  </a:lnTo>
                  <a:lnTo>
                    <a:pt x="1595" y="20203"/>
                  </a:lnTo>
                  <a:lnTo>
                    <a:pt x="1795" y="20171"/>
                  </a:lnTo>
                  <a:lnTo>
                    <a:pt x="1909" y="20004"/>
                  </a:lnTo>
                  <a:lnTo>
                    <a:pt x="1986" y="19875"/>
                  </a:lnTo>
                  <a:lnTo>
                    <a:pt x="2155" y="19873"/>
                  </a:lnTo>
                  <a:lnTo>
                    <a:pt x="2200" y="19768"/>
                  </a:lnTo>
                  <a:lnTo>
                    <a:pt x="2229" y="19680"/>
                  </a:lnTo>
                  <a:lnTo>
                    <a:pt x="2209" y="19588"/>
                  </a:lnTo>
                  <a:lnTo>
                    <a:pt x="2325" y="19434"/>
                  </a:lnTo>
                  <a:lnTo>
                    <a:pt x="2458" y="19378"/>
                  </a:lnTo>
                  <a:lnTo>
                    <a:pt x="2569" y="19578"/>
                  </a:lnTo>
                  <a:lnTo>
                    <a:pt x="2613" y="19418"/>
                  </a:lnTo>
                  <a:lnTo>
                    <a:pt x="2630" y="19294"/>
                  </a:lnTo>
                  <a:lnTo>
                    <a:pt x="2775" y="19260"/>
                  </a:lnTo>
                  <a:lnTo>
                    <a:pt x="2883" y="19301"/>
                  </a:lnTo>
                  <a:lnTo>
                    <a:pt x="2977" y="19261"/>
                  </a:lnTo>
                  <a:lnTo>
                    <a:pt x="3045" y="19160"/>
                  </a:lnTo>
                  <a:lnTo>
                    <a:pt x="3062" y="19014"/>
                  </a:lnTo>
                  <a:lnTo>
                    <a:pt x="3272" y="18952"/>
                  </a:lnTo>
                  <a:lnTo>
                    <a:pt x="3449" y="18896"/>
                  </a:lnTo>
                  <a:lnTo>
                    <a:pt x="3555" y="18777"/>
                  </a:lnTo>
                  <a:lnTo>
                    <a:pt x="3672" y="18671"/>
                  </a:lnTo>
                  <a:lnTo>
                    <a:pt x="3744" y="18581"/>
                  </a:lnTo>
                  <a:lnTo>
                    <a:pt x="3783" y="18418"/>
                  </a:lnTo>
                  <a:lnTo>
                    <a:pt x="3816" y="18212"/>
                  </a:lnTo>
                  <a:lnTo>
                    <a:pt x="3971" y="18081"/>
                  </a:lnTo>
                  <a:lnTo>
                    <a:pt x="4001" y="17913"/>
                  </a:lnTo>
                  <a:lnTo>
                    <a:pt x="3966" y="17782"/>
                  </a:lnTo>
                  <a:lnTo>
                    <a:pt x="4055" y="17729"/>
                  </a:lnTo>
                  <a:lnTo>
                    <a:pt x="4155" y="17793"/>
                  </a:lnTo>
                  <a:lnTo>
                    <a:pt x="4241" y="17864"/>
                  </a:lnTo>
                  <a:lnTo>
                    <a:pt x="4407" y="17893"/>
                  </a:lnTo>
                  <a:lnTo>
                    <a:pt x="4634" y="17830"/>
                  </a:lnTo>
                  <a:lnTo>
                    <a:pt x="4765" y="17690"/>
                  </a:lnTo>
                  <a:lnTo>
                    <a:pt x="4920" y="17678"/>
                  </a:lnTo>
                  <a:lnTo>
                    <a:pt x="4858" y="17523"/>
                  </a:lnTo>
                  <a:lnTo>
                    <a:pt x="4867" y="17350"/>
                  </a:lnTo>
                  <a:lnTo>
                    <a:pt x="4965" y="17225"/>
                  </a:lnTo>
                  <a:lnTo>
                    <a:pt x="5158" y="17172"/>
                  </a:lnTo>
                  <a:lnTo>
                    <a:pt x="5409" y="17164"/>
                  </a:lnTo>
                  <a:lnTo>
                    <a:pt x="5626" y="17107"/>
                  </a:lnTo>
                  <a:lnTo>
                    <a:pt x="5814" y="17140"/>
                  </a:lnTo>
                  <a:lnTo>
                    <a:pt x="6007" y="17139"/>
                  </a:lnTo>
                  <a:lnTo>
                    <a:pt x="6114" y="17084"/>
                  </a:lnTo>
                  <a:lnTo>
                    <a:pt x="6442" y="17176"/>
                  </a:lnTo>
                  <a:lnTo>
                    <a:pt x="6582" y="17255"/>
                  </a:lnTo>
                  <a:lnTo>
                    <a:pt x="6778" y="17277"/>
                  </a:lnTo>
                  <a:lnTo>
                    <a:pt x="6926" y="17334"/>
                  </a:lnTo>
                  <a:lnTo>
                    <a:pt x="7047" y="17366"/>
                  </a:lnTo>
                  <a:lnTo>
                    <a:pt x="7149" y="17484"/>
                  </a:lnTo>
                  <a:lnTo>
                    <a:pt x="7353" y="17538"/>
                  </a:lnTo>
                  <a:lnTo>
                    <a:pt x="7604" y="17489"/>
                  </a:lnTo>
                  <a:lnTo>
                    <a:pt x="7879" y="17459"/>
                  </a:lnTo>
                  <a:lnTo>
                    <a:pt x="8087" y="17485"/>
                  </a:lnTo>
                  <a:lnTo>
                    <a:pt x="8232" y="17483"/>
                  </a:lnTo>
                  <a:lnTo>
                    <a:pt x="8280" y="17299"/>
                  </a:lnTo>
                  <a:lnTo>
                    <a:pt x="8235" y="17131"/>
                  </a:lnTo>
                  <a:lnTo>
                    <a:pt x="8337" y="16998"/>
                  </a:lnTo>
                  <a:lnTo>
                    <a:pt x="8382" y="16866"/>
                  </a:lnTo>
                  <a:lnTo>
                    <a:pt x="8570" y="16842"/>
                  </a:lnTo>
                  <a:lnTo>
                    <a:pt x="8729" y="16741"/>
                  </a:lnTo>
                  <a:lnTo>
                    <a:pt x="8867" y="16608"/>
                  </a:lnTo>
                  <a:lnTo>
                    <a:pt x="9061" y="16505"/>
                  </a:lnTo>
                  <a:lnTo>
                    <a:pt x="9243" y="16479"/>
                  </a:lnTo>
                  <a:lnTo>
                    <a:pt x="9359" y="16306"/>
                  </a:lnTo>
                  <a:lnTo>
                    <a:pt x="9532" y="16167"/>
                  </a:lnTo>
                  <a:lnTo>
                    <a:pt x="9582" y="16062"/>
                  </a:lnTo>
                  <a:lnTo>
                    <a:pt x="9736" y="15934"/>
                  </a:lnTo>
                  <a:lnTo>
                    <a:pt x="9865" y="15850"/>
                  </a:lnTo>
                  <a:lnTo>
                    <a:pt x="9991" y="15683"/>
                  </a:lnTo>
                  <a:lnTo>
                    <a:pt x="10125" y="15576"/>
                  </a:lnTo>
                  <a:lnTo>
                    <a:pt x="10359" y="15370"/>
                  </a:lnTo>
                  <a:lnTo>
                    <a:pt x="10077" y="15492"/>
                  </a:lnTo>
                  <a:lnTo>
                    <a:pt x="9731" y="15832"/>
                  </a:lnTo>
                  <a:lnTo>
                    <a:pt x="9589" y="15868"/>
                  </a:lnTo>
                  <a:lnTo>
                    <a:pt x="9450" y="16006"/>
                  </a:lnTo>
                  <a:lnTo>
                    <a:pt x="9327" y="16071"/>
                  </a:lnTo>
                  <a:lnTo>
                    <a:pt x="9389" y="15872"/>
                  </a:lnTo>
                  <a:lnTo>
                    <a:pt x="9436" y="15707"/>
                  </a:lnTo>
                  <a:lnTo>
                    <a:pt x="9408" y="15595"/>
                  </a:lnTo>
                  <a:lnTo>
                    <a:pt x="9507" y="15390"/>
                  </a:lnTo>
                  <a:lnTo>
                    <a:pt x="9632" y="15229"/>
                  </a:lnTo>
                  <a:lnTo>
                    <a:pt x="9577" y="15113"/>
                  </a:lnTo>
                  <a:lnTo>
                    <a:pt x="9441" y="15050"/>
                  </a:lnTo>
                  <a:lnTo>
                    <a:pt x="9284" y="14922"/>
                  </a:lnTo>
                  <a:lnTo>
                    <a:pt x="9131" y="14833"/>
                  </a:lnTo>
                  <a:lnTo>
                    <a:pt x="9038" y="14720"/>
                  </a:lnTo>
                  <a:lnTo>
                    <a:pt x="8891" y="14796"/>
                  </a:lnTo>
                  <a:lnTo>
                    <a:pt x="8740" y="14806"/>
                  </a:lnTo>
                  <a:lnTo>
                    <a:pt x="8688" y="14684"/>
                  </a:lnTo>
                  <a:lnTo>
                    <a:pt x="8578" y="14666"/>
                  </a:lnTo>
                  <a:lnTo>
                    <a:pt x="8542" y="14503"/>
                  </a:lnTo>
                  <a:lnTo>
                    <a:pt x="8481" y="14360"/>
                  </a:lnTo>
                  <a:lnTo>
                    <a:pt x="8494" y="14245"/>
                  </a:lnTo>
                  <a:lnTo>
                    <a:pt x="8526" y="14149"/>
                  </a:lnTo>
                  <a:lnTo>
                    <a:pt x="8511" y="14062"/>
                  </a:lnTo>
                  <a:lnTo>
                    <a:pt x="8488" y="13956"/>
                  </a:lnTo>
                  <a:lnTo>
                    <a:pt x="8478" y="13863"/>
                  </a:lnTo>
                  <a:lnTo>
                    <a:pt x="8553" y="13743"/>
                  </a:lnTo>
                  <a:lnTo>
                    <a:pt x="8604" y="13628"/>
                  </a:lnTo>
                  <a:lnTo>
                    <a:pt x="8746" y="13483"/>
                  </a:lnTo>
                  <a:lnTo>
                    <a:pt x="8842" y="13351"/>
                  </a:lnTo>
                  <a:lnTo>
                    <a:pt x="8997" y="13240"/>
                  </a:lnTo>
                  <a:lnTo>
                    <a:pt x="9025" y="13132"/>
                  </a:lnTo>
                  <a:lnTo>
                    <a:pt x="8837" y="13025"/>
                  </a:lnTo>
                  <a:lnTo>
                    <a:pt x="8669" y="12926"/>
                  </a:lnTo>
                  <a:lnTo>
                    <a:pt x="8502" y="12773"/>
                  </a:lnTo>
                  <a:lnTo>
                    <a:pt x="8443" y="12566"/>
                  </a:lnTo>
                  <a:lnTo>
                    <a:pt x="8688" y="12612"/>
                  </a:lnTo>
                  <a:lnTo>
                    <a:pt x="8873" y="12627"/>
                  </a:lnTo>
                  <a:lnTo>
                    <a:pt x="8995" y="12524"/>
                  </a:lnTo>
                  <a:lnTo>
                    <a:pt x="9001" y="12373"/>
                  </a:lnTo>
                  <a:lnTo>
                    <a:pt x="8991" y="12244"/>
                  </a:lnTo>
                  <a:lnTo>
                    <a:pt x="8814" y="12348"/>
                  </a:lnTo>
                  <a:lnTo>
                    <a:pt x="8661" y="12397"/>
                  </a:lnTo>
                  <a:lnTo>
                    <a:pt x="8647" y="12236"/>
                  </a:lnTo>
                  <a:lnTo>
                    <a:pt x="8751" y="12132"/>
                  </a:lnTo>
                  <a:lnTo>
                    <a:pt x="8888" y="11965"/>
                  </a:lnTo>
                  <a:lnTo>
                    <a:pt x="8977" y="11888"/>
                  </a:lnTo>
                  <a:lnTo>
                    <a:pt x="9022" y="11782"/>
                  </a:lnTo>
                  <a:lnTo>
                    <a:pt x="9225" y="11768"/>
                  </a:lnTo>
                  <a:lnTo>
                    <a:pt x="9073" y="11612"/>
                  </a:lnTo>
                  <a:lnTo>
                    <a:pt x="8921" y="11487"/>
                  </a:lnTo>
                  <a:lnTo>
                    <a:pt x="8801" y="11393"/>
                  </a:lnTo>
                  <a:lnTo>
                    <a:pt x="8762" y="11264"/>
                  </a:lnTo>
                  <a:lnTo>
                    <a:pt x="8785" y="11122"/>
                  </a:lnTo>
                  <a:lnTo>
                    <a:pt x="8941" y="10932"/>
                  </a:lnTo>
                  <a:lnTo>
                    <a:pt x="9097" y="10807"/>
                  </a:lnTo>
                  <a:lnTo>
                    <a:pt x="9297" y="10717"/>
                  </a:lnTo>
                  <a:lnTo>
                    <a:pt x="9384" y="10852"/>
                  </a:lnTo>
                  <a:lnTo>
                    <a:pt x="9537" y="10844"/>
                  </a:lnTo>
                  <a:lnTo>
                    <a:pt x="9625" y="10973"/>
                  </a:lnTo>
                  <a:lnTo>
                    <a:pt x="9762" y="11009"/>
                  </a:lnTo>
                  <a:lnTo>
                    <a:pt x="9939" y="10882"/>
                  </a:lnTo>
                  <a:lnTo>
                    <a:pt x="9992" y="10752"/>
                  </a:lnTo>
                  <a:lnTo>
                    <a:pt x="9831" y="10633"/>
                  </a:lnTo>
                  <a:lnTo>
                    <a:pt x="9666" y="10627"/>
                  </a:lnTo>
                  <a:lnTo>
                    <a:pt x="9589" y="10467"/>
                  </a:lnTo>
                  <a:lnTo>
                    <a:pt x="9550" y="10279"/>
                  </a:lnTo>
                  <a:lnTo>
                    <a:pt x="9593" y="10130"/>
                  </a:lnTo>
                  <a:lnTo>
                    <a:pt x="9588" y="10025"/>
                  </a:lnTo>
                  <a:lnTo>
                    <a:pt x="9513" y="9796"/>
                  </a:lnTo>
                  <a:lnTo>
                    <a:pt x="9608" y="9691"/>
                  </a:lnTo>
                  <a:lnTo>
                    <a:pt x="9302" y="9665"/>
                  </a:lnTo>
                  <a:lnTo>
                    <a:pt x="9189" y="9654"/>
                  </a:lnTo>
                  <a:lnTo>
                    <a:pt x="9034" y="9602"/>
                  </a:lnTo>
                  <a:lnTo>
                    <a:pt x="9124" y="9542"/>
                  </a:lnTo>
                  <a:lnTo>
                    <a:pt x="9059" y="9419"/>
                  </a:lnTo>
                  <a:lnTo>
                    <a:pt x="8953" y="9292"/>
                  </a:lnTo>
                  <a:lnTo>
                    <a:pt x="8868" y="9114"/>
                  </a:lnTo>
                  <a:lnTo>
                    <a:pt x="8907" y="9000"/>
                  </a:lnTo>
                  <a:lnTo>
                    <a:pt x="9059" y="8973"/>
                  </a:lnTo>
                  <a:lnTo>
                    <a:pt x="9203" y="8894"/>
                  </a:lnTo>
                  <a:lnTo>
                    <a:pt x="9389" y="8916"/>
                  </a:lnTo>
                  <a:lnTo>
                    <a:pt x="9324" y="8772"/>
                  </a:lnTo>
                  <a:lnTo>
                    <a:pt x="9201" y="8681"/>
                  </a:lnTo>
                  <a:lnTo>
                    <a:pt x="9258" y="8579"/>
                  </a:lnTo>
                  <a:lnTo>
                    <a:pt x="9177" y="8459"/>
                  </a:lnTo>
                  <a:lnTo>
                    <a:pt x="9184" y="8369"/>
                  </a:lnTo>
                  <a:lnTo>
                    <a:pt x="9284" y="8219"/>
                  </a:lnTo>
                  <a:lnTo>
                    <a:pt x="9372" y="8124"/>
                  </a:lnTo>
                  <a:lnTo>
                    <a:pt x="9534" y="8055"/>
                  </a:lnTo>
                  <a:lnTo>
                    <a:pt x="9723" y="7994"/>
                  </a:lnTo>
                  <a:lnTo>
                    <a:pt x="9918" y="7961"/>
                  </a:lnTo>
                  <a:lnTo>
                    <a:pt x="10074" y="7802"/>
                  </a:lnTo>
                  <a:lnTo>
                    <a:pt x="9875" y="7820"/>
                  </a:lnTo>
                  <a:lnTo>
                    <a:pt x="9658" y="7818"/>
                  </a:lnTo>
                  <a:lnTo>
                    <a:pt x="9437" y="7771"/>
                  </a:lnTo>
                  <a:lnTo>
                    <a:pt x="9414" y="7606"/>
                  </a:lnTo>
                  <a:lnTo>
                    <a:pt x="9443" y="7446"/>
                  </a:lnTo>
                  <a:lnTo>
                    <a:pt x="9452" y="7248"/>
                  </a:lnTo>
                  <a:lnTo>
                    <a:pt x="9497" y="7067"/>
                  </a:lnTo>
                  <a:lnTo>
                    <a:pt x="9623" y="6967"/>
                  </a:lnTo>
                  <a:lnTo>
                    <a:pt x="9615" y="7139"/>
                  </a:lnTo>
                  <a:lnTo>
                    <a:pt x="9747" y="7246"/>
                  </a:lnTo>
                  <a:lnTo>
                    <a:pt x="9737" y="7065"/>
                  </a:lnTo>
                  <a:lnTo>
                    <a:pt x="9840" y="6969"/>
                  </a:lnTo>
                  <a:lnTo>
                    <a:pt x="10010" y="7005"/>
                  </a:lnTo>
                  <a:lnTo>
                    <a:pt x="10183" y="6947"/>
                  </a:lnTo>
                  <a:lnTo>
                    <a:pt x="10097" y="6828"/>
                  </a:lnTo>
                  <a:lnTo>
                    <a:pt x="10184" y="6697"/>
                  </a:lnTo>
                  <a:lnTo>
                    <a:pt x="9961" y="6792"/>
                  </a:lnTo>
                  <a:lnTo>
                    <a:pt x="9943" y="6657"/>
                  </a:lnTo>
                  <a:lnTo>
                    <a:pt x="10011" y="6530"/>
                  </a:lnTo>
                  <a:lnTo>
                    <a:pt x="10180" y="6481"/>
                  </a:lnTo>
                  <a:lnTo>
                    <a:pt x="10292" y="6364"/>
                  </a:lnTo>
                  <a:lnTo>
                    <a:pt x="10314" y="6200"/>
                  </a:lnTo>
                  <a:lnTo>
                    <a:pt x="10193" y="6023"/>
                  </a:lnTo>
                  <a:lnTo>
                    <a:pt x="10397" y="5881"/>
                  </a:lnTo>
                  <a:lnTo>
                    <a:pt x="10093" y="6020"/>
                  </a:lnTo>
                  <a:lnTo>
                    <a:pt x="9948" y="6161"/>
                  </a:lnTo>
                  <a:lnTo>
                    <a:pt x="9793" y="6145"/>
                  </a:lnTo>
                  <a:lnTo>
                    <a:pt x="9789" y="5989"/>
                  </a:lnTo>
                  <a:lnTo>
                    <a:pt x="9782" y="5852"/>
                  </a:lnTo>
                  <a:lnTo>
                    <a:pt x="9608" y="6077"/>
                  </a:lnTo>
                  <a:lnTo>
                    <a:pt x="9484" y="6289"/>
                  </a:lnTo>
                  <a:lnTo>
                    <a:pt x="9329" y="6352"/>
                  </a:lnTo>
                  <a:lnTo>
                    <a:pt x="9184" y="6502"/>
                  </a:lnTo>
                  <a:lnTo>
                    <a:pt x="9095" y="6341"/>
                  </a:lnTo>
                  <a:lnTo>
                    <a:pt x="9070" y="6189"/>
                  </a:lnTo>
                  <a:lnTo>
                    <a:pt x="9251" y="6067"/>
                  </a:lnTo>
                  <a:lnTo>
                    <a:pt x="9318" y="5871"/>
                  </a:lnTo>
                  <a:lnTo>
                    <a:pt x="9303" y="5704"/>
                  </a:lnTo>
                  <a:lnTo>
                    <a:pt x="9124" y="5877"/>
                  </a:lnTo>
                  <a:lnTo>
                    <a:pt x="8973" y="5898"/>
                  </a:lnTo>
                  <a:lnTo>
                    <a:pt x="8902" y="5731"/>
                  </a:lnTo>
                  <a:lnTo>
                    <a:pt x="8819" y="5544"/>
                  </a:lnTo>
                  <a:lnTo>
                    <a:pt x="8827" y="5390"/>
                  </a:lnTo>
                  <a:lnTo>
                    <a:pt x="8699" y="5277"/>
                  </a:lnTo>
                  <a:lnTo>
                    <a:pt x="8679" y="5141"/>
                  </a:lnTo>
                  <a:lnTo>
                    <a:pt x="8632" y="4991"/>
                  </a:lnTo>
                  <a:lnTo>
                    <a:pt x="8487" y="4845"/>
                  </a:lnTo>
                  <a:lnTo>
                    <a:pt x="8352" y="4728"/>
                  </a:lnTo>
                  <a:lnTo>
                    <a:pt x="8343" y="4552"/>
                  </a:lnTo>
                  <a:lnTo>
                    <a:pt x="8470" y="4458"/>
                  </a:lnTo>
                  <a:lnTo>
                    <a:pt x="8546" y="4307"/>
                  </a:lnTo>
                  <a:lnTo>
                    <a:pt x="8688" y="3985"/>
                  </a:lnTo>
                  <a:lnTo>
                    <a:pt x="8877" y="3849"/>
                  </a:lnTo>
                  <a:lnTo>
                    <a:pt x="9001" y="3759"/>
                  </a:lnTo>
                  <a:lnTo>
                    <a:pt x="9091" y="3517"/>
                  </a:lnTo>
                  <a:lnTo>
                    <a:pt x="9246" y="3356"/>
                  </a:lnTo>
                  <a:lnTo>
                    <a:pt x="9370" y="3228"/>
                  </a:lnTo>
                  <a:lnTo>
                    <a:pt x="9486" y="3163"/>
                  </a:lnTo>
                  <a:lnTo>
                    <a:pt x="9655" y="3099"/>
                  </a:lnTo>
                  <a:lnTo>
                    <a:pt x="9844" y="3132"/>
                  </a:lnTo>
                  <a:lnTo>
                    <a:pt x="10004" y="3140"/>
                  </a:lnTo>
                  <a:lnTo>
                    <a:pt x="10096" y="3056"/>
                  </a:lnTo>
                  <a:lnTo>
                    <a:pt x="10033" y="2972"/>
                  </a:lnTo>
                  <a:lnTo>
                    <a:pt x="10210" y="2652"/>
                  </a:lnTo>
                  <a:lnTo>
                    <a:pt x="10356" y="2713"/>
                  </a:lnTo>
                  <a:lnTo>
                    <a:pt x="10668" y="2536"/>
                  </a:lnTo>
                  <a:lnTo>
                    <a:pt x="10815" y="2404"/>
                  </a:lnTo>
                  <a:lnTo>
                    <a:pt x="10909" y="2240"/>
                  </a:lnTo>
                  <a:lnTo>
                    <a:pt x="11006" y="2306"/>
                  </a:lnTo>
                  <a:lnTo>
                    <a:pt x="11219" y="2251"/>
                  </a:lnTo>
                  <a:lnTo>
                    <a:pt x="11340" y="2074"/>
                  </a:lnTo>
                  <a:lnTo>
                    <a:pt x="11393" y="1935"/>
                  </a:lnTo>
                  <a:lnTo>
                    <a:pt x="11703" y="1696"/>
                  </a:lnTo>
                  <a:lnTo>
                    <a:pt x="11884" y="1642"/>
                  </a:lnTo>
                  <a:lnTo>
                    <a:pt x="12030" y="1658"/>
                  </a:lnTo>
                  <a:lnTo>
                    <a:pt x="12142" y="1608"/>
                  </a:lnTo>
                  <a:lnTo>
                    <a:pt x="12290" y="1455"/>
                  </a:lnTo>
                  <a:lnTo>
                    <a:pt x="12474" y="1429"/>
                  </a:lnTo>
                  <a:lnTo>
                    <a:pt x="12569" y="1328"/>
                  </a:lnTo>
                  <a:lnTo>
                    <a:pt x="12492" y="1037"/>
                  </a:lnTo>
                  <a:lnTo>
                    <a:pt x="12375" y="940"/>
                  </a:lnTo>
                  <a:lnTo>
                    <a:pt x="12394" y="728"/>
                  </a:lnTo>
                  <a:lnTo>
                    <a:pt x="12482" y="563"/>
                  </a:lnTo>
                  <a:lnTo>
                    <a:pt x="13133" y="0"/>
                  </a:lnTo>
                  <a:lnTo>
                    <a:pt x="13210" y="109"/>
                  </a:lnTo>
                  <a:lnTo>
                    <a:pt x="13231" y="251"/>
                  </a:lnTo>
                  <a:lnTo>
                    <a:pt x="13349" y="328"/>
                  </a:lnTo>
                  <a:lnTo>
                    <a:pt x="13380" y="443"/>
                  </a:lnTo>
                  <a:close/>
                </a:path>
              </a:pathLst>
            </a:custGeom>
            <a:solidFill>
              <a:srgbClr val="625D5D"/>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1" name="AutoShape 34"/>
            <p:cNvSpPr>
              <a:spLocks/>
            </p:cNvSpPr>
            <p:nvPr/>
          </p:nvSpPr>
          <p:spPr bwMode="auto">
            <a:xfrm>
              <a:off x="1386174" y="6338008"/>
              <a:ext cx="1903989" cy="23216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53" y="5527"/>
                  </a:moveTo>
                  <a:cubicBezTo>
                    <a:pt x="10649" y="5526"/>
                    <a:pt x="10544" y="5524"/>
                    <a:pt x="10439" y="5523"/>
                  </a:cubicBezTo>
                  <a:cubicBezTo>
                    <a:pt x="10334" y="5521"/>
                    <a:pt x="10230" y="5520"/>
                    <a:pt x="10125" y="5518"/>
                  </a:cubicBezTo>
                  <a:lnTo>
                    <a:pt x="9676" y="5320"/>
                  </a:lnTo>
                  <a:lnTo>
                    <a:pt x="9200" y="5431"/>
                  </a:lnTo>
                  <a:lnTo>
                    <a:pt x="8715" y="5607"/>
                  </a:lnTo>
                  <a:lnTo>
                    <a:pt x="8007" y="5785"/>
                  </a:lnTo>
                  <a:lnTo>
                    <a:pt x="7591" y="6044"/>
                  </a:lnTo>
                  <a:lnTo>
                    <a:pt x="8038" y="6223"/>
                  </a:lnTo>
                  <a:lnTo>
                    <a:pt x="7841" y="6498"/>
                  </a:lnTo>
                  <a:lnTo>
                    <a:pt x="7409" y="6445"/>
                  </a:lnTo>
                  <a:lnTo>
                    <a:pt x="7024" y="6542"/>
                  </a:lnTo>
                  <a:lnTo>
                    <a:pt x="6984" y="6026"/>
                  </a:lnTo>
                  <a:lnTo>
                    <a:pt x="6557" y="6242"/>
                  </a:lnTo>
                  <a:lnTo>
                    <a:pt x="6147" y="6228"/>
                  </a:lnTo>
                  <a:lnTo>
                    <a:pt x="5720" y="6288"/>
                  </a:lnTo>
                  <a:lnTo>
                    <a:pt x="5867" y="5988"/>
                  </a:lnTo>
                  <a:lnTo>
                    <a:pt x="6259" y="5723"/>
                  </a:lnTo>
                  <a:lnTo>
                    <a:pt x="6297" y="5421"/>
                  </a:lnTo>
                  <a:lnTo>
                    <a:pt x="6831" y="5269"/>
                  </a:lnTo>
                  <a:lnTo>
                    <a:pt x="7384" y="4942"/>
                  </a:lnTo>
                  <a:lnTo>
                    <a:pt x="7716" y="4764"/>
                  </a:lnTo>
                  <a:lnTo>
                    <a:pt x="8020" y="4838"/>
                  </a:lnTo>
                  <a:lnTo>
                    <a:pt x="8457" y="4680"/>
                  </a:lnTo>
                  <a:lnTo>
                    <a:pt x="9020" y="4346"/>
                  </a:lnTo>
                  <a:lnTo>
                    <a:pt x="9380" y="4028"/>
                  </a:lnTo>
                  <a:lnTo>
                    <a:pt x="9406" y="3606"/>
                  </a:lnTo>
                  <a:lnTo>
                    <a:pt x="9278" y="3297"/>
                  </a:lnTo>
                  <a:lnTo>
                    <a:pt x="9809" y="3060"/>
                  </a:lnTo>
                  <a:lnTo>
                    <a:pt x="10311" y="2753"/>
                  </a:lnTo>
                  <a:lnTo>
                    <a:pt x="9614" y="2830"/>
                  </a:lnTo>
                  <a:lnTo>
                    <a:pt x="9049" y="3062"/>
                  </a:lnTo>
                  <a:lnTo>
                    <a:pt x="8952" y="2783"/>
                  </a:lnTo>
                  <a:lnTo>
                    <a:pt x="9333" y="2527"/>
                  </a:lnTo>
                  <a:lnTo>
                    <a:pt x="8734" y="2560"/>
                  </a:lnTo>
                  <a:lnTo>
                    <a:pt x="8383" y="2284"/>
                  </a:lnTo>
                  <a:lnTo>
                    <a:pt x="8369" y="2044"/>
                  </a:lnTo>
                  <a:lnTo>
                    <a:pt x="8260" y="1708"/>
                  </a:lnTo>
                  <a:lnTo>
                    <a:pt x="7792" y="1778"/>
                  </a:lnTo>
                  <a:lnTo>
                    <a:pt x="7635" y="1523"/>
                  </a:lnTo>
                  <a:lnTo>
                    <a:pt x="7319" y="1224"/>
                  </a:lnTo>
                  <a:lnTo>
                    <a:pt x="7448" y="865"/>
                  </a:lnTo>
                  <a:lnTo>
                    <a:pt x="7967" y="872"/>
                  </a:lnTo>
                  <a:lnTo>
                    <a:pt x="8213" y="750"/>
                  </a:lnTo>
                  <a:lnTo>
                    <a:pt x="8204" y="424"/>
                  </a:lnTo>
                  <a:lnTo>
                    <a:pt x="8297" y="105"/>
                  </a:lnTo>
                  <a:lnTo>
                    <a:pt x="8911" y="115"/>
                  </a:lnTo>
                  <a:lnTo>
                    <a:pt x="9395" y="21"/>
                  </a:lnTo>
                  <a:lnTo>
                    <a:pt x="9780" y="0"/>
                  </a:lnTo>
                  <a:lnTo>
                    <a:pt x="10289" y="60"/>
                  </a:lnTo>
                  <a:lnTo>
                    <a:pt x="10673" y="210"/>
                  </a:lnTo>
                  <a:lnTo>
                    <a:pt x="10343" y="529"/>
                  </a:lnTo>
                  <a:lnTo>
                    <a:pt x="10483" y="838"/>
                  </a:lnTo>
                  <a:lnTo>
                    <a:pt x="10816" y="956"/>
                  </a:lnTo>
                  <a:lnTo>
                    <a:pt x="10752" y="1393"/>
                  </a:lnTo>
                  <a:lnTo>
                    <a:pt x="11358" y="1474"/>
                  </a:lnTo>
                  <a:lnTo>
                    <a:pt x="11677" y="1362"/>
                  </a:lnTo>
                  <a:lnTo>
                    <a:pt x="12168" y="1344"/>
                  </a:lnTo>
                  <a:lnTo>
                    <a:pt x="11982" y="1674"/>
                  </a:lnTo>
                  <a:lnTo>
                    <a:pt x="11505" y="1813"/>
                  </a:lnTo>
                  <a:lnTo>
                    <a:pt x="11083" y="2025"/>
                  </a:lnTo>
                  <a:lnTo>
                    <a:pt x="10727" y="2226"/>
                  </a:lnTo>
                  <a:lnTo>
                    <a:pt x="10810" y="2460"/>
                  </a:lnTo>
                  <a:lnTo>
                    <a:pt x="11446" y="2278"/>
                  </a:lnTo>
                  <a:lnTo>
                    <a:pt x="11844" y="2254"/>
                  </a:lnTo>
                  <a:lnTo>
                    <a:pt x="12397" y="2116"/>
                  </a:lnTo>
                  <a:lnTo>
                    <a:pt x="12794" y="1873"/>
                  </a:lnTo>
                  <a:lnTo>
                    <a:pt x="13391" y="1901"/>
                  </a:lnTo>
                  <a:lnTo>
                    <a:pt x="13702" y="1853"/>
                  </a:lnTo>
                  <a:lnTo>
                    <a:pt x="13393" y="1517"/>
                  </a:lnTo>
                  <a:lnTo>
                    <a:pt x="13912" y="1504"/>
                  </a:lnTo>
                  <a:lnTo>
                    <a:pt x="14307" y="1662"/>
                  </a:lnTo>
                  <a:lnTo>
                    <a:pt x="14549" y="1858"/>
                  </a:lnTo>
                  <a:lnTo>
                    <a:pt x="15280" y="2042"/>
                  </a:lnTo>
                  <a:lnTo>
                    <a:pt x="15876" y="1993"/>
                  </a:lnTo>
                  <a:lnTo>
                    <a:pt x="16226" y="1715"/>
                  </a:lnTo>
                  <a:lnTo>
                    <a:pt x="16755" y="1644"/>
                  </a:lnTo>
                  <a:lnTo>
                    <a:pt x="17347" y="1724"/>
                  </a:lnTo>
                  <a:lnTo>
                    <a:pt x="17654" y="2030"/>
                  </a:lnTo>
                  <a:lnTo>
                    <a:pt x="17713" y="2290"/>
                  </a:lnTo>
                  <a:lnTo>
                    <a:pt x="18272" y="2664"/>
                  </a:lnTo>
                  <a:lnTo>
                    <a:pt x="18954" y="2770"/>
                  </a:lnTo>
                  <a:lnTo>
                    <a:pt x="19459" y="2886"/>
                  </a:lnTo>
                  <a:lnTo>
                    <a:pt x="20610" y="2988"/>
                  </a:lnTo>
                  <a:lnTo>
                    <a:pt x="20237" y="3313"/>
                  </a:lnTo>
                  <a:lnTo>
                    <a:pt x="20453" y="3775"/>
                  </a:lnTo>
                  <a:lnTo>
                    <a:pt x="20501" y="4108"/>
                  </a:lnTo>
                  <a:lnTo>
                    <a:pt x="20310" y="4538"/>
                  </a:lnTo>
                  <a:lnTo>
                    <a:pt x="20486" y="5012"/>
                  </a:lnTo>
                  <a:lnTo>
                    <a:pt x="20639" y="5401"/>
                  </a:lnTo>
                  <a:lnTo>
                    <a:pt x="21098" y="5440"/>
                  </a:lnTo>
                  <a:lnTo>
                    <a:pt x="21600" y="5843"/>
                  </a:lnTo>
                  <a:lnTo>
                    <a:pt x="21417" y="6249"/>
                  </a:lnTo>
                  <a:lnTo>
                    <a:pt x="20872" y="6561"/>
                  </a:lnTo>
                  <a:lnTo>
                    <a:pt x="20396" y="6437"/>
                  </a:lnTo>
                  <a:lnTo>
                    <a:pt x="20202" y="6158"/>
                  </a:lnTo>
                  <a:lnTo>
                    <a:pt x="19748" y="6158"/>
                  </a:lnTo>
                  <a:lnTo>
                    <a:pt x="19499" y="5828"/>
                  </a:lnTo>
                  <a:lnTo>
                    <a:pt x="19111" y="5999"/>
                  </a:lnTo>
                  <a:lnTo>
                    <a:pt x="18736" y="6207"/>
                  </a:lnTo>
                  <a:lnTo>
                    <a:pt x="18219" y="6756"/>
                  </a:lnTo>
                  <a:lnTo>
                    <a:pt x="18199" y="7136"/>
                  </a:lnTo>
                  <a:lnTo>
                    <a:pt x="18211" y="7445"/>
                  </a:lnTo>
                  <a:lnTo>
                    <a:pt x="18687" y="7811"/>
                  </a:lnTo>
                  <a:lnTo>
                    <a:pt x="19166" y="8233"/>
                  </a:lnTo>
                  <a:lnTo>
                    <a:pt x="19455" y="8525"/>
                  </a:lnTo>
                  <a:lnTo>
                    <a:pt x="18834" y="8598"/>
                  </a:lnTo>
                  <a:lnTo>
                    <a:pt x="18700" y="8878"/>
                  </a:lnTo>
                  <a:lnTo>
                    <a:pt x="18166" y="9430"/>
                  </a:lnTo>
                  <a:lnTo>
                    <a:pt x="17816" y="9701"/>
                  </a:lnTo>
                  <a:lnTo>
                    <a:pt x="17829" y="10013"/>
                  </a:lnTo>
                  <a:lnTo>
                    <a:pt x="18201" y="9897"/>
                  </a:lnTo>
                  <a:lnTo>
                    <a:pt x="18824" y="9599"/>
                  </a:lnTo>
                  <a:lnTo>
                    <a:pt x="18724" y="10504"/>
                  </a:lnTo>
                  <a:lnTo>
                    <a:pt x="18329" y="10824"/>
                  </a:lnTo>
                  <a:lnTo>
                    <a:pt x="17747" y="10803"/>
                  </a:lnTo>
                  <a:lnTo>
                    <a:pt x="17279" y="10659"/>
                  </a:lnTo>
                  <a:lnTo>
                    <a:pt x="17417" y="11025"/>
                  </a:lnTo>
                  <a:lnTo>
                    <a:pt x="17845" y="11488"/>
                  </a:lnTo>
                  <a:lnTo>
                    <a:pt x="18952" y="12077"/>
                  </a:lnTo>
                  <a:lnTo>
                    <a:pt x="18880" y="12429"/>
                  </a:lnTo>
                  <a:lnTo>
                    <a:pt x="18357" y="12678"/>
                  </a:lnTo>
                  <a:lnTo>
                    <a:pt x="17702" y="13442"/>
                  </a:lnTo>
                  <a:lnTo>
                    <a:pt x="17411" y="13986"/>
                  </a:lnTo>
                  <a:lnTo>
                    <a:pt x="17531" y="14718"/>
                  </a:lnTo>
                  <a:lnTo>
                    <a:pt x="17351" y="15220"/>
                  </a:lnTo>
                  <a:lnTo>
                    <a:pt x="17502" y="15636"/>
                  </a:lnTo>
                  <a:lnTo>
                    <a:pt x="17586" y="15994"/>
                  </a:lnTo>
                  <a:lnTo>
                    <a:pt x="17925" y="16088"/>
                  </a:lnTo>
                  <a:lnTo>
                    <a:pt x="18070" y="16397"/>
                  </a:lnTo>
                  <a:lnTo>
                    <a:pt x="18409" y="16384"/>
                  </a:lnTo>
                  <a:lnTo>
                    <a:pt x="18853" y="16162"/>
                  </a:lnTo>
                  <a:lnTo>
                    <a:pt x="19129" y="16541"/>
                  </a:lnTo>
                  <a:lnTo>
                    <a:pt x="19575" y="16746"/>
                  </a:lnTo>
                  <a:lnTo>
                    <a:pt x="19917" y="17028"/>
                  </a:lnTo>
                  <a:lnTo>
                    <a:pt x="20393" y="17268"/>
                  </a:lnTo>
                  <a:lnTo>
                    <a:pt x="20574" y="17580"/>
                  </a:lnTo>
                  <a:lnTo>
                    <a:pt x="20106" y="18304"/>
                  </a:lnTo>
                  <a:lnTo>
                    <a:pt x="19967" y="18570"/>
                  </a:lnTo>
                  <a:lnTo>
                    <a:pt x="20089" y="18840"/>
                  </a:lnTo>
                  <a:lnTo>
                    <a:pt x="19862" y="19654"/>
                  </a:lnTo>
                  <a:lnTo>
                    <a:pt x="19503" y="20021"/>
                  </a:lnTo>
                  <a:lnTo>
                    <a:pt x="18838" y="20218"/>
                  </a:lnTo>
                  <a:lnTo>
                    <a:pt x="18181" y="20369"/>
                  </a:lnTo>
                  <a:lnTo>
                    <a:pt x="17587" y="20398"/>
                  </a:lnTo>
                  <a:lnTo>
                    <a:pt x="17264" y="20386"/>
                  </a:lnTo>
                  <a:lnTo>
                    <a:pt x="16889" y="20466"/>
                  </a:lnTo>
                  <a:lnTo>
                    <a:pt x="16334" y="20898"/>
                  </a:lnTo>
                  <a:lnTo>
                    <a:pt x="15738" y="20914"/>
                  </a:lnTo>
                  <a:lnTo>
                    <a:pt x="15491" y="21405"/>
                  </a:lnTo>
                  <a:lnTo>
                    <a:pt x="14894" y="21518"/>
                  </a:lnTo>
                  <a:lnTo>
                    <a:pt x="14476" y="21480"/>
                  </a:lnTo>
                  <a:lnTo>
                    <a:pt x="13689" y="21600"/>
                  </a:lnTo>
                  <a:lnTo>
                    <a:pt x="12858" y="21426"/>
                  </a:lnTo>
                  <a:lnTo>
                    <a:pt x="12390" y="21172"/>
                  </a:lnTo>
                  <a:lnTo>
                    <a:pt x="12245" y="20822"/>
                  </a:lnTo>
                  <a:lnTo>
                    <a:pt x="12291" y="20520"/>
                  </a:lnTo>
                  <a:lnTo>
                    <a:pt x="11716" y="20450"/>
                  </a:lnTo>
                  <a:lnTo>
                    <a:pt x="11238" y="20232"/>
                  </a:lnTo>
                  <a:lnTo>
                    <a:pt x="11244" y="19776"/>
                  </a:lnTo>
                  <a:lnTo>
                    <a:pt x="11107" y="19303"/>
                  </a:lnTo>
                  <a:lnTo>
                    <a:pt x="10789" y="19040"/>
                  </a:lnTo>
                  <a:lnTo>
                    <a:pt x="10368" y="18825"/>
                  </a:lnTo>
                  <a:lnTo>
                    <a:pt x="9583" y="18918"/>
                  </a:lnTo>
                  <a:lnTo>
                    <a:pt x="9910" y="19101"/>
                  </a:lnTo>
                  <a:lnTo>
                    <a:pt x="9722" y="19317"/>
                  </a:lnTo>
                  <a:lnTo>
                    <a:pt x="9036" y="19212"/>
                  </a:lnTo>
                  <a:lnTo>
                    <a:pt x="8336" y="19182"/>
                  </a:lnTo>
                  <a:lnTo>
                    <a:pt x="8242" y="19467"/>
                  </a:lnTo>
                  <a:lnTo>
                    <a:pt x="7717" y="19318"/>
                  </a:lnTo>
                  <a:lnTo>
                    <a:pt x="7225" y="19190"/>
                  </a:lnTo>
                  <a:lnTo>
                    <a:pt x="7391" y="18840"/>
                  </a:lnTo>
                  <a:lnTo>
                    <a:pt x="7433" y="18384"/>
                  </a:lnTo>
                  <a:lnTo>
                    <a:pt x="8011" y="18424"/>
                  </a:lnTo>
                  <a:lnTo>
                    <a:pt x="8483" y="18598"/>
                  </a:lnTo>
                  <a:lnTo>
                    <a:pt x="9111" y="18509"/>
                  </a:lnTo>
                  <a:lnTo>
                    <a:pt x="8958" y="18197"/>
                  </a:lnTo>
                  <a:lnTo>
                    <a:pt x="8393" y="18153"/>
                  </a:lnTo>
                  <a:lnTo>
                    <a:pt x="7920" y="17961"/>
                  </a:lnTo>
                  <a:lnTo>
                    <a:pt x="7214" y="17974"/>
                  </a:lnTo>
                  <a:lnTo>
                    <a:pt x="7082" y="17659"/>
                  </a:lnTo>
                  <a:lnTo>
                    <a:pt x="6949" y="17338"/>
                  </a:lnTo>
                  <a:lnTo>
                    <a:pt x="7320" y="17240"/>
                  </a:lnTo>
                  <a:lnTo>
                    <a:pt x="7020" y="16978"/>
                  </a:lnTo>
                  <a:lnTo>
                    <a:pt x="6595" y="16923"/>
                  </a:lnTo>
                  <a:lnTo>
                    <a:pt x="6360" y="17150"/>
                  </a:lnTo>
                  <a:lnTo>
                    <a:pt x="5818" y="17130"/>
                  </a:lnTo>
                  <a:lnTo>
                    <a:pt x="5241" y="17091"/>
                  </a:lnTo>
                  <a:lnTo>
                    <a:pt x="4598" y="17246"/>
                  </a:lnTo>
                  <a:lnTo>
                    <a:pt x="4218" y="17560"/>
                  </a:lnTo>
                  <a:lnTo>
                    <a:pt x="4234" y="17824"/>
                  </a:lnTo>
                  <a:lnTo>
                    <a:pt x="3906" y="17874"/>
                  </a:lnTo>
                  <a:lnTo>
                    <a:pt x="3360" y="17776"/>
                  </a:lnTo>
                  <a:lnTo>
                    <a:pt x="2873" y="17974"/>
                  </a:lnTo>
                  <a:lnTo>
                    <a:pt x="2549" y="18217"/>
                  </a:lnTo>
                  <a:lnTo>
                    <a:pt x="1796" y="18139"/>
                  </a:lnTo>
                  <a:lnTo>
                    <a:pt x="1466" y="17946"/>
                  </a:lnTo>
                  <a:lnTo>
                    <a:pt x="1452" y="17630"/>
                  </a:lnTo>
                  <a:lnTo>
                    <a:pt x="1366" y="17332"/>
                  </a:lnTo>
                  <a:lnTo>
                    <a:pt x="1115" y="17155"/>
                  </a:lnTo>
                  <a:lnTo>
                    <a:pt x="680" y="17212"/>
                  </a:lnTo>
                  <a:lnTo>
                    <a:pt x="552" y="16863"/>
                  </a:lnTo>
                  <a:lnTo>
                    <a:pt x="249" y="16572"/>
                  </a:lnTo>
                  <a:lnTo>
                    <a:pt x="741" y="16374"/>
                  </a:lnTo>
                  <a:lnTo>
                    <a:pt x="1103" y="16246"/>
                  </a:lnTo>
                  <a:lnTo>
                    <a:pt x="1578" y="16035"/>
                  </a:lnTo>
                  <a:lnTo>
                    <a:pt x="1529" y="15658"/>
                  </a:lnTo>
                  <a:lnTo>
                    <a:pt x="1204" y="15465"/>
                  </a:lnTo>
                  <a:lnTo>
                    <a:pt x="743" y="15271"/>
                  </a:lnTo>
                  <a:lnTo>
                    <a:pt x="99" y="15370"/>
                  </a:lnTo>
                  <a:lnTo>
                    <a:pt x="0" y="15088"/>
                  </a:lnTo>
                  <a:lnTo>
                    <a:pt x="331" y="14830"/>
                  </a:lnTo>
                  <a:lnTo>
                    <a:pt x="677" y="14600"/>
                  </a:lnTo>
                  <a:lnTo>
                    <a:pt x="1075" y="14497"/>
                  </a:lnTo>
                  <a:lnTo>
                    <a:pt x="1497" y="14462"/>
                  </a:lnTo>
                  <a:lnTo>
                    <a:pt x="1860" y="14302"/>
                  </a:lnTo>
                  <a:lnTo>
                    <a:pt x="1964" y="14042"/>
                  </a:lnTo>
                  <a:lnTo>
                    <a:pt x="2099" y="13804"/>
                  </a:lnTo>
                  <a:lnTo>
                    <a:pt x="2476" y="13705"/>
                  </a:lnTo>
                  <a:lnTo>
                    <a:pt x="2690" y="13947"/>
                  </a:lnTo>
                  <a:lnTo>
                    <a:pt x="3106" y="13917"/>
                  </a:lnTo>
                  <a:lnTo>
                    <a:pt x="3363" y="13792"/>
                  </a:lnTo>
                  <a:lnTo>
                    <a:pt x="3826" y="13864"/>
                  </a:lnTo>
                  <a:lnTo>
                    <a:pt x="4138" y="13751"/>
                  </a:lnTo>
                  <a:lnTo>
                    <a:pt x="4394" y="13484"/>
                  </a:lnTo>
                  <a:lnTo>
                    <a:pt x="4674" y="13353"/>
                  </a:lnTo>
                  <a:lnTo>
                    <a:pt x="4901" y="13057"/>
                  </a:lnTo>
                  <a:lnTo>
                    <a:pt x="5361" y="13062"/>
                  </a:lnTo>
                  <a:lnTo>
                    <a:pt x="6004" y="12922"/>
                  </a:lnTo>
                  <a:lnTo>
                    <a:pt x="6683" y="12995"/>
                  </a:lnTo>
                  <a:lnTo>
                    <a:pt x="7210" y="12831"/>
                  </a:lnTo>
                  <a:lnTo>
                    <a:pt x="7695" y="12488"/>
                  </a:lnTo>
                  <a:lnTo>
                    <a:pt x="7943" y="12332"/>
                  </a:lnTo>
                  <a:lnTo>
                    <a:pt x="8442" y="12339"/>
                  </a:lnTo>
                  <a:lnTo>
                    <a:pt x="8976" y="12065"/>
                  </a:lnTo>
                  <a:lnTo>
                    <a:pt x="9384" y="11858"/>
                  </a:lnTo>
                  <a:lnTo>
                    <a:pt x="9665" y="11500"/>
                  </a:lnTo>
                  <a:lnTo>
                    <a:pt x="9911" y="11153"/>
                  </a:lnTo>
                  <a:lnTo>
                    <a:pt x="10017" y="10824"/>
                  </a:lnTo>
                  <a:lnTo>
                    <a:pt x="10150" y="10369"/>
                  </a:lnTo>
                  <a:lnTo>
                    <a:pt x="10471" y="10019"/>
                  </a:lnTo>
                  <a:lnTo>
                    <a:pt x="10699" y="9610"/>
                  </a:lnTo>
                  <a:lnTo>
                    <a:pt x="10885" y="9317"/>
                  </a:lnTo>
                  <a:lnTo>
                    <a:pt x="10629" y="9103"/>
                  </a:lnTo>
                  <a:lnTo>
                    <a:pt x="10301" y="8639"/>
                  </a:lnTo>
                  <a:lnTo>
                    <a:pt x="10154" y="8370"/>
                  </a:lnTo>
                  <a:lnTo>
                    <a:pt x="10315" y="8031"/>
                  </a:lnTo>
                  <a:lnTo>
                    <a:pt x="10774" y="7825"/>
                  </a:lnTo>
                  <a:lnTo>
                    <a:pt x="11156" y="7667"/>
                  </a:lnTo>
                  <a:lnTo>
                    <a:pt x="11459" y="7484"/>
                  </a:lnTo>
                  <a:lnTo>
                    <a:pt x="11073" y="7340"/>
                  </a:lnTo>
                  <a:lnTo>
                    <a:pt x="10822" y="7152"/>
                  </a:lnTo>
                  <a:lnTo>
                    <a:pt x="10520" y="6877"/>
                  </a:lnTo>
                  <a:lnTo>
                    <a:pt x="10314" y="6593"/>
                  </a:lnTo>
                  <a:lnTo>
                    <a:pt x="10418" y="6299"/>
                  </a:lnTo>
                  <a:lnTo>
                    <a:pt x="10627" y="5979"/>
                  </a:lnTo>
                  <a:lnTo>
                    <a:pt x="10753" y="5527"/>
                  </a:lnTo>
                  <a:close/>
                </a:path>
              </a:pathLst>
            </a:custGeom>
            <a:solidFill>
              <a:srgbClr val="585353"/>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2" name="AutoShape 35"/>
            <p:cNvSpPr>
              <a:spLocks/>
            </p:cNvSpPr>
            <p:nvPr/>
          </p:nvSpPr>
          <p:spPr bwMode="auto">
            <a:xfrm>
              <a:off x="0" y="4133382"/>
              <a:ext cx="1750555" cy="14153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456" y="425"/>
                  </a:moveTo>
                  <a:lnTo>
                    <a:pt x="11306" y="1028"/>
                  </a:lnTo>
                  <a:lnTo>
                    <a:pt x="10895" y="1610"/>
                  </a:lnTo>
                  <a:lnTo>
                    <a:pt x="10513" y="1893"/>
                  </a:lnTo>
                  <a:lnTo>
                    <a:pt x="10572" y="2605"/>
                  </a:lnTo>
                  <a:lnTo>
                    <a:pt x="10250" y="2865"/>
                  </a:lnTo>
                  <a:lnTo>
                    <a:pt x="9758" y="2818"/>
                  </a:lnTo>
                  <a:lnTo>
                    <a:pt x="9337" y="2781"/>
                  </a:lnTo>
                  <a:lnTo>
                    <a:pt x="8861" y="2504"/>
                  </a:lnTo>
                  <a:lnTo>
                    <a:pt x="8332" y="3061"/>
                  </a:lnTo>
                  <a:lnTo>
                    <a:pt x="7925" y="3531"/>
                  </a:lnTo>
                  <a:lnTo>
                    <a:pt x="7431" y="4027"/>
                  </a:lnTo>
                  <a:lnTo>
                    <a:pt x="6913" y="4468"/>
                  </a:lnTo>
                  <a:lnTo>
                    <a:pt x="6871" y="5039"/>
                  </a:lnTo>
                  <a:lnTo>
                    <a:pt x="6725" y="5393"/>
                  </a:lnTo>
                  <a:lnTo>
                    <a:pt x="6338" y="5683"/>
                  </a:lnTo>
                  <a:lnTo>
                    <a:pt x="5974" y="5987"/>
                  </a:lnTo>
                  <a:lnTo>
                    <a:pt x="6008" y="6669"/>
                  </a:lnTo>
                  <a:lnTo>
                    <a:pt x="5730" y="6906"/>
                  </a:lnTo>
                  <a:lnTo>
                    <a:pt x="5334" y="6608"/>
                  </a:lnTo>
                  <a:lnTo>
                    <a:pt x="4849" y="6821"/>
                  </a:lnTo>
                  <a:lnTo>
                    <a:pt x="4395" y="7044"/>
                  </a:lnTo>
                  <a:lnTo>
                    <a:pt x="4001" y="6636"/>
                  </a:lnTo>
                  <a:lnTo>
                    <a:pt x="3463" y="6704"/>
                  </a:lnTo>
                  <a:lnTo>
                    <a:pt x="2901" y="7195"/>
                  </a:lnTo>
                  <a:lnTo>
                    <a:pt x="3187" y="7863"/>
                  </a:lnTo>
                  <a:lnTo>
                    <a:pt x="3839" y="7920"/>
                  </a:lnTo>
                  <a:lnTo>
                    <a:pt x="4239" y="8450"/>
                  </a:lnTo>
                  <a:lnTo>
                    <a:pt x="3915" y="9012"/>
                  </a:lnTo>
                  <a:lnTo>
                    <a:pt x="3334" y="9429"/>
                  </a:lnTo>
                  <a:lnTo>
                    <a:pt x="2899" y="9684"/>
                  </a:lnTo>
                  <a:lnTo>
                    <a:pt x="2445" y="9303"/>
                  </a:lnTo>
                  <a:lnTo>
                    <a:pt x="1776" y="9412"/>
                  </a:lnTo>
                  <a:lnTo>
                    <a:pt x="1414" y="10209"/>
                  </a:lnTo>
                  <a:lnTo>
                    <a:pt x="1128" y="10187"/>
                  </a:lnTo>
                  <a:lnTo>
                    <a:pt x="755" y="10192"/>
                  </a:lnTo>
                  <a:lnTo>
                    <a:pt x="217" y="10375"/>
                  </a:lnTo>
                  <a:lnTo>
                    <a:pt x="0" y="10824"/>
                  </a:lnTo>
                  <a:lnTo>
                    <a:pt x="241" y="11314"/>
                  </a:lnTo>
                  <a:lnTo>
                    <a:pt x="504" y="11524"/>
                  </a:lnTo>
                  <a:lnTo>
                    <a:pt x="720" y="11870"/>
                  </a:lnTo>
                  <a:lnTo>
                    <a:pt x="849" y="12516"/>
                  </a:lnTo>
                  <a:lnTo>
                    <a:pt x="1194" y="12997"/>
                  </a:lnTo>
                  <a:lnTo>
                    <a:pt x="1469" y="13441"/>
                  </a:lnTo>
                  <a:lnTo>
                    <a:pt x="1948" y="13631"/>
                  </a:lnTo>
                  <a:lnTo>
                    <a:pt x="2139" y="14245"/>
                  </a:lnTo>
                  <a:lnTo>
                    <a:pt x="2036" y="14773"/>
                  </a:lnTo>
                  <a:lnTo>
                    <a:pt x="2046" y="15245"/>
                  </a:lnTo>
                  <a:lnTo>
                    <a:pt x="2592" y="15494"/>
                  </a:lnTo>
                  <a:lnTo>
                    <a:pt x="3225" y="15446"/>
                  </a:lnTo>
                  <a:lnTo>
                    <a:pt x="3426" y="16038"/>
                  </a:lnTo>
                  <a:lnTo>
                    <a:pt x="3663" y="16707"/>
                  </a:lnTo>
                  <a:lnTo>
                    <a:pt x="3933" y="17229"/>
                  </a:lnTo>
                  <a:lnTo>
                    <a:pt x="4322" y="17650"/>
                  </a:lnTo>
                  <a:lnTo>
                    <a:pt x="4727" y="17409"/>
                  </a:lnTo>
                  <a:lnTo>
                    <a:pt x="5045" y="17726"/>
                  </a:lnTo>
                  <a:lnTo>
                    <a:pt x="5428" y="17694"/>
                  </a:lnTo>
                  <a:lnTo>
                    <a:pt x="5751" y="17853"/>
                  </a:lnTo>
                  <a:lnTo>
                    <a:pt x="6444" y="17792"/>
                  </a:lnTo>
                  <a:lnTo>
                    <a:pt x="6682" y="17348"/>
                  </a:lnTo>
                  <a:lnTo>
                    <a:pt x="6440" y="17010"/>
                  </a:lnTo>
                  <a:lnTo>
                    <a:pt x="6065" y="16928"/>
                  </a:lnTo>
                  <a:lnTo>
                    <a:pt x="6870" y="16422"/>
                  </a:lnTo>
                  <a:lnTo>
                    <a:pt x="7209" y="16110"/>
                  </a:lnTo>
                  <a:lnTo>
                    <a:pt x="7809" y="16131"/>
                  </a:lnTo>
                  <a:lnTo>
                    <a:pt x="7650" y="15597"/>
                  </a:lnTo>
                  <a:cubicBezTo>
                    <a:pt x="7449" y="15557"/>
                    <a:pt x="7288" y="15367"/>
                    <a:pt x="7246" y="15121"/>
                  </a:cubicBezTo>
                  <a:cubicBezTo>
                    <a:pt x="7167" y="14656"/>
                    <a:pt x="7490" y="14237"/>
                    <a:pt x="7869" y="14314"/>
                  </a:cubicBezTo>
                  <a:lnTo>
                    <a:pt x="8210" y="13863"/>
                  </a:lnTo>
                  <a:lnTo>
                    <a:pt x="8475" y="13547"/>
                  </a:lnTo>
                  <a:lnTo>
                    <a:pt x="8816" y="13078"/>
                  </a:lnTo>
                  <a:lnTo>
                    <a:pt x="9166" y="13499"/>
                  </a:lnTo>
                  <a:lnTo>
                    <a:pt x="9277" y="13952"/>
                  </a:lnTo>
                  <a:lnTo>
                    <a:pt x="9626" y="14017"/>
                  </a:lnTo>
                  <a:lnTo>
                    <a:pt x="9818" y="14428"/>
                  </a:lnTo>
                  <a:lnTo>
                    <a:pt x="9912" y="15091"/>
                  </a:lnTo>
                  <a:lnTo>
                    <a:pt x="9813" y="15715"/>
                  </a:lnTo>
                  <a:lnTo>
                    <a:pt x="10162" y="16251"/>
                  </a:lnTo>
                  <a:lnTo>
                    <a:pt x="10234" y="16946"/>
                  </a:lnTo>
                  <a:lnTo>
                    <a:pt x="10497" y="17502"/>
                  </a:lnTo>
                  <a:lnTo>
                    <a:pt x="11110" y="17364"/>
                  </a:lnTo>
                  <a:lnTo>
                    <a:pt x="11476" y="17711"/>
                  </a:lnTo>
                  <a:lnTo>
                    <a:pt x="11508" y="18159"/>
                  </a:lnTo>
                  <a:lnTo>
                    <a:pt x="11179" y="18776"/>
                  </a:lnTo>
                  <a:lnTo>
                    <a:pt x="11246" y="19273"/>
                  </a:lnTo>
                  <a:lnTo>
                    <a:pt x="11093" y="19861"/>
                  </a:lnTo>
                  <a:lnTo>
                    <a:pt x="11351" y="20107"/>
                  </a:lnTo>
                  <a:lnTo>
                    <a:pt x="11640" y="19953"/>
                  </a:lnTo>
                  <a:lnTo>
                    <a:pt x="12074" y="20152"/>
                  </a:lnTo>
                  <a:lnTo>
                    <a:pt x="12449" y="19917"/>
                  </a:lnTo>
                  <a:cubicBezTo>
                    <a:pt x="12500" y="19955"/>
                    <a:pt x="12550" y="19992"/>
                    <a:pt x="12601" y="20030"/>
                  </a:cubicBezTo>
                  <a:cubicBezTo>
                    <a:pt x="12652" y="20068"/>
                    <a:pt x="12703" y="20105"/>
                    <a:pt x="12754" y="20143"/>
                  </a:cubicBezTo>
                  <a:lnTo>
                    <a:pt x="13076" y="20050"/>
                  </a:lnTo>
                  <a:lnTo>
                    <a:pt x="13202" y="19505"/>
                  </a:lnTo>
                  <a:lnTo>
                    <a:pt x="13552" y="19372"/>
                  </a:lnTo>
                  <a:lnTo>
                    <a:pt x="14018" y="19709"/>
                  </a:lnTo>
                  <a:lnTo>
                    <a:pt x="14399" y="20219"/>
                  </a:lnTo>
                  <a:lnTo>
                    <a:pt x="14834" y="20810"/>
                  </a:lnTo>
                  <a:lnTo>
                    <a:pt x="15238" y="20811"/>
                  </a:lnTo>
                  <a:lnTo>
                    <a:pt x="15685" y="21010"/>
                  </a:lnTo>
                  <a:lnTo>
                    <a:pt x="15289" y="21372"/>
                  </a:lnTo>
                  <a:lnTo>
                    <a:pt x="15676" y="21600"/>
                  </a:lnTo>
                  <a:lnTo>
                    <a:pt x="16046" y="21338"/>
                  </a:lnTo>
                  <a:lnTo>
                    <a:pt x="16486" y="20946"/>
                  </a:lnTo>
                  <a:lnTo>
                    <a:pt x="16855" y="20514"/>
                  </a:lnTo>
                  <a:lnTo>
                    <a:pt x="17240" y="20282"/>
                  </a:lnTo>
                  <a:lnTo>
                    <a:pt x="17447" y="19741"/>
                  </a:lnTo>
                  <a:lnTo>
                    <a:pt x="17388" y="19161"/>
                  </a:lnTo>
                  <a:lnTo>
                    <a:pt x="17427" y="18645"/>
                  </a:lnTo>
                  <a:lnTo>
                    <a:pt x="17656" y="18350"/>
                  </a:lnTo>
                  <a:lnTo>
                    <a:pt x="18103" y="18307"/>
                  </a:lnTo>
                  <a:lnTo>
                    <a:pt x="18523" y="18477"/>
                  </a:lnTo>
                  <a:lnTo>
                    <a:pt x="18921" y="18662"/>
                  </a:lnTo>
                  <a:lnTo>
                    <a:pt x="19189" y="19010"/>
                  </a:lnTo>
                  <a:lnTo>
                    <a:pt x="19582" y="18713"/>
                  </a:lnTo>
                  <a:lnTo>
                    <a:pt x="19993" y="18015"/>
                  </a:lnTo>
                  <a:lnTo>
                    <a:pt x="20292" y="17386"/>
                  </a:lnTo>
                  <a:lnTo>
                    <a:pt x="20220" y="16917"/>
                  </a:lnTo>
                  <a:lnTo>
                    <a:pt x="20112" y="16450"/>
                  </a:lnTo>
                  <a:lnTo>
                    <a:pt x="19790" y="16156"/>
                  </a:lnTo>
                  <a:lnTo>
                    <a:pt x="19280" y="16512"/>
                  </a:lnTo>
                  <a:lnTo>
                    <a:pt x="19598" y="15835"/>
                  </a:lnTo>
                  <a:lnTo>
                    <a:pt x="19857" y="15398"/>
                  </a:lnTo>
                  <a:lnTo>
                    <a:pt x="19934" y="14893"/>
                  </a:lnTo>
                  <a:lnTo>
                    <a:pt x="19729" y="14452"/>
                  </a:lnTo>
                  <a:lnTo>
                    <a:pt x="19646" y="14025"/>
                  </a:lnTo>
                  <a:lnTo>
                    <a:pt x="19829" y="13548"/>
                  </a:lnTo>
                  <a:lnTo>
                    <a:pt x="19159" y="13307"/>
                  </a:lnTo>
                  <a:lnTo>
                    <a:pt x="19826" y="12922"/>
                  </a:lnTo>
                  <a:lnTo>
                    <a:pt x="20475" y="13542"/>
                  </a:lnTo>
                  <a:lnTo>
                    <a:pt x="20543" y="14192"/>
                  </a:lnTo>
                  <a:lnTo>
                    <a:pt x="20434" y="14797"/>
                  </a:lnTo>
                  <a:lnTo>
                    <a:pt x="20370" y="15323"/>
                  </a:lnTo>
                  <a:lnTo>
                    <a:pt x="20225" y="15732"/>
                  </a:lnTo>
                  <a:lnTo>
                    <a:pt x="20865" y="16994"/>
                  </a:lnTo>
                  <a:lnTo>
                    <a:pt x="21153" y="16473"/>
                  </a:lnTo>
                  <a:lnTo>
                    <a:pt x="21239" y="15871"/>
                  </a:lnTo>
                  <a:lnTo>
                    <a:pt x="21187" y="15291"/>
                  </a:lnTo>
                  <a:lnTo>
                    <a:pt x="21543" y="14920"/>
                  </a:lnTo>
                  <a:lnTo>
                    <a:pt x="21600" y="14255"/>
                  </a:lnTo>
                  <a:lnTo>
                    <a:pt x="21068" y="13889"/>
                  </a:lnTo>
                  <a:lnTo>
                    <a:pt x="21339" y="13486"/>
                  </a:lnTo>
                  <a:lnTo>
                    <a:pt x="21560" y="13120"/>
                  </a:lnTo>
                  <a:lnTo>
                    <a:pt x="21247" y="12646"/>
                  </a:lnTo>
                  <a:lnTo>
                    <a:pt x="21244" y="11707"/>
                  </a:lnTo>
                  <a:lnTo>
                    <a:pt x="20930" y="11119"/>
                  </a:lnTo>
                  <a:lnTo>
                    <a:pt x="20410" y="11046"/>
                  </a:lnTo>
                  <a:lnTo>
                    <a:pt x="19970" y="10884"/>
                  </a:lnTo>
                  <a:lnTo>
                    <a:pt x="19451" y="10698"/>
                  </a:lnTo>
                  <a:lnTo>
                    <a:pt x="18874" y="11126"/>
                  </a:lnTo>
                  <a:lnTo>
                    <a:pt x="18316" y="11564"/>
                  </a:lnTo>
                  <a:lnTo>
                    <a:pt x="18374" y="10926"/>
                  </a:lnTo>
                  <a:lnTo>
                    <a:pt x="18804" y="10428"/>
                  </a:lnTo>
                  <a:lnTo>
                    <a:pt x="19337" y="10086"/>
                  </a:lnTo>
                  <a:lnTo>
                    <a:pt x="19840" y="9880"/>
                  </a:lnTo>
                  <a:lnTo>
                    <a:pt x="20113" y="9523"/>
                  </a:lnTo>
                  <a:lnTo>
                    <a:pt x="20241" y="8951"/>
                  </a:lnTo>
                  <a:lnTo>
                    <a:pt x="20209" y="8176"/>
                  </a:lnTo>
                  <a:lnTo>
                    <a:pt x="19858" y="7910"/>
                  </a:lnTo>
                  <a:lnTo>
                    <a:pt x="19460" y="7895"/>
                  </a:lnTo>
                  <a:lnTo>
                    <a:pt x="19270" y="7136"/>
                  </a:lnTo>
                  <a:lnTo>
                    <a:pt x="18912" y="6377"/>
                  </a:lnTo>
                  <a:lnTo>
                    <a:pt x="18754" y="5831"/>
                  </a:lnTo>
                  <a:lnTo>
                    <a:pt x="18371" y="5433"/>
                  </a:lnTo>
                  <a:lnTo>
                    <a:pt x="18830" y="4810"/>
                  </a:lnTo>
                  <a:lnTo>
                    <a:pt x="18739" y="4271"/>
                  </a:lnTo>
                  <a:lnTo>
                    <a:pt x="18139" y="4243"/>
                  </a:lnTo>
                  <a:lnTo>
                    <a:pt x="18171" y="3541"/>
                  </a:lnTo>
                  <a:lnTo>
                    <a:pt x="18305" y="3126"/>
                  </a:lnTo>
                  <a:lnTo>
                    <a:pt x="18436" y="2589"/>
                  </a:lnTo>
                  <a:lnTo>
                    <a:pt x="18449" y="2075"/>
                  </a:lnTo>
                  <a:lnTo>
                    <a:pt x="18451" y="1637"/>
                  </a:lnTo>
                  <a:lnTo>
                    <a:pt x="17897" y="1348"/>
                  </a:lnTo>
                  <a:lnTo>
                    <a:pt x="17635" y="923"/>
                  </a:lnTo>
                  <a:lnTo>
                    <a:pt x="17069" y="1235"/>
                  </a:lnTo>
                  <a:lnTo>
                    <a:pt x="16719" y="808"/>
                  </a:lnTo>
                  <a:lnTo>
                    <a:pt x="16500" y="393"/>
                  </a:lnTo>
                  <a:lnTo>
                    <a:pt x="16132" y="222"/>
                  </a:lnTo>
                  <a:lnTo>
                    <a:pt x="15674" y="186"/>
                  </a:lnTo>
                  <a:lnTo>
                    <a:pt x="15426" y="0"/>
                  </a:lnTo>
                  <a:lnTo>
                    <a:pt x="14994" y="103"/>
                  </a:lnTo>
                  <a:lnTo>
                    <a:pt x="14588" y="465"/>
                  </a:lnTo>
                  <a:lnTo>
                    <a:pt x="13955" y="484"/>
                  </a:lnTo>
                  <a:lnTo>
                    <a:pt x="13446" y="810"/>
                  </a:lnTo>
                  <a:lnTo>
                    <a:pt x="12896" y="1221"/>
                  </a:lnTo>
                  <a:lnTo>
                    <a:pt x="12543" y="989"/>
                  </a:lnTo>
                  <a:lnTo>
                    <a:pt x="12174" y="747"/>
                  </a:lnTo>
                  <a:lnTo>
                    <a:pt x="11895" y="252"/>
                  </a:lnTo>
                  <a:lnTo>
                    <a:pt x="11456" y="425"/>
                  </a:lnTo>
                  <a:close/>
                </a:path>
              </a:pathLst>
            </a:custGeom>
            <a:solidFill>
              <a:srgbClr val="443F3F"/>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103" name="AutoShape 36"/>
            <p:cNvSpPr>
              <a:spLocks/>
            </p:cNvSpPr>
            <p:nvPr/>
          </p:nvSpPr>
          <p:spPr bwMode="auto">
            <a:xfrm>
              <a:off x="1336278" y="4068958"/>
              <a:ext cx="109333" cy="766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622" y="1427"/>
                  </a:moveTo>
                  <a:lnTo>
                    <a:pt x="5563" y="0"/>
                  </a:lnTo>
                  <a:lnTo>
                    <a:pt x="0" y="10349"/>
                  </a:lnTo>
                  <a:lnTo>
                    <a:pt x="5939" y="14893"/>
                  </a:lnTo>
                  <a:lnTo>
                    <a:pt x="13429" y="10216"/>
                  </a:lnTo>
                  <a:lnTo>
                    <a:pt x="14067" y="20123"/>
                  </a:lnTo>
                  <a:lnTo>
                    <a:pt x="19727" y="21600"/>
                  </a:lnTo>
                  <a:lnTo>
                    <a:pt x="21600" y="10402"/>
                  </a:lnTo>
                  <a:lnTo>
                    <a:pt x="12622" y="142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4" name="AutoShape 37"/>
            <p:cNvSpPr>
              <a:spLocks/>
            </p:cNvSpPr>
            <p:nvPr/>
          </p:nvSpPr>
          <p:spPr bwMode="auto">
            <a:xfrm>
              <a:off x="1332600" y="661980"/>
              <a:ext cx="678859" cy="7715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70" y="852"/>
                  </a:moveTo>
                  <a:lnTo>
                    <a:pt x="21257" y="1740"/>
                  </a:lnTo>
                  <a:lnTo>
                    <a:pt x="21270" y="2639"/>
                  </a:lnTo>
                  <a:lnTo>
                    <a:pt x="21450" y="3422"/>
                  </a:lnTo>
                  <a:lnTo>
                    <a:pt x="20528" y="3968"/>
                  </a:lnTo>
                  <a:lnTo>
                    <a:pt x="20132" y="5055"/>
                  </a:lnTo>
                  <a:lnTo>
                    <a:pt x="21059" y="5323"/>
                  </a:lnTo>
                  <a:cubicBezTo>
                    <a:pt x="20912" y="5637"/>
                    <a:pt x="20662" y="5906"/>
                    <a:pt x="20340" y="6094"/>
                  </a:cubicBezTo>
                  <a:cubicBezTo>
                    <a:pt x="19943" y="6326"/>
                    <a:pt x="19463" y="6421"/>
                    <a:pt x="18991" y="6362"/>
                  </a:cubicBezTo>
                  <a:lnTo>
                    <a:pt x="18396" y="7504"/>
                  </a:lnTo>
                  <a:lnTo>
                    <a:pt x="17273" y="7916"/>
                  </a:lnTo>
                  <a:lnTo>
                    <a:pt x="17570" y="8935"/>
                  </a:lnTo>
                  <a:lnTo>
                    <a:pt x="18816" y="8843"/>
                  </a:lnTo>
                  <a:lnTo>
                    <a:pt x="20201" y="8203"/>
                  </a:lnTo>
                  <a:lnTo>
                    <a:pt x="21219" y="7530"/>
                  </a:lnTo>
                  <a:lnTo>
                    <a:pt x="21600" y="8673"/>
                  </a:lnTo>
                  <a:lnTo>
                    <a:pt x="20006" y="9510"/>
                  </a:lnTo>
                  <a:cubicBezTo>
                    <a:pt x="19801" y="9839"/>
                    <a:pt x="19481" y="10101"/>
                    <a:pt x="19094" y="10258"/>
                  </a:cubicBezTo>
                  <a:cubicBezTo>
                    <a:pt x="17851" y="10763"/>
                    <a:pt x="16390" y="10171"/>
                    <a:pt x="16019" y="9011"/>
                  </a:cubicBezTo>
                  <a:lnTo>
                    <a:pt x="15859" y="10626"/>
                  </a:lnTo>
                  <a:cubicBezTo>
                    <a:pt x="15863" y="10905"/>
                    <a:pt x="15700" y="11166"/>
                    <a:pt x="15430" y="11314"/>
                  </a:cubicBezTo>
                  <a:cubicBezTo>
                    <a:pt x="15076" y="11507"/>
                    <a:pt x="14620" y="11470"/>
                    <a:pt x="14312" y="11224"/>
                  </a:cubicBezTo>
                  <a:lnTo>
                    <a:pt x="13995" y="11999"/>
                  </a:lnTo>
                  <a:lnTo>
                    <a:pt x="15355" y="12217"/>
                  </a:lnTo>
                  <a:lnTo>
                    <a:pt x="15457" y="13411"/>
                  </a:lnTo>
                  <a:lnTo>
                    <a:pt x="14887" y="13858"/>
                  </a:lnTo>
                  <a:lnTo>
                    <a:pt x="14271" y="14932"/>
                  </a:lnTo>
                  <a:lnTo>
                    <a:pt x="13631" y="14097"/>
                  </a:lnTo>
                  <a:lnTo>
                    <a:pt x="12603" y="14013"/>
                  </a:lnTo>
                  <a:lnTo>
                    <a:pt x="11974" y="14538"/>
                  </a:lnTo>
                  <a:lnTo>
                    <a:pt x="13320" y="15220"/>
                  </a:lnTo>
                  <a:lnTo>
                    <a:pt x="13287" y="16462"/>
                  </a:lnTo>
                  <a:lnTo>
                    <a:pt x="12399" y="16906"/>
                  </a:lnTo>
                  <a:lnTo>
                    <a:pt x="11378" y="16121"/>
                  </a:lnTo>
                  <a:lnTo>
                    <a:pt x="10730" y="17006"/>
                  </a:lnTo>
                  <a:lnTo>
                    <a:pt x="10005" y="16593"/>
                  </a:lnTo>
                  <a:cubicBezTo>
                    <a:pt x="9486" y="16335"/>
                    <a:pt x="9118" y="15892"/>
                    <a:pt x="8996" y="15378"/>
                  </a:cubicBezTo>
                  <a:cubicBezTo>
                    <a:pt x="8916" y="15042"/>
                    <a:pt x="8947" y="14693"/>
                    <a:pt x="9086" y="14372"/>
                  </a:cubicBezTo>
                  <a:lnTo>
                    <a:pt x="9955" y="13369"/>
                  </a:lnTo>
                  <a:lnTo>
                    <a:pt x="8075" y="14871"/>
                  </a:lnTo>
                  <a:lnTo>
                    <a:pt x="8544" y="16336"/>
                  </a:lnTo>
                  <a:lnTo>
                    <a:pt x="8793" y="17539"/>
                  </a:lnTo>
                  <a:lnTo>
                    <a:pt x="8488" y="18326"/>
                  </a:lnTo>
                  <a:lnTo>
                    <a:pt x="7441" y="17368"/>
                  </a:lnTo>
                  <a:lnTo>
                    <a:pt x="6799" y="17896"/>
                  </a:lnTo>
                  <a:lnTo>
                    <a:pt x="6940" y="19004"/>
                  </a:lnTo>
                  <a:lnTo>
                    <a:pt x="7194" y="19760"/>
                  </a:lnTo>
                  <a:lnTo>
                    <a:pt x="6090" y="19838"/>
                  </a:lnTo>
                  <a:lnTo>
                    <a:pt x="5127" y="19999"/>
                  </a:lnTo>
                  <a:lnTo>
                    <a:pt x="4349" y="20403"/>
                  </a:lnTo>
                  <a:lnTo>
                    <a:pt x="3566" y="21151"/>
                  </a:lnTo>
                  <a:lnTo>
                    <a:pt x="2723" y="21600"/>
                  </a:lnTo>
                  <a:lnTo>
                    <a:pt x="1978" y="20408"/>
                  </a:lnTo>
                  <a:lnTo>
                    <a:pt x="1177" y="19733"/>
                  </a:lnTo>
                  <a:lnTo>
                    <a:pt x="0" y="18696"/>
                  </a:lnTo>
                  <a:lnTo>
                    <a:pt x="524" y="17785"/>
                  </a:lnTo>
                  <a:lnTo>
                    <a:pt x="1313" y="18660"/>
                  </a:lnTo>
                  <a:lnTo>
                    <a:pt x="2328" y="18371"/>
                  </a:lnTo>
                  <a:lnTo>
                    <a:pt x="3103" y="17646"/>
                  </a:lnTo>
                  <a:lnTo>
                    <a:pt x="2447" y="17142"/>
                  </a:lnTo>
                  <a:lnTo>
                    <a:pt x="1373" y="16570"/>
                  </a:lnTo>
                  <a:lnTo>
                    <a:pt x="2473" y="15680"/>
                  </a:lnTo>
                  <a:lnTo>
                    <a:pt x="3140" y="16375"/>
                  </a:lnTo>
                  <a:lnTo>
                    <a:pt x="3816" y="17266"/>
                  </a:lnTo>
                  <a:lnTo>
                    <a:pt x="4267" y="16386"/>
                  </a:lnTo>
                  <a:lnTo>
                    <a:pt x="5672" y="16273"/>
                  </a:lnTo>
                  <a:lnTo>
                    <a:pt x="5089" y="15501"/>
                  </a:lnTo>
                  <a:lnTo>
                    <a:pt x="3574" y="14848"/>
                  </a:lnTo>
                  <a:lnTo>
                    <a:pt x="2381" y="14653"/>
                  </a:lnTo>
                  <a:lnTo>
                    <a:pt x="1681" y="13779"/>
                  </a:lnTo>
                  <a:lnTo>
                    <a:pt x="1118" y="12965"/>
                  </a:lnTo>
                  <a:lnTo>
                    <a:pt x="674" y="12193"/>
                  </a:lnTo>
                  <a:lnTo>
                    <a:pt x="1874" y="11860"/>
                  </a:lnTo>
                  <a:lnTo>
                    <a:pt x="2185" y="12737"/>
                  </a:lnTo>
                  <a:lnTo>
                    <a:pt x="3501" y="12624"/>
                  </a:lnTo>
                  <a:lnTo>
                    <a:pt x="4843" y="12146"/>
                  </a:lnTo>
                  <a:lnTo>
                    <a:pt x="3514" y="11579"/>
                  </a:lnTo>
                  <a:lnTo>
                    <a:pt x="3289" y="10951"/>
                  </a:lnTo>
                  <a:lnTo>
                    <a:pt x="2536" y="10951"/>
                  </a:lnTo>
                  <a:lnTo>
                    <a:pt x="2629" y="9584"/>
                  </a:lnTo>
                  <a:lnTo>
                    <a:pt x="3219" y="8565"/>
                  </a:lnTo>
                  <a:lnTo>
                    <a:pt x="2931" y="7565"/>
                  </a:lnTo>
                  <a:lnTo>
                    <a:pt x="3962" y="8092"/>
                  </a:lnTo>
                  <a:lnTo>
                    <a:pt x="4141" y="6921"/>
                  </a:lnTo>
                  <a:lnTo>
                    <a:pt x="4770" y="6047"/>
                  </a:lnTo>
                  <a:lnTo>
                    <a:pt x="6122" y="6543"/>
                  </a:lnTo>
                  <a:lnTo>
                    <a:pt x="7060" y="7478"/>
                  </a:lnTo>
                  <a:cubicBezTo>
                    <a:pt x="6939" y="7648"/>
                    <a:pt x="6817" y="7817"/>
                    <a:pt x="6696" y="7987"/>
                  </a:cubicBezTo>
                  <a:cubicBezTo>
                    <a:pt x="6574" y="8157"/>
                    <a:pt x="6453" y="8327"/>
                    <a:pt x="6331" y="8497"/>
                  </a:cubicBezTo>
                  <a:lnTo>
                    <a:pt x="6454" y="9870"/>
                  </a:lnTo>
                  <a:lnTo>
                    <a:pt x="7322" y="9964"/>
                  </a:lnTo>
                  <a:lnTo>
                    <a:pt x="8111" y="8287"/>
                  </a:lnTo>
                  <a:lnTo>
                    <a:pt x="9122" y="8704"/>
                  </a:lnTo>
                  <a:lnTo>
                    <a:pt x="10295" y="8468"/>
                  </a:lnTo>
                  <a:lnTo>
                    <a:pt x="9291" y="7195"/>
                  </a:lnTo>
                  <a:lnTo>
                    <a:pt x="8625" y="6260"/>
                  </a:lnTo>
                  <a:lnTo>
                    <a:pt x="8757" y="5496"/>
                  </a:lnTo>
                  <a:lnTo>
                    <a:pt x="10149" y="5057"/>
                  </a:lnTo>
                  <a:lnTo>
                    <a:pt x="11167" y="4663"/>
                  </a:lnTo>
                  <a:lnTo>
                    <a:pt x="11849" y="4104"/>
                  </a:lnTo>
                  <a:lnTo>
                    <a:pt x="13258" y="3939"/>
                  </a:lnTo>
                  <a:lnTo>
                    <a:pt x="14100" y="3829"/>
                  </a:lnTo>
                  <a:lnTo>
                    <a:pt x="14627" y="3214"/>
                  </a:lnTo>
                  <a:lnTo>
                    <a:pt x="15011" y="2563"/>
                  </a:lnTo>
                  <a:lnTo>
                    <a:pt x="16460" y="2140"/>
                  </a:lnTo>
                  <a:lnTo>
                    <a:pt x="17689" y="1647"/>
                  </a:lnTo>
                  <a:lnTo>
                    <a:pt x="18767" y="1014"/>
                  </a:lnTo>
                  <a:lnTo>
                    <a:pt x="19343" y="284"/>
                  </a:lnTo>
                  <a:lnTo>
                    <a:pt x="20314" y="0"/>
                  </a:lnTo>
                  <a:lnTo>
                    <a:pt x="20870" y="852"/>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5" name="AutoShape 38"/>
            <p:cNvSpPr>
              <a:spLocks/>
            </p:cNvSpPr>
            <p:nvPr/>
          </p:nvSpPr>
          <p:spPr bwMode="auto">
            <a:xfrm>
              <a:off x="1562477" y="871552"/>
              <a:ext cx="48123" cy="67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446" y="0"/>
                  </a:moveTo>
                  <a:lnTo>
                    <a:pt x="0" y="8752"/>
                  </a:lnTo>
                  <a:lnTo>
                    <a:pt x="8229" y="21600"/>
                  </a:lnTo>
                  <a:lnTo>
                    <a:pt x="21600" y="20489"/>
                  </a:lnTo>
                  <a:lnTo>
                    <a:pt x="4446"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6" name="AutoShape 39"/>
            <p:cNvSpPr>
              <a:spLocks/>
            </p:cNvSpPr>
            <p:nvPr/>
          </p:nvSpPr>
          <p:spPr bwMode="auto">
            <a:xfrm>
              <a:off x="1026730" y="1383494"/>
              <a:ext cx="319314" cy="6995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27" y="5107"/>
                  </a:moveTo>
                  <a:lnTo>
                    <a:pt x="21600" y="4415"/>
                  </a:lnTo>
                  <a:lnTo>
                    <a:pt x="20353" y="3204"/>
                  </a:lnTo>
                  <a:lnTo>
                    <a:pt x="17577" y="2579"/>
                  </a:lnTo>
                  <a:lnTo>
                    <a:pt x="19641" y="1415"/>
                  </a:lnTo>
                  <a:lnTo>
                    <a:pt x="19909" y="0"/>
                  </a:lnTo>
                  <a:lnTo>
                    <a:pt x="17063" y="744"/>
                  </a:lnTo>
                  <a:lnTo>
                    <a:pt x="16279" y="1944"/>
                  </a:lnTo>
                  <a:lnTo>
                    <a:pt x="13411" y="2813"/>
                  </a:lnTo>
                  <a:lnTo>
                    <a:pt x="11350" y="2111"/>
                  </a:lnTo>
                  <a:lnTo>
                    <a:pt x="9043" y="2042"/>
                  </a:lnTo>
                  <a:lnTo>
                    <a:pt x="7724" y="2844"/>
                  </a:lnTo>
                  <a:lnTo>
                    <a:pt x="5712" y="2563"/>
                  </a:lnTo>
                  <a:lnTo>
                    <a:pt x="3599" y="3122"/>
                  </a:lnTo>
                  <a:lnTo>
                    <a:pt x="1622" y="4011"/>
                  </a:lnTo>
                  <a:lnTo>
                    <a:pt x="1843" y="4825"/>
                  </a:lnTo>
                  <a:lnTo>
                    <a:pt x="4051" y="5473"/>
                  </a:lnTo>
                  <a:lnTo>
                    <a:pt x="6672" y="5091"/>
                  </a:lnTo>
                  <a:lnTo>
                    <a:pt x="8469" y="6435"/>
                  </a:lnTo>
                  <a:lnTo>
                    <a:pt x="6876" y="7300"/>
                  </a:lnTo>
                  <a:lnTo>
                    <a:pt x="7405" y="8189"/>
                  </a:lnTo>
                  <a:lnTo>
                    <a:pt x="9554" y="8439"/>
                  </a:lnTo>
                  <a:lnTo>
                    <a:pt x="6263" y="8890"/>
                  </a:lnTo>
                  <a:lnTo>
                    <a:pt x="4248" y="9698"/>
                  </a:lnTo>
                  <a:lnTo>
                    <a:pt x="3304" y="10472"/>
                  </a:lnTo>
                  <a:lnTo>
                    <a:pt x="3093" y="12061"/>
                  </a:lnTo>
                  <a:lnTo>
                    <a:pt x="3212" y="13631"/>
                  </a:lnTo>
                  <a:lnTo>
                    <a:pt x="2607" y="15029"/>
                  </a:lnTo>
                  <a:lnTo>
                    <a:pt x="563" y="16051"/>
                  </a:lnTo>
                  <a:lnTo>
                    <a:pt x="0" y="16891"/>
                  </a:lnTo>
                  <a:lnTo>
                    <a:pt x="1089" y="18035"/>
                  </a:lnTo>
                  <a:lnTo>
                    <a:pt x="398" y="18884"/>
                  </a:lnTo>
                  <a:lnTo>
                    <a:pt x="166" y="20268"/>
                  </a:lnTo>
                  <a:lnTo>
                    <a:pt x="1427" y="21029"/>
                  </a:lnTo>
                  <a:lnTo>
                    <a:pt x="3858" y="21125"/>
                  </a:lnTo>
                  <a:lnTo>
                    <a:pt x="5647" y="21600"/>
                  </a:lnTo>
                  <a:lnTo>
                    <a:pt x="6641" y="20615"/>
                  </a:lnTo>
                  <a:lnTo>
                    <a:pt x="5225" y="20016"/>
                  </a:lnTo>
                  <a:lnTo>
                    <a:pt x="3097" y="19555"/>
                  </a:lnTo>
                  <a:lnTo>
                    <a:pt x="5908" y="19220"/>
                  </a:lnTo>
                  <a:lnTo>
                    <a:pt x="6317" y="17853"/>
                  </a:lnTo>
                  <a:lnTo>
                    <a:pt x="4548" y="17036"/>
                  </a:lnTo>
                  <a:lnTo>
                    <a:pt x="4922" y="15979"/>
                  </a:lnTo>
                  <a:lnTo>
                    <a:pt x="7353" y="16306"/>
                  </a:lnTo>
                  <a:lnTo>
                    <a:pt x="8720" y="15012"/>
                  </a:lnTo>
                  <a:lnTo>
                    <a:pt x="9248" y="13830"/>
                  </a:lnTo>
                  <a:lnTo>
                    <a:pt x="7205" y="13046"/>
                  </a:lnTo>
                  <a:lnTo>
                    <a:pt x="7120" y="11453"/>
                  </a:lnTo>
                  <a:lnTo>
                    <a:pt x="9255" y="11754"/>
                  </a:lnTo>
                  <a:lnTo>
                    <a:pt x="10122" y="10628"/>
                  </a:lnTo>
                  <a:lnTo>
                    <a:pt x="12637" y="10107"/>
                  </a:lnTo>
                  <a:lnTo>
                    <a:pt x="11947" y="8902"/>
                  </a:lnTo>
                  <a:lnTo>
                    <a:pt x="12905" y="8004"/>
                  </a:lnTo>
                  <a:lnTo>
                    <a:pt x="15899" y="8702"/>
                  </a:lnTo>
                  <a:lnTo>
                    <a:pt x="17654" y="8525"/>
                  </a:lnTo>
                  <a:lnTo>
                    <a:pt x="17767" y="7095"/>
                  </a:lnTo>
                  <a:lnTo>
                    <a:pt x="16597" y="6620"/>
                  </a:lnTo>
                  <a:lnTo>
                    <a:pt x="18542" y="5864"/>
                  </a:lnTo>
                  <a:lnTo>
                    <a:pt x="17041" y="5386"/>
                  </a:lnTo>
                  <a:lnTo>
                    <a:pt x="15843" y="4914"/>
                  </a:lnTo>
                  <a:lnTo>
                    <a:pt x="17654" y="4538"/>
                  </a:lnTo>
                  <a:lnTo>
                    <a:pt x="20127" y="510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7" name="AutoShape 40"/>
            <p:cNvSpPr>
              <a:spLocks/>
            </p:cNvSpPr>
            <p:nvPr/>
          </p:nvSpPr>
          <p:spPr bwMode="auto">
            <a:xfrm>
              <a:off x="911425" y="2095252"/>
              <a:ext cx="115925" cy="1942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244" y="4879"/>
                  </a:moveTo>
                  <a:lnTo>
                    <a:pt x="21600" y="5525"/>
                  </a:lnTo>
                  <a:lnTo>
                    <a:pt x="17738" y="9353"/>
                  </a:lnTo>
                  <a:lnTo>
                    <a:pt x="11021" y="11044"/>
                  </a:lnTo>
                  <a:lnTo>
                    <a:pt x="7858" y="15268"/>
                  </a:lnTo>
                  <a:lnTo>
                    <a:pt x="8556" y="21600"/>
                  </a:lnTo>
                  <a:lnTo>
                    <a:pt x="3535" y="18523"/>
                  </a:lnTo>
                  <a:lnTo>
                    <a:pt x="0" y="14058"/>
                  </a:lnTo>
                  <a:lnTo>
                    <a:pt x="3903" y="11367"/>
                  </a:lnTo>
                  <a:lnTo>
                    <a:pt x="3856" y="7258"/>
                  </a:lnTo>
                  <a:lnTo>
                    <a:pt x="9226" y="4402"/>
                  </a:lnTo>
                  <a:lnTo>
                    <a:pt x="14720" y="0"/>
                  </a:lnTo>
                  <a:lnTo>
                    <a:pt x="16244" y="4879"/>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8" name="AutoShape 41"/>
            <p:cNvSpPr>
              <a:spLocks/>
            </p:cNvSpPr>
            <p:nvPr/>
          </p:nvSpPr>
          <p:spPr bwMode="auto">
            <a:xfrm>
              <a:off x="869279" y="2309180"/>
              <a:ext cx="36972" cy="660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7563"/>
                  </a:moveTo>
                  <a:lnTo>
                    <a:pt x="7259" y="21600"/>
                  </a:lnTo>
                  <a:lnTo>
                    <a:pt x="0" y="10329"/>
                  </a:lnTo>
                  <a:lnTo>
                    <a:pt x="13936" y="0"/>
                  </a:lnTo>
                  <a:lnTo>
                    <a:pt x="21600" y="7563"/>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9" name="AutoShape 42"/>
            <p:cNvSpPr>
              <a:spLocks/>
            </p:cNvSpPr>
            <p:nvPr/>
          </p:nvSpPr>
          <p:spPr bwMode="auto">
            <a:xfrm>
              <a:off x="1478226" y="2172830"/>
              <a:ext cx="60236" cy="463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9658"/>
                  </a:moveTo>
                  <a:lnTo>
                    <a:pt x="13016" y="21600"/>
                  </a:lnTo>
                  <a:lnTo>
                    <a:pt x="0" y="10976"/>
                  </a:lnTo>
                  <a:lnTo>
                    <a:pt x="13073" y="0"/>
                  </a:lnTo>
                  <a:lnTo>
                    <a:pt x="21600" y="9658"/>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sp>
        <p:nvSpPr>
          <p:cNvPr id="110" name="Freeform 16"/>
          <p:cNvSpPr>
            <a:spLocks noChangeAspect="1" noChangeArrowheads="1"/>
          </p:cNvSpPr>
          <p:nvPr/>
        </p:nvSpPr>
        <p:spPr bwMode="auto">
          <a:xfrm>
            <a:off x="9206837" y="593827"/>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1" name="Freeform 16"/>
          <p:cNvSpPr>
            <a:spLocks noChangeAspect="1" noChangeArrowheads="1"/>
          </p:cNvSpPr>
          <p:nvPr/>
        </p:nvSpPr>
        <p:spPr bwMode="auto">
          <a:xfrm>
            <a:off x="9010147" y="4464252"/>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D7F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2" name="Freeform 16"/>
          <p:cNvSpPr>
            <a:spLocks noChangeAspect="1" noChangeArrowheads="1"/>
          </p:cNvSpPr>
          <p:nvPr/>
        </p:nvSpPr>
        <p:spPr bwMode="auto">
          <a:xfrm>
            <a:off x="7968122" y="284993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0967B9"/>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120710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55"/>
                                        </p:tgtEl>
                                        <p:attrNameLst>
                                          <p:attrName>style.visibility</p:attrName>
                                        </p:attrNameLst>
                                      </p:cBhvr>
                                      <p:to>
                                        <p:strVal val="visible"/>
                                      </p:to>
                                    </p:set>
                                    <p:animEffect transition="in" filter="fade">
                                      <p:cBhvr>
                                        <p:cTn id="11" dur="1000"/>
                                        <p:tgtEl>
                                          <p:spTgt spid="55"/>
                                        </p:tgtEl>
                                      </p:cBhvr>
                                    </p:animEffect>
                                    <p:anim calcmode="lin" valueType="num">
                                      <p:cBhvr>
                                        <p:cTn id="12" dur="1000" fill="hold"/>
                                        <p:tgtEl>
                                          <p:spTgt spid="55"/>
                                        </p:tgtEl>
                                        <p:attrNameLst>
                                          <p:attrName>ppt_x</p:attrName>
                                        </p:attrNameLst>
                                      </p:cBhvr>
                                      <p:tavLst>
                                        <p:tav tm="0">
                                          <p:val>
                                            <p:strVal val="#ppt_x"/>
                                          </p:val>
                                        </p:tav>
                                        <p:tav tm="100000">
                                          <p:val>
                                            <p:strVal val="#ppt_x"/>
                                          </p:val>
                                        </p:tav>
                                      </p:tavLst>
                                    </p:anim>
                                    <p:anim calcmode="lin" valueType="num">
                                      <p:cBhvr>
                                        <p:cTn id="13" dur="1000" fill="hold"/>
                                        <p:tgtEl>
                                          <p:spTgt spid="5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5" presetClass="entr" presetSubtype="0" fill="hold" grpId="0" nodeType="afterEffect">
                                  <p:stCondLst>
                                    <p:cond delay="0"/>
                                  </p:stCondLst>
                                  <p:childTnLst>
                                    <p:set>
                                      <p:cBhvr>
                                        <p:cTn id="16" dur="1" fill="hold">
                                          <p:stCondLst>
                                            <p:cond delay="0"/>
                                          </p:stCondLst>
                                        </p:cTn>
                                        <p:tgtEl>
                                          <p:spTgt spid="111"/>
                                        </p:tgtEl>
                                        <p:attrNameLst>
                                          <p:attrName>style.visibility</p:attrName>
                                        </p:attrNameLst>
                                      </p:cBhvr>
                                      <p:to>
                                        <p:strVal val="visible"/>
                                      </p:to>
                                    </p:set>
                                    <p:animEffect transition="in" filter="fade">
                                      <p:cBhvr>
                                        <p:cTn id="17" dur="2000"/>
                                        <p:tgtEl>
                                          <p:spTgt spid="111"/>
                                        </p:tgtEl>
                                      </p:cBhvr>
                                    </p:animEffect>
                                    <p:anim calcmode="lin" valueType="num">
                                      <p:cBhvr>
                                        <p:cTn id="18" dur="2000" fill="hold"/>
                                        <p:tgtEl>
                                          <p:spTgt spid="111"/>
                                        </p:tgtEl>
                                        <p:attrNameLst>
                                          <p:attrName>ppt_w</p:attrName>
                                        </p:attrNameLst>
                                      </p:cBhvr>
                                      <p:tavLst>
                                        <p:tav tm="0" fmla="#ppt_w*sin(2.5*pi*$)">
                                          <p:val>
                                            <p:fltVal val="0"/>
                                          </p:val>
                                        </p:tav>
                                        <p:tav tm="100000">
                                          <p:val>
                                            <p:fltVal val="1"/>
                                          </p:val>
                                        </p:tav>
                                      </p:tavLst>
                                    </p:anim>
                                    <p:anim calcmode="lin" valueType="num">
                                      <p:cBhvr>
                                        <p:cTn id="19" dur="2000" fill="hold"/>
                                        <p:tgtEl>
                                          <p:spTgt spid="111"/>
                                        </p:tgtEl>
                                        <p:attrNameLst>
                                          <p:attrName>ppt_h</p:attrName>
                                        </p:attrNameLst>
                                      </p:cBhvr>
                                      <p:tavLst>
                                        <p:tav tm="0">
                                          <p:val>
                                            <p:strVal val="#ppt_h"/>
                                          </p:val>
                                        </p:tav>
                                        <p:tav tm="100000">
                                          <p:val>
                                            <p:strVal val="#ppt_h"/>
                                          </p:val>
                                        </p:tav>
                                      </p:tavLst>
                                    </p:anim>
                                  </p:childTnLst>
                                </p:cTn>
                              </p:par>
                              <p:par>
                                <p:cTn id="20" presetID="2" presetClass="entr" presetSubtype="4" fill="hold" nodeType="withEffect">
                                  <p:stCondLst>
                                    <p:cond delay="50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ppt_x"/>
                                          </p:val>
                                        </p:tav>
                                        <p:tav tm="100000">
                                          <p:val>
                                            <p:strVal val="#ppt_x"/>
                                          </p:val>
                                        </p:tav>
                                      </p:tavLst>
                                    </p:anim>
                                    <p:anim calcmode="lin" valueType="num">
                                      <p:cBhvr additive="base">
                                        <p:cTn id="23" dur="500" fill="hold"/>
                                        <p:tgtEl>
                                          <p:spTgt spid="3"/>
                                        </p:tgtEl>
                                        <p:attrNameLst>
                                          <p:attrName>ppt_y</p:attrName>
                                        </p:attrNameLst>
                                      </p:cBhvr>
                                      <p:tavLst>
                                        <p:tav tm="0">
                                          <p:val>
                                            <p:strVal val="1+#ppt_h/2"/>
                                          </p:val>
                                        </p:tav>
                                        <p:tav tm="100000">
                                          <p:val>
                                            <p:strVal val="#ppt_y"/>
                                          </p:val>
                                        </p:tav>
                                      </p:tavLst>
                                    </p:anim>
                                  </p:childTnLst>
                                </p:cTn>
                              </p:par>
                            </p:childTnLst>
                          </p:cTn>
                        </p:par>
                        <p:par>
                          <p:cTn id="24" fill="hold">
                            <p:stCondLst>
                              <p:cond delay="3750"/>
                            </p:stCondLst>
                            <p:childTnLst>
                              <p:par>
                                <p:cTn id="25" presetID="45" presetClass="entr" presetSubtype="0" fill="hold" grpId="0" nodeType="afterEffect">
                                  <p:stCondLst>
                                    <p:cond delay="0"/>
                                  </p:stCondLst>
                                  <p:childTnLst>
                                    <p:set>
                                      <p:cBhvr>
                                        <p:cTn id="26" dur="1" fill="hold">
                                          <p:stCondLst>
                                            <p:cond delay="0"/>
                                          </p:stCondLst>
                                        </p:cTn>
                                        <p:tgtEl>
                                          <p:spTgt spid="110"/>
                                        </p:tgtEl>
                                        <p:attrNameLst>
                                          <p:attrName>style.visibility</p:attrName>
                                        </p:attrNameLst>
                                      </p:cBhvr>
                                      <p:to>
                                        <p:strVal val="visible"/>
                                      </p:to>
                                    </p:set>
                                    <p:animEffect transition="in" filter="fade">
                                      <p:cBhvr>
                                        <p:cTn id="27" dur="2000"/>
                                        <p:tgtEl>
                                          <p:spTgt spid="110"/>
                                        </p:tgtEl>
                                      </p:cBhvr>
                                    </p:animEffect>
                                    <p:anim calcmode="lin" valueType="num">
                                      <p:cBhvr>
                                        <p:cTn id="28" dur="2000" fill="hold"/>
                                        <p:tgtEl>
                                          <p:spTgt spid="110"/>
                                        </p:tgtEl>
                                        <p:attrNameLst>
                                          <p:attrName>ppt_w</p:attrName>
                                        </p:attrNameLst>
                                      </p:cBhvr>
                                      <p:tavLst>
                                        <p:tav tm="0" fmla="#ppt_w*sin(2.5*pi*$)">
                                          <p:val>
                                            <p:fltVal val="0"/>
                                          </p:val>
                                        </p:tav>
                                        <p:tav tm="100000">
                                          <p:val>
                                            <p:fltVal val="1"/>
                                          </p:val>
                                        </p:tav>
                                      </p:tavLst>
                                    </p:anim>
                                    <p:anim calcmode="lin" valueType="num">
                                      <p:cBhvr>
                                        <p:cTn id="29" dur="2000" fill="hold"/>
                                        <p:tgtEl>
                                          <p:spTgt spid="110"/>
                                        </p:tgtEl>
                                        <p:attrNameLst>
                                          <p:attrName>ppt_h</p:attrName>
                                        </p:attrNameLst>
                                      </p:cBhvr>
                                      <p:tavLst>
                                        <p:tav tm="0">
                                          <p:val>
                                            <p:strVal val="#ppt_h"/>
                                          </p:val>
                                        </p:tav>
                                        <p:tav tm="100000">
                                          <p:val>
                                            <p:strVal val="#ppt_h"/>
                                          </p:val>
                                        </p:tav>
                                      </p:tavLst>
                                    </p:anim>
                                  </p:childTnLst>
                                </p:cTn>
                              </p:par>
                              <p:par>
                                <p:cTn id="30" presetID="2" presetClass="entr" presetSubtype="4" fill="hold" nodeType="withEffect">
                                  <p:stCondLst>
                                    <p:cond delay="500"/>
                                  </p:stCondLst>
                                  <p:childTnLst>
                                    <p:set>
                                      <p:cBhvr>
                                        <p:cTn id="31" dur="1" fill="hold">
                                          <p:stCondLst>
                                            <p:cond delay="0"/>
                                          </p:stCondLst>
                                        </p:cTn>
                                        <p:tgtEl>
                                          <p:spTgt spid="128"/>
                                        </p:tgtEl>
                                        <p:attrNameLst>
                                          <p:attrName>style.visibility</p:attrName>
                                        </p:attrNameLst>
                                      </p:cBhvr>
                                      <p:to>
                                        <p:strVal val="visible"/>
                                      </p:to>
                                    </p:set>
                                    <p:anim calcmode="lin" valueType="num">
                                      <p:cBhvr additive="base">
                                        <p:cTn id="32" dur="500" fill="hold"/>
                                        <p:tgtEl>
                                          <p:spTgt spid="128"/>
                                        </p:tgtEl>
                                        <p:attrNameLst>
                                          <p:attrName>ppt_x</p:attrName>
                                        </p:attrNameLst>
                                      </p:cBhvr>
                                      <p:tavLst>
                                        <p:tav tm="0">
                                          <p:val>
                                            <p:strVal val="#ppt_x"/>
                                          </p:val>
                                        </p:tav>
                                        <p:tav tm="100000">
                                          <p:val>
                                            <p:strVal val="#ppt_x"/>
                                          </p:val>
                                        </p:tav>
                                      </p:tavLst>
                                    </p:anim>
                                    <p:anim calcmode="lin" valueType="num">
                                      <p:cBhvr additive="base">
                                        <p:cTn id="33" dur="500" fill="hold"/>
                                        <p:tgtEl>
                                          <p:spTgt spid="128"/>
                                        </p:tgtEl>
                                        <p:attrNameLst>
                                          <p:attrName>ppt_y</p:attrName>
                                        </p:attrNameLst>
                                      </p:cBhvr>
                                      <p:tavLst>
                                        <p:tav tm="0">
                                          <p:val>
                                            <p:strVal val="1+#ppt_h/2"/>
                                          </p:val>
                                        </p:tav>
                                        <p:tav tm="100000">
                                          <p:val>
                                            <p:strVal val="#ppt_y"/>
                                          </p:val>
                                        </p:tav>
                                      </p:tavLst>
                                    </p:anim>
                                  </p:childTnLst>
                                </p:cTn>
                              </p:par>
                            </p:childTnLst>
                          </p:cTn>
                        </p:par>
                        <p:par>
                          <p:cTn id="34" fill="hold">
                            <p:stCondLst>
                              <p:cond delay="5750"/>
                            </p:stCondLst>
                            <p:childTnLst>
                              <p:par>
                                <p:cTn id="35" presetID="45" presetClass="entr" presetSubtype="0" fill="hold" grpId="0" nodeType="afterEffect">
                                  <p:stCondLst>
                                    <p:cond delay="0"/>
                                  </p:stCondLst>
                                  <p:childTnLst>
                                    <p:set>
                                      <p:cBhvr>
                                        <p:cTn id="36" dur="1" fill="hold">
                                          <p:stCondLst>
                                            <p:cond delay="0"/>
                                          </p:stCondLst>
                                        </p:cTn>
                                        <p:tgtEl>
                                          <p:spTgt spid="112"/>
                                        </p:tgtEl>
                                        <p:attrNameLst>
                                          <p:attrName>style.visibility</p:attrName>
                                        </p:attrNameLst>
                                      </p:cBhvr>
                                      <p:to>
                                        <p:strVal val="visible"/>
                                      </p:to>
                                    </p:set>
                                    <p:animEffect transition="in" filter="fade">
                                      <p:cBhvr>
                                        <p:cTn id="37" dur="2000"/>
                                        <p:tgtEl>
                                          <p:spTgt spid="112"/>
                                        </p:tgtEl>
                                      </p:cBhvr>
                                    </p:animEffect>
                                    <p:anim calcmode="lin" valueType="num">
                                      <p:cBhvr>
                                        <p:cTn id="38" dur="2000" fill="hold"/>
                                        <p:tgtEl>
                                          <p:spTgt spid="112"/>
                                        </p:tgtEl>
                                        <p:attrNameLst>
                                          <p:attrName>ppt_w</p:attrName>
                                        </p:attrNameLst>
                                      </p:cBhvr>
                                      <p:tavLst>
                                        <p:tav tm="0" fmla="#ppt_w*sin(2.5*pi*$)">
                                          <p:val>
                                            <p:fltVal val="0"/>
                                          </p:val>
                                        </p:tav>
                                        <p:tav tm="100000">
                                          <p:val>
                                            <p:fltVal val="1"/>
                                          </p:val>
                                        </p:tav>
                                      </p:tavLst>
                                    </p:anim>
                                    <p:anim calcmode="lin" valueType="num">
                                      <p:cBhvr>
                                        <p:cTn id="39" dur="2000" fill="hold"/>
                                        <p:tgtEl>
                                          <p:spTgt spid="112"/>
                                        </p:tgtEl>
                                        <p:attrNameLst>
                                          <p:attrName>ppt_h</p:attrName>
                                        </p:attrNameLst>
                                      </p:cBhvr>
                                      <p:tavLst>
                                        <p:tav tm="0">
                                          <p:val>
                                            <p:strVal val="#ppt_h"/>
                                          </p:val>
                                        </p:tav>
                                        <p:tav tm="100000">
                                          <p:val>
                                            <p:strVal val="#ppt_h"/>
                                          </p:val>
                                        </p:tav>
                                      </p:tavLst>
                                    </p:anim>
                                  </p:childTnLst>
                                </p:cTn>
                              </p:par>
                              <p:par>
                                <p:cTn id="40" presetID="2" presetClass="entr" presetSubtype="4" fill="hold" nodeType="withEffect">
                                  <p:stCondLst>
                                    <p:cond delay="500"/>
                                  </p:stCondLst>
                                  <p:childTnLst>
                                    <p:set>
                                      <p:cBhvr>
                                        <p:cTn id="41" dur="1" fill="hold">
                                          <p:stCondLst>
                                            <p:cond delay="0"/>
                                          </p:stCondLst>
                                        </p:cTn>
                                        <p:tgtEl>
                                          <p:spTgt spid="134"/>
                                        </p:tgtEl>
                                        <p:attrNameLst>
                                          <p:attrName>style.visibility</p:attrName>
                                        </p:attrNameLst>
                                      </p:cBhvr>
                                      <p:to>
                                        <p:strVal val="visible"/>
                                      </p:to>
                                    </p:set>
                                    <p:anim calcmode="lin" valueType="num">
                                      <p:cBhvr additive="base">
                                        <p:cTn id="42" dur="500" fill="hold"/>
                                        <p:tgtEl>
                                          <p:spTgt spid="134"/>
                                        </p:tgtEl>
                                        <p:attrNameLst>
                                          <p:attrName>ppt_x</p:attrName>
                                        </p:attrNameLst>
                                      </p:cBhvr>
                                      <p:tavLst>
                                        <p:tav tm="0">
                                          <p:val>
                                            <p:strVal val="#ppt_x"/>
                                          </p:val>
                                        </p:tav>
                                        <p:tav tm="100000">
                                          <p:val>
                                            <p:strVal val="#ppt_x"/>
                                          </p:val>
                                        </p:tav>
                                      </p:tavLst>
                                    </p:anim>
                                    <p:anim calcmode="lin" valueType="num">
                                      <p:cBhvr additive="base">
                                        <p:cTn id="43"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animBg="1"/>
      <p:bldP spid="111" grpId="0" animBg="1"/>
      <p:bldP spid="11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6B8E3"/>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157EBF"/>
                  </a:solidFill>
                  <a:latin typeface="Candara" panose="020E0502030303020204" pitchFamily="34" charset="0"/>
                </a:rPr>
                <a:t>Lorem Ipsum</a:t>
              </a:r>
            </a:p>
          </p:txBody>
        </p:sp>
      </p:grpSp>
    </p:spTree>
    <p:extLst>
      <p:ext uri="{BB962C8B-B14F-4D97-AF65-F5344CB8AC3E}">
        <p14:creationId xmlns:p14="http://schemas.microsoft.com/office/powerpoint/2010/main" val="2984912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157EBF"/>
                  </a:solidFill>
                  <a:latin typeface="Candara" panose="020E0502030303020204" pitchFamily="34" charset="0"/>
                </a:rPr>
                <a:t>Lorem </a:t>
              </a:r>
            </a:p>
            <a:p>
              <a:r>
                <a:rPr lang="en-US" sz="2000" b="1" dirty="0">
                  <a:solidFill>
                    <a:srgbClr val="157EB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31556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1335575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F34577FF-E182-46F1-A7E2-854BC6EEA62C}"/>
              </a:ext>
            </a:extLst>
          </p:cNvPr>
          <p:cNvSpPr/>
          <p:nvPr/>
        </p:nvSpPr>
        <p:spPr>
          <a:xfrm rot="2580000">
            <a:off x="4686415" y="629806"/>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BAAE9FCA-942E-4B20-82E6-72A9179F7F26}"/>
              </a:ext>
            </a:extLst>
          </p:cNvPr>
          <p:cNvSpPr/>
          <p:nvPr/>
        </p:nvSpPr>
        <p:spPr>
          <a:xfrm rot="2580000">
            <a:off x="3258301" y="2750493"/>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BF7C8198-B833-45FF-B368-3FE642DEC4EA}"/>
              </a:ext>
            </a:extLst>
          </p:cNvPr>
          <p:cNvSpPr txBox="1">
            <a:spLocks noChangeArrowheads="1"/>
          </p:cNvSpPr>
          <p:nvPr/>
        </p:nvSpPr>
        <p:spPr bwMode="auto">
          <a:xfrm>
            <a:off x="816045" y="1736799"/>
            <a:ext cx="3168935" cy="1231106"/>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36B8E3"/>
                </a:solidFill>
                <a:latin typeface="Candara" panose="020E0502030303020204" pitchFamily="34" charset="0"/>
              </a:rPr>
              <a:t>LOREM IPSUM DOLOR</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96AF04AC-180A-4189-ACC9-7D7816E312F1}"/>
              </a:ext>
            </a:extLst>
          </p:cNvPr>
          <p:cNvSpPr txBox="1">
            <a:spLocks noChangeArrowheads="1"/>
          </p:cNvSpPr>
          <p:nvPr/>
        </p:nvSpPr>
        <p:spPr bwMode="auto">
          <a:xfrm>
            <a:off x="76200" y="3672820"/>
            <a:ext cx="2499019" cy="1415772"/>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44D7FB"/>
                </a:solidFill>
                <a:latin typeface="Candara" panose="020E0502030303020204" pitchFamily="34" charset="0"/>
              </a:rPr>
              <a:t>LOREM IPSUM DOLOR</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 name="Freeform: Shape 9">
            <a:extLst>
              <a:ext uri="{FF2B5EF4-FFF2-40B4-BE49-F238E27FC236}">
                <a16:creationId xmlns:a16="http://schemas.microsoft.com/office/drawing/2014/main" id="{CC7B5342-099D-4215-9773-261E37A39101}"/>
              </a:ext>
            </a:extLst>
          </p:cNvPr>
          <p:cNvSpPr/>
          <p:nvPr/>
        </p:nvSpPr>
        <p:spPr>
          <a:xfrm rot="13380000">
            <a:off x="6247292" y="222511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16073CAF-0466-459B-8752-9D9B47885822}"/>
              </a:ext>
            </a:extLst>
          </p:cNvPr>
          <p:cNvSpPr/>
          <p:nvPr/>
        </p:nvSpPr>
        <p:spPr>
          <a:xfrm rot="13380000">
            <a:off x="4828813" y="437860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6542BC12-8055-47A1-9411-E342C0A2EC66}"/>
              </a:ext>
            </a:extLst>
          </p:cNvPr>
          <p:cNvSpPr txBox="1">
            <a:spLocks noChangeArrowheads="1"/>
          </p:cNvSpPr>
          <p:nvPr/>
        </p:nvSpPr>
        <p:spPr bwMode="auto">
          <a:xfrm>
            <a:off x="7841630" y="4897253"/>
            <a:ext cx="3168935"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157EBF"/>
                </a:solidFill>
                <a:latin typeface="Candara" panose="020E0502030303020204" pitchFamily="34" charset="0"/>
              </a:rPr>
              <a:t>LOREM IPSUM DOLOR</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4" name="Text Box 10">
            <a:extLst>
              <a:ext uri="{FF2B5EF4-FFF2-40B4-BE49-F238E27FC236}">
                <a16:creationId xmlns:a16="http://schemas.microsoft.com/office/drawing/2014/main" id="{00DBEBB6-B3BB-4104-9FDE-D12ABA883D64}"/>
              </a:ext>
            </a:extLst>
          </p:cNvPr>
          <p:cNvSpPr txBox="1">
            <a:spLocks noChangeArrowheads="1"/>
          </p:cNvSpPr>
          <p:nvPr/>
        </p:nvSpPr>
        <p:spPr bwMode="auto">
          <a:xfrm>
            <a:off x="9192770" y="2626427"/>
            <a:ext cx="2960287"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239BD3"/>
                </a:solidFill>
                <a:latin typeface="Candara" panose="020E0502030303020204" pitchFamily="34" charset="0"/>
              </a:rPr>
              <a:t>LOREM IPSUM DOLOR</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3" name="Group 42">
            <a:extLst>
              <a:ext uri="{FF2B5EF4-FFF2-40B4-BE49-F238E27FC236}">
                <a16:creationId xmlns:a16="http://schemas.microsoft.com/office/drawing/2014/main" id="{AFD8CFF7-CCAC-482A-B335-52E812AB2D26}"/>
              </a:ext>
            </a:extLst>
          </p:cNvPr>
          <p:cNvGrpSpPr/>
          <p:nvPr/>
        </p:nvGrpSpPr>
        <p:grpSpPr>
          <a:xfrm>
            <a:off x="4472161" y="1771865"/>
            <a:ext cx="2611990" cy="1160974"/>
            <a:chOff x="4472161" y="1771865"/>
            <a:chExt cx="2611990" cy="1160974"/>
          </a:xfrm>
        </p:grpSpPr>
        <p:sp>
          <p:nvSpPr>
            <p:cNvPr id="16" name="Freeform: Shape 15">
              <a:extLst>
                <a:ext uri="{FF2B5EF4-FFF2-40B4-BE49-F238E27FC236}">
                  <a16:creationId xmlns:a16="http://schemas.microsoft.com/office/drawing/2014/main" id="{8AE12CEC-4883-4C08-A7FD-AA4337CC9CC7}"/>
                </a:ext>
              </a:extLst>
            </p:cNvPr>
            <p:cNvSpPr>
              <a:spLocks noChangeAspect="1"/>
            </p:cNvSpPr>
            <p:nvPr/>
          </p:nvSpPr>
          <p:spPr>
            <a:xfrm rot="5458168" flipH="1">
              <a:off x="5197669" y="1046357"/>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Oval 25">
              <a:extLst>
                <a:ext uri="{FF2B5EF4-FFF2-40B4-BE49-F238E27FC236}">
                  <a16:creationId xmlns:a16="http://schemas.microsoft.com/office/drawing/2014/main" id="{2101E2F0-147C-450F-BEE6-AC8A9D12F1A2}"/>
                </a:ext>
              </a:extLst>
            </p:cNvPr>
            <p:cNvSpPr>
              <a:spLocks noChangeAspect="1"/>
            </p:cNvSpPr>
            <p:nvPr/>
          </p:nvSpPr>
          <p:spPr>
            <a:xfrm>
              <a:off x="4665391" y="2123752"/>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8" name="TextBox 37">
              <a:extLst>
                <a:ext uri="{FF2B5EF4-FFF2-40B4-BE49-F238E27FC236}">
                  <a16:creationId xmlns:a16="http://schemas.microsoft.com/office/drawing/2014/main" id="{FBBB1272-F7D8-43D1-95DA-A0E577400185}"/>
                </a:ext>
              </a:extLst>
            </p:cNvPr>
            <p:cNvSpPr txBox="1"/>
            <p:nvPr/>
          </p:nvSpPr>
          <p:spPr>
            <a:xfrm>
              <a:off x="5191407" y="2196302"/>
              <a:ext cx="1579227" cy="307777"/>
            </a:xfrm>
            <a:prstGeom prst="rect">
              <a:avLst/>
            </a:prstGeom>
            <a:noFill/>
          </p:spPr>
          <p:txBody>
            <a:bodyPr wrap="square" rtlCol="0">
              <a:spAutoFit/>
            </a:bodyPr>
            <a:lstStyle/>
            <a:p>
              <a:r>
                <a:rPr lang="en-US" sz="1400" dirty="0">
                  <a:solidFill>
                    <a:schemeClr val="bg1"/>
                  </a:solidFill>
                </a:rPr>
                <a:t>LOREM IPSUM</a:t>
              </a:r>
            </a:p>
          </p:txBody>
        </p:sp>
      </p:grpSp>
      <p:grpSp>
        <p:nvGrpSpPr>
          <p:cNvPr id="44" name="Group 43">
            <a:extLst>
              <a:ext uri="{FF2B5EF4-FFF2-40B4-BE49-F238E27FC236}">
                <a16:creationId xmlns:a16="http://schemas.microsoft.com/office/drawing/2014/main" id="{60B4E801-83CC-4C57-B66C-41F8D011A5DC}"/>
              </a:ext>
            </a:extLst>
          </p:cNvPr>
          <p:cNvGrpSpPr/>
          <p:nvPr/>
        </p:nvGrpSpPr>
        <p:grpSpPr>
          <a:xfrm>
            <a:off x="6093505" y="2823521"/>
            <a:ext cx="2611990" cy="1160974"/>
            <a:chOff x="6093505" y="2823521"/>
            <a:chExt cx="2611990" cy="1160974"/>
          </a:xfrm>
        </p:grpSpPr>
        <p:sp>
          <p:nvSpPr>
            <p:cNvPr id="7" name="Freeform: Shape 6">
              <a:extLst>
                <a:ext uri="{FF2B5EF4-FFF2-40B4-BE49-F238E27FC236}">
                  <a16:creationId xmlns:a16="http://schemas.microsoft.com/office/drawing/2014/main" id="{FC0E05C8-4D22-4D69-94FF-915644AC8158}"/>
                </a:ext>
              </a:extLst>
            </p:cNvPr>
            <p:cNvSpPr>
              <a:spLocks noChangeAspect="1"/>
            </p:cNvSpPr>
            <p:nvPr/>
          </p:nvSpPr>
          <p:spPr>
            <a:xfrm rot="16258168" flipH="1">
              <a:off x="6819013" y="209801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Oval 26">
              <a:extLst>
                <a:ext uri="{FF2B5EF4-FFF2-40B4-BE49-F238E27FC236}">
                  <a16:creationId xmlns:a16="http://schemas.microsoft.com/office/drawing/2014/main" id="{DFAF4AA1-BB1F-4079-84C4-AFBFCE6B4724}"/>
                </a:ext>
              </a:extLst>
            </p:cNvPr>
            <p:cNvSpPr>
              <a:spLocks noChangeAspect="1"/>
            </p:cNvSpPr>
            <p:nvPr/>
          </p:nvSpPr>
          <p:spPr>
            <a:xfrm>
              <a:off x="8012822" y="317540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9" name="TextBox 38">
              <a:extLst>
                <a:ext uri="{FF2B5EF4-FFF2-40B4-BE49-F238E27FC236}">
                  <a16:creationId xmlns:a16="http://schemas.microsoft.com/office/drawing/2014/main" id="{4E5784D1-B043-493B-930F-1E63EE6147FB}"/>
                </a:ext>
              </a:extLst>
            </p:cNvPr>
            <p:cNvSpPr txBox="1"/>
            <p:nvPr/>
          </p:nvSpPr>
          <p:spPr>
            <a:xfrm>
              <a:off x="6354699" y="3262187"/>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5" name="Group 44">
            <a:extLst>
              <a:ext uri="{FF2B5EF4-FFF2-40B4-BE49-F238E27FC236}">
                <a16:creationId xmlns:a16="http://schemas.microsoft.com/office/drawing/2014/main" id="{74341AF8-E39E-4E7A-919C-AE10DD5A2217}"/>
              </a:ext>
            </a:extLst>
          </p:cNvPr>
          <p:cNvGrpSpPr/>
          <p:nvPr/>
        </p:nvGrpSpPr>
        <p:grpSpPr>
          <a:xfrm>
            <a:off x="4675026" y="4977011"/>
            <a:ext cx="2611990" cy="1160974"/>
            <a:chOff x="4675026" y="4977011"/>
            <a:chExt cx="2611990" cy="1160974"/>
          </a:xfrm>
        </p:grpSpPr>
        <p:sp>
          <p:nvSpPr>
            <p:cNvPr id="13" name="Freeform: Shape 12">
              <a:extLst>
                <a:ext uri="{FF2B5EF4-FFF2-40B4-BE49-F238E27FC236}">
                  <a16:creationId xmlns:a16="http://schemas.microsoft.com/office/drawing/2014/main" id="{FA78C184-8976-4485-9E40-E87BBFFBAF1F}"/>
                </a:ext>
              </a:extLst>
            </p:cNvPr>
            <p:cNvSpPr>
              <a:spLocks noChangeAspect="1"/>
            </p:cNvSpPr>
            <p:nvPr/>
          </p:nvSpPr>
          <p:spPr>
            <a:xfrm rot="16258168" flipH="1">
              <a:off x="5400534" y="425150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Oval 27">
              <a:extLst>
                <a:ext uri="{FF2B5EF4-FFF2-40B4-BE49-F238E27FC236}">
                  <a16:creationId xmlns:a16="http://schemas.microsoft.com/office/drawing/2014/main" id="{8F83B4EB-00A4-41CF-9D83-C806FDC51CF0}"/>
                </a:ext>
              </a:extLst>
            </p:cNvPr>
            <p:cNvSpPr>
              <a:spLocks noChangeAspect="1"/>
            </p:cNvSpPr>
            <p:nvPr/>
          </p:nvSpPr>
          <p:spPr>
            <a:xfrm>
              <a:off x="6614231" y="532889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40" name="TextBox 39">
              <a:extLst>
                <a:ext uri="{FF2B5EF4-FFF2-40B4-BE49-F238E27FC236}">
                  <a16:creationId xmlns:a16="http://schemas.microsoft.com/office/drawing/2014/main" id="{CA241F53-7810-4132-B087-0DECFCA976C9}"/>
                </a:ext>
              </a:extLst>
            </p:cNvPr>
            <p:cNvSpPr txBox="1"/>
            <p:nvPr/>
          </p:nvSpPr>
          <p:spPr>
            <a:xfrm>
              <a:off x="4968920" y="5403609"/>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2" name="Group 41">
            <a:extLst>
              <a:ext uri="{FF2B5EF4-FFF2-40B4-BE49-F238E27FC236}">
                <a16:creationId xmlns:a16="http://schemas.microsoft.com/office/drawing/2014/main" id="{6B96D6C1-4DD2-4743-A3F7-361439896B9E}"/>
              </a:ext>
            </a:extLst>
          </p:cNvPr>
          <p:cNvGrpSpPr/>
          <p:nvPr/>
        </p:nvGrpSpPr>
        <p:grpSpPr>
          <a:xfrm>
            <a:off x="3044047" y="3892552"/>
            <a:ext cx="2611990" cy="1160974"/>
            <a:chOff x="3044047" y="3892552"/>
            <a:chExt cx="2611990" cy="1160974"/>
          </a:xfrm>
        </p:grpSpPr>
        <p:sp>
          <p:nvSpPr>
            <p:cNvPr id="20" name="Freeform: Shape 19">
              <a:extLst>
                <a:ext uri="{FF2B5EF4-FFF2-40B4-BE49-F238E27FC236}">
                  <a16:creationId xmlns:a16="http://schemas.microsoft.com/office/drawing/2014/main" id="{D7AAD99F-5D03-4D6A-BBE2-9673D3064B9F}"/>
                </a:ext>
              </a:extLst>
            </p:cNvPr>
            <p:cNvSpPr>
              <a:spLocks noChangeAspect="1"/>
            </p:cNvSpPr>
            <p:nvPr/>
          </p:nvSpPr>
          <p:spPr>
            <a:xfrm rot="5458168" flipH="1">
              <a:off x="3769555" y="3167044"/>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Oval 24">
              <a:extLst>
                <a:ext uri="{FF2B5EF4-FFF2-40B4-BE49-F238E27FC236}">
                  <a16:creationId xmlns:a16="http://schemas.microsoft.com/office/drawing/2014/main" id="{D6A063D0-6FF2-4D43-BBC0-061EE6193F8F}"/>
                </a:ext>
              </a:extLst>
            </p:cNvPr>
            <p:cNvSpPr>
              <a:spLocks noChangeAspect="1"/>
            </p:cNvSpPr>
            <p:nvPr/>
          </p:nvSpPr>
          <p:spPr>
            <a:xfrm>
              <a:off x="3240698" y="4244439"/>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41" name="TextBox 40">
              <a:extLst>
                <a:ext uri="{FF2B5EF4-FFF2-40B4-BE49-F238E27FC236}">
                  <a16:creationId xmlns:a16="http://schemas.microsoft.com/office/drawing/2014/main" id="{E149F754-64AD-45A6-BFD8-82D4C7E90769}"/>
                </a:ext>
              </a:extLst>
            </p:cNvPr>
            <p:cNvSpPr txBox="1"/>
            <p:nvPr/>
          </p:nvSpPr>
          <p:spPr>
            <a:xfrm>
              <a:off x="3796135" y="4323777"/>
              <a:ext cx="1579227" cy="307777"/>
            </a:xfrm>
            <a:prstGeom prst="rect">
              <a:avLst/>
            </a:prstGeom>
            <a:noFill/>
          </p:spPr>
          <p:txBody>
            <a:bodyPr wrap="square" rtlCol="0">
              <a:spAutoFit/>
            </a:bodyPr>
            <a:lstStyle/>
            <a:p>
              <a:r>
                <a:rPr lang="en-US" sz="1400" dirty="0">
                  <a:solidFill>
                    <a:schemeClr val="bg1"/>
                  </a:solidFill>
                </a:rPr>
                <a:t>LOREM IPSUM</a:t>
              </a:r>
            </a:p>
          </p:txBody>
        </p:sp>
      </p:grpSp>
      <p:sp>
        <p:nvSpPr>
          <p:cNvPr id="24" name="Freeform: Shape 23">
            <a:extLst>
              <a:ext uri="{FF2B5EF4-FFF2-40B4-BE49-F238E27FC236}">
                <a16:creationId xmlns:a16="http://schemas.microsoft.com/office/drawing/2014/main" id="{0E7A5269-921B-46B8-8F74-651A20FB03CD}"/>
              </a:ext>
            </a:extLst>
          </p:cNvPr>
          <p:cNvSpPr/>
          <p:nvPr/>
        </p:nvSpPr>
        <p:spPr>
          <a:xfrm rot="2003872">
            <a:off x="6150914" y="-900205"/>
            <a:ext cx="182880" cy="8595360"/>
          </a:xfrm>
          <a:custGeom>
            <a:avLst/>
            <a:gdLst>
              <a:gd name="connsiteX0" fmla="*/ 0 w 264198"/>
              <a:gd name="connsiteY0" fmla="*/ 174192 h 8388661"/>
              <a:gd name="connsiteX1" fmla="*/ 264198 w 264198"/>
              <a:gd name="connsiteY1" fmla="*/ 0 h 8388661"/>
              <a:gd name="connsiteX2" fmla="*/ 264198 w 264198"/>
              <a:gd name="connsiteY2" fmla="*/ 8214469 h 8388661"/>
              <a:gd name="connsiteX3" fmla="*/ 0 w 264198"/>
              <a:gd name="connsiteY3" fmla="*/ 8388661 h 8388661"/>
            </a:gdLst>
            <a:ahLst/>
            <a:cxnLst>
              <a:cxn ang="0">
                <a:pos x="connsiteX0" y="connsiteY0"/>
              </a:cxn>
              <a:cxn ang="0">
                <a:pos x="connsiteX1" y="connsiteY1"/>
              </a:cxn>
              <a:cxn ang="0">
                <a:pos x="connsiteX2" y="connsiteY2"/>
              </a:cxn>
              <a:cxn ang="0">
                <a:pos x="connsiteX3" y="connsiteY3"/>
              </a:cxn>
            </a:cxnLst>
            <a:rect l="l" t="t" r="r" b="b"/>
            <a:pathLst>
              <a:path w="264198" h="8388661">
                <a:moveTo>
                  <a:pt x="0" y="174192"/>
                </a:moveTo>
                <a:lnTo>
                  <a:pt x="264198" y="0"/>
                </a:lnTo>
                <a:lnTo>
                  <a:pt x="264198" y="8214469"/>
                </a:lnTo>
                <a:lnTo>
                  <a:pt x="0" y="8388661"/>
                </a:lnTo>
                <a:close/>
              </a:path>
            </a:pathLst>
          </a:custGeom>
          <a:solidFill>
            <a:srgbClr val="3F3F3D"/>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907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barn(inVertical)">
                                      <p:cBhvr>
                                        <p:cTn id="11" dur="500"/>
                                        <p:tgtEl>
                                          <p:spTgt spid="24"/>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right)">
                                      <p:cBhvr>
                                        <p:cTn id="15" dur="750"/>
                                        <p:tgtEl>
                                          <p:spTgt spid="19"/>
                                        </p:tgtEl>
                                      </p:cBhvr>
                                    </p:animEffect>
                                  </p:childTnLst>
                                </p:cTn>
                              </p:par>
                              <p:par>
                                <p:cTn id="16" presetID="22" presetClass="entr" presetSubtype="2" fill="hold" nodeType="withEffect">
                                  <p:stCondLst>
                                    <p:cond delay="350"/>
                                  </p:stCondLst>
                                  <p:childTnLst>
                                    <p:set>
                                      <p:cBhvr>
                                        <p:cTn id="17" dur="1" fill="hold">
                                          <p:stCondLst>
                                            <p:cond delay="0"/>
                                          </p:stCondLst>
                                        </p:cTn>
                                        <p:tgtEl>
                                          <p:spTgt spid="42"/>
                                        </p:tgtEl>
                                        <p:attrNameLst>
                                          <p:attrName>style.visibility</p:attrName>
                                        </p:attrNameLst>
                                      </p:cBhvr>
                                      <p:to>
                                        <p:strVal val="visible"/>
                                      </p:to>
                                    </p:set>
                                    <p:animEffect transition="in" filter="wipe(right)">
                                      <p:cBhvr>
                                        <p:cTn id="18" dur="750"/>
                                        <p:tgtEl>
                                          <p:spTgt spid="42"/>
                                        </p:tgtEl>
                                      </p:cBhvr>
                                    </p:animEffect>
                                  </p:childTnLst>
                                </p:cTn>
                              </p:par>
                            </p:childTnLst>
                          </p:cTn>
                        </p:par>
                        <p:par>
                          <p:cTn id="19" fill="hold">
                            <p:stCondLst>
                              <p:cond delay="21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3100"/>
                            </p:stCondLst>
                            <p:childTnLst>
                              <p:par>
                                <p:cTn id="26" presetID="22" presetClass="entr" presetSubtype="2"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right)">
                                      <p:cBhvr>
                                        <p:cTn id="28" dur="750"/>
                                        <p:tgtEl>
                                          <p:spTgt spid="15"/>
                                        </p:tgtEl>
                                      </p:cBhvr>
                                    </p:animEffect>
                                  </p:childTnLst>
                                </p:cTn>
                              </p:par>
                              <p:par>
                                <p:cTn id="29" presetID="22" presetClass="entr" presetSubtype="2" fill="hold" nodeType="withEffect">
                                  <p:stCondLst>
                                    <p:cond delay="40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750"/>
                                        <p:tgtEl>
                                          <p:spTgt spid="43"/>
                                        </p:tgtEl>
                                      </p:cBhvr>
                                    </p:animEffect>
                                  </p:childTnLst>
                                </p:cTn>
                              </p:par>
                            </p:childTnLst>
                          </p:cTn>
                        </p:par>
                        <p:par>
                          <p:cTn id="32" fill="hold">
                            <p:stCondLst>
                              <p:cond delay="425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250"/>
                            </p:stCondLst>
                            <p:childTnLst>
                              <p:par>
                                <p:cTn id="39" presetID="22" presetClass="entr" presetSubtype="8"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750"/>
                                        <p:tgtEl>
                                          <p:spTgt spid="10"/>
                                        </p:tgtEl>
                                      </p:cBhvr>
                                    </p:animEffect>
                                  </p:childTnLst>
                                </p:cTn>
                              </p:par>
                              <p:par>
                                <p:cTn id="42" presetID="22" presetClass="entr" presetSubtype="8" fill="hold" nodeType="withEffect">
                                  <p:stCondLst>
                                    <p:cond delay="400"/>
                                  </p:stCondLst>
                                  <p:childTnLst>
                                    <p:set>
                                      <p:cBhvr>
                                        <p:cTn id="43" dur="1" fill="hold">
                                          <p:stCondLst>
                                            <p:cond delay="0"/>
                                          </p:stCondLst>
                                        </p:cTn>
                                        <p:tgtEl>
                                          <p:spTgt spid="44"/>
                                        </p:tgtEl>
                                        <p:attrNameLst>
                                          <p:attrName>style.visibility</p:attrName>
                                        </p:attrNameLst>
                                      </p:cBhvr>
                                      <p:to>
                                        <p:strVal val="visible"/>
                                      </p:to>
                                    </p:set>
                                    <p:animEffect transition="in" filter="wipe(left)">
                                      <p:cBhvr>
                                        <p:cTn id="44" dur="750"/>
                                        <p:tgtEl>
                                          <p:spTgt spid="44"/>
                                        </p:tgtEl>
                                      </p:cBhvr>
                                    </p:animEffect>
                                  </p:childTnLst>
                                </p:cTn>
                              </p:par>
                            </p:childTnLst>
                          </p:cTn>
                        </p:par>
                        <p:par>
                          <p:cTn id="45" fill="hold">
                            <p:stCondLst>
                              <p:cond delay="6400"/>
                            </p:stCondLst>
                            <p:childTnLst>
                              <p:par>
                                <p:cTn id="46" presetID="42" presetClass="entr" presetSubtype="0"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1000"/>
                                        <p:tgtEl>
                                          <p:spTgt spid="34"/>
                                        </p:tgtEl>
                                      </p:cBhvr>
                                    </p:animEffect>
                                    <p:anim calcmode="lin" valueType="num">
                                      <p:cBhvr>
                                        <p:cTn id="49" dur="1000" fill="hold"/>
                                        <p:tgtEl>
                                          <p:spTgt spid="34"/>
                                        </p:tgtEl>
                                        <p:attrNameLst>
                                          <p:attrName>ppt_x</p:attrName>
                                        </p:attrNameLst>
                                      </p:cBhvr>
                                      <p:tavLst>
                                        <p:tav tm="0">
                                          <p:val>
                                            <p:strVal val="#ppt_x"/>
                                          </p:val>
                                        </p:tav>
                                        <p:tav tm="100000">
                                          <p:val>
                                            <p:strVal val="#ppt_x"/>
                                          </p:val>
                                        </p:tav>
                                      </p:tavLst>
                                    </p:anim>
                                    <p:anim calcmode="lin" valueType="num">
                                      <p:cBhvr>
                                        <p:cTn id="50" dur="1000" fill="hold"/>
                                        <p:tgtEl>
                                          <p:spTgt spid="34"/>
                                        </p:tgtEl>
                                        <p:attrNameLst>
                                          <p:attrName>ppt_y</p:attrName>
                                        </p:attrNameLst>
                                      </p:cBhvr>
                                      <p:tavLst>
                                        <p:tav tm="0">
                                          <p:val>
                                            <p:strVal val="#ppt_y+.1"/>
                                          </p:val>
                                        </p:tav>
                                        <p:tav tm="100000">
                                          <p:val>
                                            <p:strVal val="#ppt_y"/>
                                          </p:val>
                                        </p:tav>
                                      </p:tavLst>
                                    </p:anim>
                                  </p:childTnLst>
                                </p:cTn>
                              </p:par>
                            </p:childTnLst>
                          </p:cTn>
                        </p:par>
                        <p:par>
                          <p:cTn id="51" fill="hold">
                            <p:stCondLst>
                              <p:cond delay="7400"/>
                            </p:stCondLst>
                            <p:childTnLst>
                              <p:par>
                                <p:cTn id="52" presetID="22" presetClass="entr" presetSubtype="8"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750"/>
                                        <p:tgtEl>
                                          <p:spTgt spid="12"/>
                                        </p:tgtEl>
                                      </p:cBhvr>
                                    </p:animEffect>
                                  </p:childTnLst>
                                </p:cTn>
                              </p:par>
                              <p:par>
                                <p:cTn id="55" presetID="22" presetClass="entr" presetSubtype="8" fill="hold" nodeType="withEffect">
                                  <p:stCondLst>
                                    <p:cond delay="400"/>
                                  </p:stCondLst>
                                  <p:childTnLst>
                                    <p:set>
                                      <p:cBhvr>
                                        <p:cTn id="56" dur="1" fill="hold">
                                          <p:stCondLst>
                                            <p:cond delay="0"/>
                                          </p:stCondLst>
                                        </p:cTn>
                                        <p:tgtEl>
                                          <p:spTgt spid="45"/>
                                        </p:tgtEl>
                                        <p:attrNameLst>
                                          <p:attrName>style.visibility</p:attrName>
                                        </p:attrNameLst>
                                      </p:cBhvr>
                                      <p:to>
                                        <p:strVal val="visible"/>
                                      </p:to>
                                    </p:set>
                                    <p:animEffect transition="in" filter="wipe(left)">
                                      <p:cBhvr>
                                        <p:cTn id="57" dur="750"/>
                                        <p:tgtEl>
                                          <p:spTgt spid="45"/>
                                        </p:tgtEl>
                                      </p:cBhvr>
                                    </p:animEffect>
                                  </p:childTnLst>
                                </p:cTn>
                              </p:par>
                            </p:childTnLst>
                          </p:cTn>
                        </p:par>
                        <p:par>
                          <p:cTn id="58" fill="hold">
                            <p:stCondLst>
                              <p:cond delay="8550"/>
                            </p:stCondLst>
                            <p:childTnLst>
                              <p:par>
                                <p:cTn id="59" presetID="42" presetClass="entr" presetSubtype="0"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9" grpId="0" animBg="1"/>
      <p:bldP spid="31" grpId="0"/>
      <p:bldP spid="32" grpId="0"/>
      <p:bldP spid="10" grpId="0" animBg="1"/>
      <p:bldP spid="12" grpId="0" animBg="1"/>
      <p:bldP spid="33" grpId="0"/>
      <p:bldP spid="34" grpId="0"/>
      <p:bldP spid="2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7D10DBD3-9E6A-4C0D-854C-2AC9FD954CD1}"/>
              </a:ext>
            </a:extLst>
          </p:cNvPr>
          <p:cNvGrpSpPr/>
          <p:nvPr/>
        </p:nvGrpSpPr>
        <p:grpSpPr>
          <a:xfrm>
            <a:off x="3039248" y="4409535"/>
            <a:ext cx="5878080" cy="1580425"/>
            <a:chOff x="3039248" y="4409535"/>
            <a:chExt cx="5878080" cy="1580425"/>
          </a:xfrm>
          <a:solidFill>
            <a:srgbClr val="157EBF"/>
          </a:solidFill>
        </p:grpSpPr>
        <p:sp>
          <p:nvSpPr>
            <p:cNvPr id="27" name="Rectangle 26">
              <a:extLst>
                <a:ext uri="{FF2B5EF4-FFF2-40B4-BE49-F238E27FC236}">
                  <a16:creationId xmlns:a16="http://schemas.microsoft.com/office/drawing/2014/main" id="{542A53E4-62B8-4F98-9806-C5FC97CBC668}"/>
                </a:ext>
              </a:extLst>
            </p:cNvPr>
            <p:cNvSpPr/>
            <p:nvPr/>
          </p:nvSpPr>
          <p:spPr>
            <a:xfrm rot="10800000">
              <a:off x="7469528" y="4409535"/>
              <a:ext cx="1447800" cy="603504"/>
            </a:xfrm>
            <a:prstGeom prst="rect">
              <a:avLst/>
            </a:prstGeom>
            <a:gr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DA188F-410E-427F-A9E2-F9583ED56258}"/>
                </a:ext>
              </a:extLst>
            </p:cNvPr>
            <p:cNvSpPr/>
            <p:nvPr/>
          </p:nvSpPr>
          <p:spPr>
            <a:xfrm rot="9557681">
              <a:off x="5441689" y="4676655"/>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0060A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Shape 51">
              <a:extLst>
                <a:ext uri="{FF2B5EF4-FFF2-40B4-BE49-F238E27FC236}">
                  <a16:creationId xmlns:a16="http://schemas.microsoft.com/office/drawing/2014/main" id="{2E9962E8-502E-4FB0-8C85-9EB40E1CD410}"/>
                </a:ext>
              </a:extLst>
            </p:cNvPr>
            <p:cNvSpPr/>
            <p:nvPr/>
          </p:nvSpPr>
          <p:spPr>
            <a:xfrm rot="10800000">
              <a:off x="3039248" y="4984119"/>
              <a:ext cx="2653343" cy="1005841"/>
            </a:xfrm>
            <a:custGeom>
              <a:avLst/>
              <a:gdLst>
                <a:gd name="connsiteX0" fmla="*/ 1864157 w 2653343"/>
                <a:gd name="connsiteY0" fmla="*/ 1005841 h 1005841"/>
                <a:gd name="connsiteX1" fmla="*/ 0 w 2653343"/>
                <a:gd name="connsiteY1" fmla="*/ 1005841 h 1005841"/>
                <a:gd name="connsiteX2" fmla="*/ 0 w 2653343"/>
                <a:gd name="connsiteY2" fmla="*/ 3927 h 1005841"/>
                <a:gd name="connsiteX3" fmla="*/ 1856647 w 2653343"/>
                <a:gd name="connsiteY3" fmla="*/ 3927 h 1005841"/>
                <a:gd name="connsiteX4" fmla="*/ 1856647 w 2653343"/>
                <a:gd name="connsiteY4" fmla="*/ 0 h 1005841"/>
                <a:gd name="connsiteX5" fmla="*/ 1862867 w 2653343"/>
                <a:gd name="connsiteY5" fmla="*/ 3927 h 1005841"/>
                <a:gd name="connsiteX6" fmla="*/ 1864157 w 2653343"/>
                <a:gd name="connsiteY6" fmla="*/ 3927 h 1005841"/>
                <a:gd name="connsiteX7" fmla="*/ 1864157 w 2653343"/>
                <a:gd name="connsiteY7" fmla="*/ 4742 h 1005841"/>
                <a:gd name="connsiteX8" fmla="*/ 2653343 w 2653343"/>
                <a:gd name="connsiteY8" fmla="*/ 502921 h 1005841"/>
                <a:gd name="connsiteX9" fmla="*/ 1864157 w 2653343"/>
                <a:gd name="connsiteY9" fmla="*/ 100110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3" h="1005841">
                  <a:moveTo>
                    <a:pt x="1864157" y="1005841"/>
                  </a:moveTo>
                  <a:lnTo>
                    <a:pt x="0" y="1005841"/>
                  </a:lnTo>
                  <a:lnTo>
                    <a:pt x="0" y="3927"/>
                  </a:lnTo>
                  <a:lnTo>
                    <a:pt x="1856647" y="3927"/>
                  </a:lnTo>
                  <a:lnTo>
                    <a:pt x="1856647" y="0"/>
                  </a:lnTo>
                  <a:lnTo>
                    <a:pt x="1862867" y="3927"/>
                  </a:lnTo>
                  <a:lnTo>
                    <a:pt x="1864157" y="3927"/>
                  </a:lnTo>
                  <a:lnTo>
                    <a:pt x="1864157" y="4742"/>
                  </a:lnTo>
                  <a:lnTo>
                    <a:pt x="2653343" y="502921"/>
                  </a:lnTo>
                  <a:lnTo>
                    <a:pt x="1864157" y="1001100"/>
                  </a:lnTo>
                  <a:close/>
                </a:path>
              </a:pathLst>
            </a:custGeom>
            <a:grpFill/>
            <a:ln w="6350">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3" name="Group 12">
            <a:extLst>
              <a:ext uri="{FF2B5EF4-FFF2-40B4-BE49-F238E27FC236}">
                <a16:creationId xmlns:a16="http://schemas.microsoft.com/office/drawing/2014/main" id="{65610D1D-E4BE-4A70-ABC7-0523BA88EFD8}"/>
              </a:ext>
            </a:extLst>
          </p:cNvPr>
          <p:cNvGrpSpPr/>
          <p:nvPr/>
        </p:nvGrpSpPr>
        <p:grpSpPr>
          <a:xfrm>
            <a:off x="3039248" y="3466508"/>
            <a:ext cx="5878080" cy="1271609"/>
            <a:chOff x="3039248" y="3466508"/>
            <a:chExt cx="5878080" cy="1271609"/>
          </a:xfrm>
          <a:solidFill>
            <a:srgbClr val="239BD3"/>
          </a:solidFill>
        </p:grpSpPr>
        <p:sp>
          <p:nvSpPr>
            <p:cNvPr id="28" name="Rectangle 27">
              <a:extLst>
                <a:ext uri="{FF2B5EF4-FFF2-40B4-BE49-F238E27FC236}">
                  <a16:creationId xmlns:a16="http://schemas.microsoft.com/office/drawing/2014/main" id="{D780CA75-17B1-454D-B475-E320176AD312}"/>
                </a:ext>
              </a:extLst>
            </p:cNvPr>
            <p:cNvSpPr/>
            <p:nvPr/>
          </p:nvSpPr>
          <p:spPr>
            <a:xfrm rot="10800000">
              <a:off x="7469528" y="3732276"/>
              <a:ext cx="1447800" cy="612648"/>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1E47B678-8242-4CAC-BFD3-E3F173F01E53}"/>
                </a:ext>
              </a:extLst>
            </p:cNvPr>
            <p:cNvSpPr/>
            <p:nvPr/>
          </p:nvSpPr>
          <p:spPr>
            <a:xfrm rot="9557681">
              <a:off x="5500429" y="3466508"/>
              <a:ext cx="2035442" cy="1197864"/>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057D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3358012-B8DF-4D38-8FA4-1B9610D2A75E}"/>
                </a:ext>
              </a:extLst>
            </p:cNvPr>
            <p:cNvSpPr/>
            <p:nvPr/>
          </p:nvSpPr>
          <p:spPr>
            <a:xfrm rot="10800000">
              <a:off x="3039248" y="3732276"/>
              <a:ext cx="2653342" cy="1005841"/>
            </a:xfrm>
            <a:custGeom>
              <a:avLst/>
              <a:gdLst>
                <a:gd name="connsiteX0" fmla="*/ 1856645 w 2653342"/>
                <a:gd name="connsiteY0" fmla="*/ 1005841 h 1005841"/>
                <a:gd name="connsiteX1" fmla="*/ 1856645 w 2653342"/>
                <a:gd name="connsiteY1" fmla="*/ 1005840 h 1005841"/>
                <a:gd name="connsiteX2" fmla="*/ 0 w 2653342"/>
                <a:gd name="connsiteY2" fmla="*/ 1005840 h 1005841"/>
                <a:gd name="connsiteX3" fmla="*/ 0 w 2653342"/>
                <a:gd name="connsiteY3" fmla="*/ 0 h 1005841"/>
                <a:gd name="connsiteX4" fmla="*/ 1864157 w 2653342"/>
                <a:gd name="connsiteY4" fmla="*/ 0 h 1005841"/>
                <a:gd name="connsiteX5" fmla="*/ 1864157 w 2653342"/>
                <a:gd name="connsiteY5" fmla="*/ 4742 h 1005841"/>
                <a:gd name="connsiteX6" fmla="*/ 2653342 w 2653342"/>
                <a:gd name="connsiteY6" fmla="*/ 502921 h 1005841"/>
                <a:gd name="connsiteX7" fmla="*/ 1864157 w 2653342"/>
                <a:gd name="connsiteY7" fmla="*/ 1001099 h 1005841"/>
                <a:gd name="connsiteX8" fmla="*/ 1864157 w 2653342"/>
                <a:gd name="connsiteY8" fmla="*/ 1005840 h 1005841"/>
                <a:gd name="connsiteX9" fmla="*/ 1856646 w 2653342"/>
                <a:gd name="connsiteY9"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2" h="1005841">
                  <a:moveTo>
                    <a:pt x="1856645" y="1005841"/>
                  </a:moveTo>
                  <a:lnTo>
                    <a:pt x="1856645" y="1005840"/>
                  </a:lnTo>
                  <a:lnTo>
                    <a:pt x="0" y="1005840"/>
                  </a:lnTo>
                  <a:lnTo>
                    <a:pt x="0" y="0"/>
                  </a:lnTo>
                  <a:lnTo>
                    <a:pt x="1864157" y="0"/>
                  </a:lnTo>
                  <a:lnTo>
                    <a:pt x="1864157" y="4742"/>
                  </a:lnTo>
                  <a:lnTo>
                    <a:pt x="2653342" y="502921"/>
                  </a:lnTo>
                  <a:lnTo>
                    <a:pt x="1864157" y="1001099"/>
                  </a:lnTo>
                  <a:lnTo>
                    <a:pt x="1864157" y="1005840"/>
                  </a:lnTo>
                  <a:lnTo>
                    <a:pt x="1856646"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4" name="Group 13">
            <a:extLst>
              <a:ext uri="{FF2B5EF4-FFF2-40B4-BE49-F238E27FC236}">
                <a16:creationId xmlns:a16="http://schemas.microsoft.com/office/drawing/2014/main" id="{188D0546-5FE5-41E0-BBD7-30F393454343}"/>
              </a:ext>
            </a:extLst>
          </p:cNvPr>
          <p:cNvGrpSpPr/>
          <p:nvPr/>
        </p:nvGrpSpPr>
        <p:grpSpPr>
          <a:xfrm>
            <a:off x="3028364" y="2607076"/>
            <a:ext cx="5875109" cy="1117248"/>
            <a:chOff x="3028364" y="2607076"/>
            <a:chExt cx="5875109" cy="1117248"/>
          </a:xfrm>
          <a:solidFill>
            <a:srgbClr val="36B8E3"/>
          </a:solidFill>
        </p:grpSpPr>
        <p:sp>
          <p:nvSpPr>
            <p:cNvPr id="29" name="Rectangle 28">
              <a:extLst>
                <a:ext uri="{FF2B5EF4-FFF2-40B4-BE49-F238E27FC236}">
                  <a16:creationId xmlns:a16="http://schemas.microsoft.com/office/drawing/2014/main" id="{77085D22-9C6C-4D4B-A11F-3DE9516B554A}"/>
                </a:ext>
              </a:extLst>
            </p:cNvPr>
            <p:cNvSpPr/>
            <p:nvPr/>
          </p:nvSpPr>
          <p:spPr>
            <a:xfrm rot="10800000">
              <a:off x="7455673" y="3052074"/>
              <a:ext cx="1447800" cy="594917"/>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CC041F53-CBC8-45EC-9A4D-0D6CC8FE3FE8}"/>
                </a:ext>
              </a:extLst>
            </p:cNvPr>
            <p:cNvSpPr/>
            <p:nvPr/>
          </p:nvSpPr>
          <p:spPr>
            <a:xfrm rot="11213483">
              <a:off x="5607324" y="2717832"/>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189A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F92F74E8-5B0C-44F4-90FA-56C732655359}"/>
                </a:ext>
              </a:extLst>
            </p:cNvPr>
            <p:cNvSpPr/>
            <p:nvPr/>
          </p:nvSpPr>
          <p:spPr>
            <a:xfrm rot="10800000">
              <a:off x="3028364" y="2607076"/>
              <a:ext cx="2660854" cy="1012805"/>
            </a:xfrm>
            <a:custGeom>
              <a:avLst/>
              <a:gdLst>
                <a:gd name="connsiteX0" fmla="*/ 1864157 w 2660854"/>
                <a:gd name="connsiteY0" fmla="*/ 1012805 h 1012805"/>
                <a:gd name="connsiteX1" fmla="*/ 1864157 w 2660854"/>
                <a:gd name="connsiteY1" fmla="*/ 1005840 h 1012805"/>
                <a:gd name="connsiteX2" fmla="*/ 0 w 2660854"/>
                <a:gd name="connsiteY2" fmla="*/ 1005840 h 1012805"/>
                <a:gd name="connsiteX3" fmla="*/ 0 w 2660854"/>
                <a:gd name="connsiteY3" fmla="*/ 0 h 1012805"/>
                <a:gd name="connsiteX4" fmla="*/ 1864157 w 2660854"/>
                <a:gd name="connsiteY4" fmla="*/ 0 h 1012805"/>
                <a:gd name="connsiteX5" fmla="*/ 1864157 w 2660854"/>
                <a:gd name="connsiteY5" fmla="*/ 6965 h 1012805"/>
                <a:gd name="connsiteX6" fmla="*/ 2660854 w 2660854"/>
                <a:gd name="connsiteY6" fmla="*/ 509885 h 1012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12805">
                  <a:moveTo>
                    <a:pt x="1864157" y="1012805"/>
                  </a:moveTo>
                  <a:lnTo>
                    <a:pt x="1864157" y="1005840"/>
                  </a:lnTo>
                  <a:lnTo>
                    <a:pt x="0" y="1005840"/>
                  </a:lnTo>
                  <a:lnTo>
                    <a:pt x="0" y="0"/>
                  </a:lnTo>
                  <a:lnTo>
                    <a:pt x="1864157" y="0"/>
                  </a:lnTo>
                  <a:lnTo>
                    <a:pt x="1864157" y="6965"/>
                  </a:lnTo>
                  <a:lnTo>
                    <a:pt x="2660854" y="509885"/>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5" name="Group 14">
            <a:extLst>
              <a:ext uri="{FF2B5EF4-FFF2-40B4-BE49-F238E27FC236}">
                <a16:creationId xmlns:a16="http://schemas.microsoft.com/office/drawing/2014/main" id="{315AA07C-E6F7-4B9B-8ACA-37242F1F91D5}"/>
              </a:ext>
            </a:extLst>
          </p:cNvPr>
          <p:cNvGrpSpPr/>
          <p:nvPr/>
        </p:nvGrpSpPr>
        <p:grpSpPr>
          <a:xfrm>
            <a:off x="3006593" y="1438805"/>
            <a:ext cx="5889953" cy="1536185"/>
            <a:chOff x="3006593" y="1438805"/>
            <a:chExt cx="5889953" cy="1536185"/>
          </a:xfrm>
          <a:solidFill>
            <a:srgbClr val="44D7FB"/>
          </a:solidFill>
        </p:grpSpPr>
        <p:sp>
          <p:nvSpPr>
            <p:cNvPr id="30" name="Rectangle 29">
              <a:extLst>
                <a:ext uri="{FF2B5EF4-FFF2-40B4-BE49-F238E27FC236}">
                  <a16:creationId xmlns:a16="http://schemas.microsoft.com/office/drawing/2014/main" id="{F935E01A-E1E0-46E2-ADCB-134E2B33F319}"/>
                </a:ext>
              </a:extLst>
            </p:cNvPr>
            <p:cNvSpPr/>
            <p:nvPr/>
          </p:nvSpPr>
          <p:spPr>
            <a:xfrm rot="10800000">
              <a:off x="7448746" y="2389774"/>
              <a:ext cx="1447800" cy="585216"/>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9CEFC4F8-C4A1-4993-985C-8AE132850B0E}"/>
                </a:ext>
              </a:extLst>
            </p:cNvPr>
            <p:cNvSpPr/>
            <p:nvPr/>
          </p:nvSpPr>
          <p:spPr>
            <a:xfrm rot="11955770">
              <a:off x="5438610" y="1762609"/>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26B9D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C4D4B34-1577-4275-92E0-6F9FC2AA42A7}"/>
                </a:ext>
              </a:extLst>
            </p:cNvPr>
            <p:cNvSpPr/>
            <p:nvPr/>
          </p:nvSpPr>
          <p:spPr>
            <a:xfrm rot="10800000">
              <a:off x="3006593" y="1438805"/>
              <a:ext cx="2660854" cy="987552"/>
            </a:xfrm>
            <a:custGeom>
              <a:avLst/>
              <a:gdLst>
                <a:gd name="connsiteX0" fmla="*/ 1864157 w 2660854"/>
                <a:gd name="connsiteY0" fmla="*/ 1005841 h 1005841"/>
                <a:gd name="connsiteX1" fmla="*/ 0 w 2660854"/>
                <a:gd name="connsiteY1" fmla="*/ 1005841 h 1005841"/>
                <a:gd name="connsiteX2" fmla="*/ 0 w 2660854"/>
                <a:gd name="connsiteY2" fmla="*/ 1 h 1005841"/>
                <a:gd name="connsiteX3" fmla="*/ 1864157 w 2660854"/>
                <a:gd name="connsiteY3" fmla="*/ 1 h 1005841"/>
                <a:gd name="connsiteX4" fmla="*/ 1864157 w 2660854"/>
                <a:gd name="connsiteY4" fmla="*/ 0 h 1005841"/>
                <a:gd name="connsiteX5" fmla="*/ 2660854 w 2660854"/>
                <a:gd name="connsiteY5" fmla="*/ 502921 h 1005841"/>
                <a:gd name="connsiteX6" fmla="*/ 1864157 w 2660854"/>
                <a:gd name="connsiteY6"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05841">
                  <a:moveTo>
                    <a:pt x="1864157" y="1005841"/>
                  </a:moveTo>
                  <a:lnTo>
                    <a:pt x="0" y="1005841"/>
                  </a:lnTo>
                  <a:lnTo>
                    <a:pt x="0" y="1"/>
                  </a:lnTo>
                  <a:lnTo>
                    <a:pt x="1864157" y="1"/>
                  </a:lnTo>
                  <a:lnTo>
                    <a:pt x="1864157" y="0"/>
                  </a:lnTo>
                  <a:lnTo>
                    <a:pt x="2660854" y="502921"/>
                  </a:lnTo>
                  <a:lnTo>
                    <a:pt x="1864157"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7" name="TextBox 56">
            <a:extLst>
              <a:ext uri="{FF2B5EF4-FFF2-40B4-BE49-F238E27FC236}">
                <a16:creationId xmlns:a16="http://schemas.microsoft.com/office/drawing/2014/main" id="{02CE8C61-739F-4A4E-B610-ED7702F15B8B}"/>
              </a:ext>
            </a:extLst>
          </p:cNvPr>
          <p:cNvSpPr txBox="1"/>
          <p:nvPr/>
        </p:nvSpPr>
        <p:spPr>
          <a:xfrm>
            <a:off x="161645" y="1420517"/>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44D7FB"/>
                </a:solidFill>
                <a:latin typeface="Candara" panose="020E0502030303020204" pitchFamily="34" charset="0"/>
              </a:rPr>
              <a:t>LOREM IPSUM</a:t>
            </a:r>
            <a:endParaRPr lang="en-US" sz="1400" dirty="0">
              <a:solidFill>
                <a:srgbClr val="44D7FB"/>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0" name="TextBox 59">
            <a:extLst>
              <a:ext uri="{FF2B5EF4-FFF2-40B4-BE49-F238E27FC236}">
                <a16:creationId xmlns:a16="http://schemas.microsoft.com/office/drawing/2014/main" id="{2C74414C-0AE7-4002-8F9E-00E0E4F369C2}"/>
              </a:ext>
            </a:extLst>
          </p:cNvPr>
          <p:cNvSpPr txBox="1"/>
          <p:nvPr/>
        </p:nvSpPr>
        <p:spPr>
          <a:xfrm>
            <a:off x="161645" y="2607076"/>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a:t>
            </a:r>
            <a:endParaRPr lang="en-US" sz="1400" dirty="0">
              <a:solidFill>
                <a:srgbClr val="36B8E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3" name="TextBox 62">
            <a:extLst>
              <a:ext uri="{FF2B5EF4-FFF2-40B4-BE49-F238E27FC236}">
                <a16:creationId xmlns:a16="http://schemas.microsoft.com/office/drawing/2014/main" id="{F6D511F7-2080-4A5E-8D24-7591BDDF3ECC}"/>
              </a:ext>
            </a:extLst>
          </p:cNvPr>
          <p:cNvSpPr txBox="1"/>
          <p:nvPr/>
        </p:nvSpPr>
        <p:spPr>
          <a:xfrm>
            <a:off x="167087" y="3726754"/>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a:t>
            </a:r>
            <a:endParaRPr lang="en-US" sz="1400" dirty="0">
              <a:solidFill>
                <a:srgbClr val="239BD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6" name="TextBox 65">
            <a:extLst>
              <a:ext uri="{FF2B5EF4-FFF2-40B4-BE49-F238E27FC236}">
                <a16:creationId xmlns:a16="http://schemas.microsoft.com/office/drawing/2014/main" id="{581DCF9A-22C5-4B72-AFC3-BF8BD8CD2045}"/>
              </a:ext>
            </a:extLst>
          </p:cNvPr>
          <p:cNvSpPr txBox="1"/>
          <p:nvPr/>
        </p:nvSpPr>
        <p:spPr>
          <a:xfrm>
            <a:off x="159651" y="4978009"/>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a:t>
            </a:r>
            <a:endParaRPr lang="en-US" sz="1400" dirty="0">
              <a:solidFill>
                <a:srgbClr val="157EBF"/>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9" name="TextBox 68">
            <a:extLst>
              <a:ext uri="{FF2B5EF4-FFF2-40B4-BE49-F238E27FC236}">
                <a16:creationId xmlns:a16="http://schemas.microsoft.com/office/drawing/2014/main" id="{252CEAA2-1FD8-4C33-8DA2-E6BB0C48900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70" name="Freeform 370">
            <a:extLst>
              <a:ext uri="{FF2B5EF4-FFF2-40B4-BE49-F238E27FC236}">
                <a16:creationId xmlns:a16="http://schemas.microsoft.com/office/drawing/2014/main" id="{D89D1D27-CE4C-4F5B-A05D-01D9FDF1E540}"/>
              </a:ext>
            </a:extLst>
          </p:cNvPr>
          <p:cNvSpPr>
            <a:spLocks noChangeAspect="1" noEditPoints="1"/>
          </p:cNvSpPr>
          <p:nvPr/>
        </p:nvSpPr>
        <p:spPr bwMode="auto">
          <a:xfrm>
            <a:off x="3638164" y="528369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64">
            <a:extLst>
              <a:ext uri="{FF2B5EF4-FFF2-40B4-BE49-F238E27FC236}">
                <a16:creationId xmlns:a16="http://schemas.microsoft.com/office/drawing/2014/main" id="{933F9C0E-CB52-4127-AA76-39007AA79710}"/>
              </a:ext>
            </a:extLst>
          </p:cNvPr>
          <p:cNvSpPr>
            <a:spLocks noChangeAspect="1" noEditPoints="1"/>
          </p:cNvSpPr>
          <p:nvPr/>
        </p:nvSpPr>
        <p:spPr bwMode="auto">
          <a:xfrm>
            <a:off x="3673153" y="2925595"/>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81">
            <a:extLst>
              <a:ext uri="{FF2B5EF4-FFF2-40B4-BE49-F238E27FC236}">
                <a16:creationId xmlns:a16="http://schemas.microsoft.com/office/drawing/2014/main" id="{13D43063-6C01-42D8-BED6-97FD17081EF1}"/>
              </a:ext>
            </a:extLst>
          </p:cNvPr>
          <p:cNvSpPr>
            <a:spLocks noChangeAspect="1" noEditPoints="1"/>
          </p:cNvSpPr>
          <p:nvPr/>
        </p:nvSpPr>
        <p:spPr bwMode="auto">
          <a:xfrm>
            <a:off x="3688145" y="399364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374">
            <a:extLst>
              <a:ext uri="{FF2B5EF4-FFF2-40B4-BE49-F238E27FC236}">
                <a16:creationId xmlns:a16="http://schemas.microsoft.com/office/drawing/2014/main" id="{055DC67F-57BD-4C45-86FE-05632C6E6745}"/>
              </a:ext>
            </a:extLst>
          </p:cNvPr>
          <p:cNvSpPr>
            <a:spLocks noChangeAspect="1" noEditPoints="1"/>
          </p:cNvSpPr>
          <p:nvPr/>
        </p:nvSpPr>
        <p:spPr bwMode="auto">
          <a:xfrm>
            <a:off x="3681088" y="1648614"/>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TextBox 73">
            <a:extLst>
              <a:ext uri="{FF2B5EF4-FFF2-40B4-BE49-F238E27FC236}">
                <a16:creationId xmlns:a16="http://schemas.microsoft.com/office/drawing/2014/main" id="{5477CFB3-5FD7-47D8-BBD8-6AB4F456D749}"/>
              </a:ext>
            </a:extLst>
          </p:cNvPr>
          <p:cNvSpPr txBox="1"/>
          <p:nvPr/>
        </p:nvSpPr>
        <p:spPr>
          <a:xfrm>
            <a:off x="4243065" y="1609415"/>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5" name="TextBox 74">
            <a:extLst>
              <a:ext uri="{FF2B5EF4-FFF2-40B4-BE49-F238E27FC236}">
                <a16:creationId xmlns:a16="http://schemas.microsoft.com/office/drawing/2014/main" id="{F1919C44-6C2F-4F1D-9F13-3D67FA4EF6E3}"/>
              </a:ext>
            </a:extLst>
          </p:cNvPr>
          <p:cNvSpPr txBox="1"/>
          <p:nvPr/>
        </p:nvSpPr>
        <p:spPr>
          <a:xfrm>
            <a:off x="4243065" y="278530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6" name="TextBox 75">
            <a:extLst>
              <a:ext uri="{FF2B5EF4-FFF2-40B4-BE49-F238E27FC236}">
                <a16:creationId xmlns:a16="http://schemas.microsoft.com/office/drawing/2014/main" id="{84D2974D-5D27-4E12-AF9A-B35CEB49661D}"/>
              </a:ext>
            </a:extLst>
          </p:cNvPr>
          <p:cNvSpPr txBox="1"/>
          <p:nvPr/>
        </p:nvSpPr>
        <p:spPr>
          <a:xfrm>
            <a:off x="4274335" y="386541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7" name="TextBox 76">
            <a:extLst>
              <a:ext uri="{FF2B5EF4-FFF2-40B4-BE49-F238E27FC236}">
                <a16:creationId xmlns:a16="http://schemas.microsoft.com/office/drawing/2014/main" id="{7CC166E1-E1FB-4C18-8C14-D8084DD47F1F}"/>
              </a:ext>
            </a:extLst>
          </p:cNvPr>
          <p:cNvSpPr txBox="1"/>
          <p:nvPr/>
        </p:nvSpPr>
        <p:spPr>
          <a:xfrm>
            <a:off x="4274335" y="5159194"/>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pic>
        <p:nvPicPr>
          <p:cNvPr id="43" name="Picture 42" descr="cup.png"/>
          <p:cNvPicPr>
            <a:picLocks noChangeAspect="1"/>
          </p:cNvPicPr>
          <p:nvPr/>
        </p:nvPicPr>
        <p:blipFill>
          <a:blip r:embed="rId3"/>
          <a:stretch>
            <a:fillRect/>
          </a:stretch>
        </p:blipFill>
        <p:spPr>
          <a:xfrm>
            <a:off x="7086600" y="1752600"/>
            <a:ext cx="4083717" cy="4572000"/>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2759649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000"/>
                            </p:stCondLst>
                            <p:childTnLst>
                              <p:par>
                                <p:cTn id="15" presetID="22" presetClass="entr" presetSubtype="2"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right)">
                                      <p:cBhvr>
                                        <p:cTn id="17" dur="500"/>
                                        <p:tgtEl>
                                          <p:spTgt spid="15"/>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73"/>
                                        </p:tgtEl>
                                        <p:attrNameLst>
                                          <p:attrName>style.visibility</p:attrName>
                                        </p:attrNameLst>
                                      </p:cBhvr>
                                      <p:to>
                                        <p:strVal val="visible"/>
                                      </p:to>
                                    </p:set>
                                    <p:anim calcmode="lin" valueType="num">
                                      <p:cBhvr>
                                        <p:cTn id="21" dur="500" fill="hold"/>
                                        <p:tgtEl>
                                          <p:spTgt spid="73"/>
                                        </p:tgtEl>
                                        <p:attrNameLst>
                                          <p:attrName>ppt_w</p:attrName>
                                        </p:attrNameLst>
                                      </p:cBhvr>
                                      <p:tavLst>
                                        <p:tav tm="0">
                                          <p:val>
                                            <p:fltVal val="0"/>
                                          </p:val>
                                        </p:tav>
                                        <p:tav tm="100000">
                                          <p:val>
                                            <p:strVal val="#ppt_w"/>
                                          </p:val>
                                        </p:tav>
                                      </p:tavLst>
                                    </p:anim>
                                    <p:anim calcmode="lin" valueType="num">
                                      <p:cBhvr>
                                        <p:cTn id="22" dur="500" fill="hold"/>
                                        <p:tgtEl>
                                          <p:spTgt spid="73"/>
                                        </p:tgtEl>
                                        <p:attrNameLst>
                                          <p:attrName>ppt_h</p:attrName>
                                        </p:attrNameLst>
                                      </p:cBhvr>
                                      <p:tavLst>
                                        <p:tav tm="0">
                                          <p:val>
                                            <p:fltVal val="0"/>
                                          </p:val>
                                        </p:tav>
                                        <p:tav tm="100000">
                                          <p:val>
                                            <p:strVal val="#ppt_h"/>
                                          </p:val>
                                        </p:tav>
                                      </p:tavLst>
                                    </p:anim>
                                    <p:animEffect transition="in" filter="fade">
                                      <p:cBhvr>
                                        <p:cTn id="23" dur="500"/>
                                        <p:tgtEl>
                                          <p:spTgt spid="7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74"/>
                                        </p:tgtEl>
                                        <p:attrNameLst>
                                          <p:attrName>style.visibility</p:attrName>
                                        </p:attrNameLst>
                                      </p:cBhvr>
                                      <p:to>
                                        <p:strVal val="visible"/>
                                      </p:to>
                                    </p:set>
                                    <p:animEffect transition="in" filter="wipe(left)">
                                      <p:cBhvr>
                                        <p:cTn id="27" dur="500"/>
                                        <p:tgtEl>
                                          <p:spTgt spid="74"/>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1000"/>
                                        <p:tgtEl>
                                          <p:spTgt spid="57"/>
                                        </p:tgtEl>
                                      </p:cBhvr>
                                    </p:animEffect>
                                    <p:anim calcmode="lin" valueType="num">
                                      <p:cBhvr>
                                        <p:cTn id="32" dur="1000" fill="hold"/>
                                        <p:tgtEl>
                                          <p:spTgt spid="57"/>
                                        </p:tgtEl>
                                        <p:attrNameLst>
                                          <p:attrName>ppt_x</p:attrName>
                                        </p:attrNameLst>
                                      </p:cBhvr>
                                      <p:tavLst>
                                        <p:tav tm="0">
                                          <p:val>
                                            <p:strVal val="#ppt_x"/>
                                          </p:val>
                                        </p:tav>
                                        <p:tav tm="100000">
                                          <p:val>
                                            <p:strVal val="#ppt_x"/>
                                          </p:val>
                                        </p:tav>
                                      </p:tavLst>
                                    </p:anim>
                                    <p:anim calcmode="lin" valueType="num">
                                      <p:cBhvr>
                                        <p:cTn id="33" dur="1000" fill="hold"/>
                                        <p:tgtEl>
                                          <p:spTgt spid="57"/>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2" presetClass="entr" presetSubtype="2" fill="hold"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right)">
                                      <p:cBhvr>
                                        <p:cTn id="37" dur="500"/>
                                        <p:tgtEl>
                                          <p:spTgt spid="14"/>
                                        </p:tgtEl>
                                      </p:cBhvr>
                                    </p:animEffect>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75"/>
                                        </p:tgtEl>
                                        <p:attrNameLst>
                                          <p:attrName>style.visibility</p:attrName>
                                        </p:attrNameLst>
                                      </p:cBhvr>
                                      <p:to>
                                        <p:strVal val="visible"/>
                                      </p:to>
                                    </p:set>
                                    <p:animEffect transition="in" filter="wipe(left)">
                                      <p:cBhvr>
                                        <p:cTn id="47" dur="500"/>
                                        <p:tgtEl>
                                          <p:spTgt spid="75"/>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fade">
                                      <p:cBhvr>
                                        <p:cTn id="51" dur="1000"/>
                                        <p:tgtEl>
                                          <p:spTgt spid="60"/>
                                        </p:tgtEl>
                                      </p:cBhvr>
                                    </p:animEffect>
                                    <p:anim calcmode="lin" valueType="num">
                                      <p:cBhvr>
                                        <p:cTn id="52" dur="1000" fill="hold"/>
                                        <p:tgtEl>
                                          <p:spTgt spid="60"/>
                                        </p:tgtEl>
                                        <p:attrNameLst>
                                          <p:attrName>ppt_x</p:attrName>
                                        </p:attrNameLst>
                                      </p:cBhvr>
                                      <p:tavLst>
                                        <p:tav tm="0">
                                          <p:val>
                                            <p:strVal val="#ppt_x"/>
                                          </p:val>
                                        </p:tav>
                                        <p:tav tm="100000">
                                          <p:val>
                                            <p:strVal val="#ppt_x"/>
                                          </p:val>
                                        </p:tav>
                                      </p:tavLst>
                                    </p:anim>
                                    <p:anim calcmode="lin" valueType="num">
                                      <p:cBhvr>
                                        <p:cTn id="53" dur="1000" fill="hold"/>
                                        <p:tgtEl>
                                          <p:spTgt spid="60"/>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2" fill="hold"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right)">
                                      <p:cBhvr>
                                        <p:cTn id="57" dur="500"/>
                                        <p:tgtEl>
                                          <p:spTgt spid="13"/>
                                        </p:tgtEl>
                                      </p:cBhvr>
                                    </p:animEffect>
                                  </p:childTnLst>
                                </p:cTn>
                              </p:par>
                            </p:childTnLst>
                          </p:cTn>
                        </p:par>
                        <p:par>
                          <p:cTn id="58" fill="hold">
                            <p:stCondLst>
                              <p:cond delay="6500"/>
                            </p:stCondLst>
                            <p:childTnLst>
                              <p:par>
                                <p:cTn id="59" presetID="53" presetClass="entr" presetSubtype="16"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 calcmode="lin" valueType="num">
                                      <p:cBhvr>
                                        <p:cTn id="61" dur="500" fill="hold"/>
                                        <p:tgtEl>
                                          <p:spTgt spid="72"/>
                                        </p:tgtEl>
                                        <p:attrNameLst>
                                          <p:attrName>ppt_w</p:attrName>
                                        </p:attrNameLst>
                                      </p:cBhvr>
                                      <p:tavLst>
                                        <p:tav tm="0">
                                          <p:val>
                                            <p:fltVal val="0"/>
                                          </p:val>
                                        </p:tav>
                                        <p:tav tm="100000">
                                          <p:val>
                                            <p:strVal val="#ppt_w"/>
                                          </p:val>
                                        </p:tav>
                                      </p:tavLst>
                                    </p:anim>
                                    <p:anim calcmode="lin" valueType="num">
                                      <p:cBhvr>
                                        <p:cTn id="62" dur="500" fill="hold"/>
                                        <p:tgtEl>
                                          <p:spTgt spid="72"/>
                                        </p:tgtEl>
                                        <p:attrNameLst>
                                          <p:attrName>ppt_h</p:attrName>
                                        </p:attrNameLst>
                                      </p:cBhvr>
                                      <p:tavLst>
                                        <p:tav tm="0">
                                          <p:val>
                                            <p:fltVal val="0"/>
                                          </p:val>
                                        </p:tav>
                                        <p:tav tm="100000">
                                          <p:val>
                                            <p:strVal val="#ppt_h"/>
                                          </p:val>
                                        </p:tav>
                                      </p:tavLst>
                                    </p:anim>
                                    <p:animEffect transition="in" filter="fade">
                                      <p:cBhvr>
                                        <p:cTn id="63" dur="500"/>
                                        <p:tgtEl>
                                          <p:spTgt spid="72"/>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76"/>
                                        </p:tgtEl>
                                        <p:attrNameLst>
                                          <p:attrName>style.visibility</p:attrName>
                                        </p:attrNameLst>
                                      </p:cBhvr>
                                      <p:to>
                                        <p:strVal val="visible"/>
                                      </p:to>
                                    </p:set>
                                    <p:animEffect transition="in" filter="wipe(left)">
                                      <p:cBhvr>
                                        <p:cTn id="67" dur="500"/>
                                        <p:tgtEl>
                                          <p:spTgt spid="76"/>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2" fill="hold"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wipe(right)">
                                      <p:cBhvr>
                                        <p:cTn id="77" dur="500"/>
                                        <p:tgtEl>
                                          <p:spTgt spid="12"/>
                                        </p:tgtEl>
                                      </p:cBhvr>
                                    </p:animEffect>
                                  </p:childTnLst>
                                </p:cTn>
                              </p:par>
                            </p:childTnLst>
                          </p:cTn>
                        </p:par>
                        <p:par>
                          <p:cTn id="78" fill="hold">
                            <p:stCondLst>
                              <p:cond delay="9000"/>
                            </p:stCondLst>
                            <p:childTnLst>
                              <p:par>
                                <p:cTn id="79" presetID="53" presetClass="entr" presetSubtype="16" fill="hold" grpId="0" nodeType="afterEffect">
                                  <p:stCondLst>
                                    <p:cond delay="0"/>
                                  </p:stCondLst>
                                  <p:childTnLst>
                                    <p:set>
                                      <p:cBhvr>
                                        <p:cTn id="80" dur="1" fill="hold">
                                          <p:stCondLst>
                                            <p:cond delay="0"/>
                                          </p:stCondLst>
                                        </p:cTn>
                                        <p:tgtEl>
                                          <p:spTgt spid="70"/>
                                        </p:tgtEl>
                                        <p:attrNameLst>
                                          <p:attrName>style.visibility</p:attrName>
                                        </p:attrNameLst>
                                      </p:cBhvr>
                                      <p:to>
                                        <p:strVal val="visible"/>
                                      </p:to>
                                    </p:set>
                                    <p:anim calcmode="lin" valueType="num">
                                      <p:cBhvr>
                                        <p:cTn id="81" dur="500" fill="hold"/>
                                        <p:tgtEl>
                                          <p:spTgt spid="70"/>
                                        </p:tgtEl>
                                        <p:attrNameLst>
                                          <p:attrName>ppt_w</p:attrName>
                                        </p:attrNameLst>
                                      </p:cBhvr>
                                      <p:tavLst>
                                        <p:tav tm="0">
                                          <p:val>
                                            <p:fltVal val="0"/>
                                          </p:val>
                                        </p:tav>
                                        <p:tav tm="100000">
                                          <p:val>
                                            <p:strVal val="#ppt_w"/>
                                          </p:val>
                                        </p:tav>
                                      </p:tavLst>
                                    </p:anim>
                                    <p:anim calcmode="lin" valueType="num">
                                      <p:cBhvr>
                                        <p:cTn id="82" dur="500" fill="hold"/>
                                        <p:tgtEl>
                                          <p:spTgt spid="70"/>
                                        </p:tgtEl>
                                        <p:attrNameLst>
                                          <p:attrName>ppt_h</p:attrName>
                                        </p:attrNameLst>
                                      </p:cBhvr>
                                      <p:tavLst>
                                        <p:tav tm="0">
                                          <p:val>
                                            <p:fltVal val="0"/>
                                          </p:val>
                                        </p:tav>
                                        <p:tav tm="100000">
                                          <p:val>
                                            <p:strVal val="#ppt_h"/>
                                          </p:val>
                                        </p:tav>
                                      </p:tavLst>
                                    </p:anim>
                                    <p:animEffect transition="in" filter="fade">
                                      <p:cBhvr>
                                        <p:cTn id="83" dur="500"/>
                                        <p:tgtEl>
                                          <p:spTgt spid="70"/>
                                        </p:tgtEl>
                                      </p:cBhvr>
                                    </p:animEffect>
                                  </p:childTnLst>
                                </p:cTn>
                              </p:par>
                            </p:childTnLst>
                          </p:cTn>
                        </p:par>
                        <p:par>
                          <p:cTn id="84" fill="hold">
                            <p:stCondLst>
                              <p:cond delay="9500"/>
                            </p:stCondLst>
                            <p:childTnLst>
                              <p:par>
                                <p:cTn id="85" presetID="22" presetClass="entr" presetSubtype="8" fill="hold" grpId="0" nodeType="afterEffect">
                                  <p:stCondLst>
                                    <p:cond delay="0"/>
                                  </p:stCondLst>
                                  <p:childTnLst>
                                    <p:set>
                                      <p:cBhvr>
                                        <p:cTn id="86" dur="1" fill="hold">
                                          <p:stCondLst>
                                            <p:cond delay="0"/>
                                          </p:stCondLst>
                                        </p:cTn>
                                        <p:tgtEl>
                                          <p:spTgt spid="77"/>
                                        </p:tgtEl>
                                        <p:attrNameLst>
                                          <p:attrName>style.visibility</p:attrName>
                                        </p:attrNameLst>
                                      </p:cBhvr>
                                      <p:to>
                                        <p:strVal val="visible"/>
                                      </p:to>
                                    </p:set>
                                    <p:animEffect transition="in" filter="wipe(left)">
                                      <p:cBhvr>
                                        <p:cTn id="87" dur="500"/>
                                        <p:tgtEl>
                                          <p:spTgt spid="77"/>
                                        </p:tgtEl>
                                      </p:cBhvr>
                                    </p:animEffect>
                                  </p:childTnLst>
                                </p:cTn>
                              </p:par>
                            </p:childTnLst>
                          </p:cTn>
                        </p:par>
                        <p:par>
                          <p:cTn id="88" fill="hold">
                            <p:stCondLst>
                              <p:cond delay="10000"/>
                            </p:stCondLst>
                            <p:childTnLst>
                              <p:par>
                                <p:cTn id="89" presetID="42" presetClass="entr" presetSubtype="0" fill="hold" grpId="0" nodeType="afterEffect">
                                  <p:stCondLst>
                                    <p:cond delay="0"/>
                                  </p:stCondLst>
                                  <p:childTnLst>
                                    <p:set>
                                      <p:cBhvr>
                                        <p:cTn id="90" dur="1" fill="hold">
                                          <p:stCondLst>
                                            <p:cond delay="0"/>
                                          </p:stCondLst>
                                        </p:cTn>
                                        <p:tgtEl>
                                          <p:spTgt spid="66"/>
                                        </p:tgtEl>
                                        <p:attrNameLst>
                                          <p:attrName>style.visibility</p:attrName>
                                        </p:attrNameLst>
                                      </p:cBhvr>
                                      <p:to>
                                        <p:strVal val="visible"/>
                                      </p:to>
                                    </p:set>
                                    <p:animEffect transition="in" filter="fade">
                                      <p:cBhvr>
                                        <p:cTn id="91" dur="1000"/>
                                        <p:tgtEl>
                                          <p:spTgt spid="66"/>
                                        </p:tgtEl>
                                      </p:cBhvr>
                                    </p:animEffect>
                                    <p:anim calcmode="lin" valueType="num">
                                      <p:cBhvr>
                                        <p:cTn id="92" dur="1000" fill="hold"/>
                                        <p:tgtEl>
                                          <p:spTgt spid="66"/>
                                        </p:tgtEl>
                                        <p:attrNameLst>
                                          <p:attrName>ppt_x</p:attrName>
                                        </p:attrNameLst>
                                      </p:cBhvr>
                                      <p:tavLst>
                                        <p:tav tm="0">
                                          <p:val>
                                            <p:strVal val="#ppt_x"/>
                                          </p:val>
                                        </p:tav>
                                        <p:tav tm="100000">
                                          <p:val>
                                            <p:strVal val="#ppt_x"/>
                                          </p:val>
                                        </p:tav>
                                      </p:tavLst>
                                    </p:anim>
                                    <p:anim calcmode="lin" valueType="num">
                                      <p:cBhvr>
                                        <p:cTn id="9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60" grpId="0"/>
      <p:bldP spid="63" grpId="0"/>
      <p:bldP spid="66" grpId="0"/>
      <p:bldP spid="69" grpId="0"/>
      <p:bldP spid="70" grpId="0" animBg="1"/>
      <p:bldP spid="71" grpId="0" animBg="1"/>
      <p:bldP spid="72" grpId="0" animBg="1"/>
      <p:bldP spid="73" grpId="0" animBg="1"/>
      <p:bldP spid="74" grpId="0"/>
      <p:bldP spid="75" grpId="0"/>
      <p:bldP spid="76" grpId="0"/>
      <p:bldP spid="7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9" name="Rounded Rectangle 128"/>
          <p:cNvSpPr/>
          <p:nvPr/>
        </p:nvSpPr>
        <p:spPr>
          <a:xfrm>
            <a:off x="9305276" y="4046426"/>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ounded Rectangle 129"/>
          <p:cNvSpPr/>
          <p:nvPr/>
        </p:nvSpPr>
        <p:spPr>
          <a:xfrm>
            <a:off x="9305276" y="3652612"/>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1" name="Rounded Rectangle 130"/>
          <p:cNvSpPr/>
          <p:nvPr/>
        </p:nvSpPr>
        <p:spPr>
          <a:xfrm>
            <a:off x="9305276" y="3258796"/>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2" name="Rounded Rectangle 131"/>
          <p:cNvSpPr/>
          <p:nvPr/>
        </p:nvSpPr>
        <p:spPr>
          <a:xfrm>
            <a:off x="9305276" y="2864980"/>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ounded Rectangle 132"/>
          <p:cNvSpPr/>
          <p:nvPr/>
        </p:nvSpPr>
        <p:spPr>
          <a:xfrm>
            <a:off x="9305276" y="2471166"/>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36B8E3"/>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239BD3"/>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157EBF"/>
                </a:solidFill>
              </a:rPr>
              <a:t>50%</a:t>
            </a:r>
          </a:p>
        </p:txBody>
      </p:sp>
      <p:sp>
        <p:nvSpPr>
          <p:cNvPr id="266" name="Text Placeholder 3"/>
          <p:cNvSpPr txBox="1">
            <a:spLocks/>
          </p:cNvSpPr>
          <p:nvPr/>
        </p:nvSpPr>
        <p:spPr>
          <a:xfrm>
            <a:off x="10820400" y="381000"/>
            <a:ext cx="596318" cy="410433"/>
          </a:xfrm>
          <a:prstGeom prst="rect">
            <a:avLst/>
          </a:prstGeom>
        </p:spPr>
        <p:txBody>
          <a:bodyPr wrap="squar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0967B9"/>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25000"/>
                  </a:schemeClr>
                </a:solidFill>
                <a:latin typeface="Lato"/>
              </a:rPr>
              <a:t>LOREM IPSUM DOLOR</a:t>
            </a:r>
          </a:p>
          <a:p>
            <a:endParaRPr lang="en-US" sz="6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17" name="Group 16">
            <a:extLst>
              <a:ext uri="{FF2B5EF4-FFF2-40B4-BE49-F238E27FC236}">
                <a16:creationId xmlns:a16="http://schemas.microsoft.com/office/drawing/2014/main" id="{050750D4-DCA7-4285-876E-DB577B734D97}"/>
              </a:ext>
            </a:extLst>
          </p:cNvPr>
          <p:cNvGrpSpPr/>
          <p:nvPr/>
        </p:nvGrpSpPr>
        <p:grpSpPr>
          <a:xfrm>
            <a:off x="8247888" y="585216"/>
            <a:ext cx="2433373" cy="3192687"/>
            <a:chOff x="8107853" y="666113"/>
            <a:chExt cx="2433373" cy="3192687"/>
          </a:xfrm>
        </p:grpSpPr>
        <p:sp>
          <p:nvSpPr>
            <p:cNvPr id="23" name="Freeform: Shape 22">
              <a:extLst>
                <a:ext uri="{FF2B5EF4-FFF2-40B4-BE49-F238E27FC236}">
                  <a16:creationId xmlns:a16="http://schemas.microsoft.com/office/drawing/2014/main" id="{2D1E70A2-66E2-494B-AA39-560E16BF2C4F}"/>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36B8E3"/>
            </a:solidFill>
            <a:ln w="177800">
              <a:solidFill>
                <a:srgbClr val="36B8E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E3311EA9-6662-48CE-805B-CC3DDC56934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 name="Group 24">
            <a:extLst>
              <a:ext uri="{FF2B5EF4-FFF2-40B4-BE49-F238E27FC236}">
                <a16:creationId xmlns:a16="http://schemas.microsoft.com/office/drawing/2014/main" id="{C27B66AF-CF32-4273-ABB7-00BD8225C15B}"/>
              </a:ext>
            </a:extLst>
          </p:cNvPr>
          <p:cNvGrpSpPr/>
          <p:nvPr/>
        </p:nvGrpSpPr>
        <p:grpSpPr>
          <a:xfrm rot="4320000">
            <a:off x="8476488" y="3209544"/>
            <a:ext cx="2433373" cy="3192687"/>
            <a:chOff x="8107853" y="666113"/>
            <a:chExt cx="2433373" cy="3192687"/>
          </a:xfrm>
        </p:grpSpPr>
        <p:sp>
          <p:nvSpPr>
            <p:cNvPr id="27" name="Freeform: Shape 26">
              <a:extLst>
                <a:ext uri="{FF2B5EF4-FFF2-40B4-BE49-F238E27FC236}">
                  <a16:creationId xmlns:a16="http://schemas.microsoft.com/office/drawing/2014/main" id="{B2137BCE-6A0B-4F50-980C-DCD5CDDCA635}"/>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239BD3"/>
            </a:solidFill>
            <a:ln w="177800">
              <a:solidFill>
                <a:srgbClr val="239B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94D16579-5E80-494C-82C6-ACF0A14902D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1D3C774E-4B65-4AC0-8851-25FE3432111D}"/>
              </a:ext>
            </a:extLst>
          </p:cNvPr>
          <p:cNvGrpSpPr/>
          <p:nvPr/>
        </p:nvGrpSpPr>
        <p:grpSpPr>
          <a:xfrm rot="8640000">
            <a:off x="6039809" y="4228652"/>
            <a:ext cx="2433373" cy="3192687"/>
            <a:chOff x="8107853" y="666113"/>
            <a:chExt cx="2433373" cy="3192687"/>
          </a:xfrm>
        </p:grpSpPr>
        <p:sp>
          <p:nvSpPr>
            <p:cNvPr id="34" name="Freeform: Shape 33">
              <a:extLst>
                <a:ext uri="{FF2B5EF4-FFF2-40B4-BE49-F238E27FC236}">
                  <a16:creationId xmlns:a16="http://schemas.microsoft.com/office/drawing/2014/main" id="{0FED861B-06DC-4D9A-A701-84FE9BEBB769}"/>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157EBF"/>
            </a:solidFill>
            <a:ln w="177800">
              <a:solidFill>
                <a:srgbClr val="157E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B6DC6562-52D0-4B5C-AF30-253F07F6C2E0}"/>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DF31BA53-3EB8-41F3-AC5A-F7C266749621}"/>
              </a:ext>
            </a:extLst>
          </p:cNvPr>
          <p:cNvGrpSpPr/>
          <p:nvPr/>
        </p:nvGrpSpPr>
        <p:grpSpPr>
          <a:xfrm rot="12960000">
            <a:off x="4325112" y="2240280"/>
            <a:ext cx="2433373" cy="3192687"/>
            <a:chOff x="8107853" y="666113"/>
            <a:chExt cx="2433373" cy="3192687"/>
          </a:xfrm>
        </p:grpSpPr>
        <p:sp>
          <p:nvSpPr>
            <p:cNvPr id="37" name="Freeform: Shape 36">
              <a:extLst>
                <a:ext uri="{FF2B5EF4-FFF2-40B4-BE49-F238E27FC236}">
                  <a16:creationId xmlns:a16="http://schemas.microsoft.com/office/drawing/2014/main" id="{6B8057ED-4402-4390-A05E-2B9F16A48F45}"/>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0967B9"/>
            </a:solidFill>
            <a:ln w="177800">
              <a:solidFill>
                <a:srgbClr val="0967B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ED12380-35F7-4914-89AA-20550793655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F897C65F-1207-45FE-9ED3-78E3251EB05A}"/>
              </a:ext>
            </a:extLst>
          </p:cNvPr>
          <p:cNvGrpSpPr/>
          <p:nvPr/>
        </p:nvGrpSpPr>
        <p:grpSpPr>
          <a:xfrm rot="17280000">
            <a:off x="5678424" y="-22108"/>
            <a:ext cx="2433373" cy="3192687"/>
            <a:chOff x="8107853" y="666113"/>
            <a:chExt cx="2433373" cy="3192687"/>
          </a:xfrm>
        </p:grpSpPr>
        <p:sp>
          <p:nvSpPr>
            <p:cNvPr id="40" name="Freeform: Shape 39">
              <a:extLst>
                <a:ext uri="{FF2B5EF4-FFF2-40B4-BE49-F238E27FC236}">
                  <a16:creationId xmlns:a16="http://schemas.microsoft.com/office/drawing/2014/main" id="{41742031-A443-4183-BF16-BEB66329D898}"/>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4D7FB"/>
            </a:solidFill>
            <a:ln w="177800">
              <a:solidFill>
                <a:srgbClr val="44D7F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58C253AF-8BF4-4EB3-8E20-01E899FFD372}"/>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Oval 1">
            <a:extLst>
              <a:ext uri="{FF2B5EF4-FFF2-40B4-BE49-F238E27FC236}">
                <a16:creationId xmlns:a16="http://schemas.microsoft.com/office/drawing/2014/main" id="{3BF26977-3315-4F1D-AA8A-8DE2DF8F0513}"/>
              </a:ext>
            </a:extLst>
          </p:cNvPr>
          <p:cNvSpPr>
            <a:spLocks noChangeAspect="1"/>
          </p:cNvSpPr>
          <p:nvPr/>
        </p:nvSpPr>
        <p:spPr>
          <a:xfrm>
            <a:off x="7700731" y="120700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19" name="Oval 18">
            <a:extLst>
              <a:ext uri="{FF2B5EF4-FFF2-40B4-BE49-F238E27FC236}">
                <a16:creationId xmlns:a16="http://schemas.microsoft.com/office/drawing/2014/main" id="{B94CD6F2-87EF-4A95-9DE8-E246D921C55C}"/>
              </a:ext>
            </a:extLst>
          </p:cNvPr>
          <p:cNvSpPr>
            <a:spLocks noChangeAspect="1"/>
          </p:cNvSpPr>
          <p:nvPr/>
        </p:nvSpPr>
        <p:spPr>
          <a:xfrm>
            <a:off x="9601200" y="287271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20" name="Oval 19">
            <a:extLst>
              <a:ext uri="{FF2B5EF4-FFF2-40B4-BE49-F238E27FC236}">
                <a16:creationId xmlns:a16="http://schemas.microsoft.com/office/drawing/2014/main" id="{A16E2793-3094-4FEE-BA51-EE04BD1A05CA}"/>
              </a:ext>
            </a:extLst>
          </p:cNvPr>
          <p:cNvSpPr>
            <a:spLocks noChangeAspect="1"/>
          </p:cNvSpPr>
          <p:nvPr/>
        </p:nvSpPr>
        <p:spPr>
          <a:xfrm>
            <a:off x="8586216" y="523951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21" name="Oval 20">
            <a:extLst>
              <a:ext uri="{FF2B5EF4-FFF2-40B4-BE49-F238E27FC236}">
                <a16:creationId xmlns:a16="http://schemas.microsoft.com/office/drawing/2014/main" id="{EAEFBCCF-4CEB-4572-88C4-FC0882A25F55}"/>
              </a:ext>
            </a:extLst>
          </p:cNvPr>
          <p:cNvSpPr>
            <a:spLocks noChangeAspect="1"/>
          </p:cNvSpPr>
          <p:nvPr/>
        </p:nvSpPr>
        <p:spPr>
          <a:xfrm>
            <a:off x="6044184" y="4983480"/>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22" name="Oval 21">
            <a:extLst>
              <a:ext uri="{FF2B5EF4-FFF2-40B4-BE49-F238E27FC236}">
                <a16:creationId xmlns:a16="http://schemas.microsoft.com/office/drawing/2014/main" id="{2ED0CE1F-ADB3-49F1-8167-54537CA4A71D}"/>
              </a:ext>
            </a:extLst>
          </p:cNvPr>
          <p:cNvSpPr>
            <a:spLocks noChangeAspect="1"/>
          </p:cNvSpPr>
          <p:nvPr/>
        </p:nvSpPr>
        <p:spPr>
          <a:xfrm>
            <a:off x="5504688" y="2506797"/>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24" name="TextBox 23">
            <a:extLst>
              <a:ext uri="{FF2B5EF4-FFF2-40B4-BE49-F238E27FC236}">
                <a16:creationId xmlns:a16="http://schemas.microsoft.com/office/drawing/2014/main" id="{5071C672-E1D5-402C-A61C-353690A5D72A}"/>
              </a:ext>
            </a:extLst>
          </p:cNvPr>
          <p:cNvSpPr txBox="1"/>
          <p:nvPr/>
        </p:nvSpPr>
        <p:spPr>
          <a:xfrm>
            <a:off x="6010797" y="1230570"/>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26" name="TextBox 25">
            <a:extLst>
              <a:ext uri="{FF2B5EF4-FFF2-40B4-BE49-F238E27FC236}">
                <a16:creationId xmlns:a16="http://schemas.microsoft.com/office/drawing/2014/main" id="{9C02DA45-CAE5-4CC0-89CD-10824DCEA394}"/>
              </a:ext>
            </a:extLst>
          </p:cNvPr>
          <p:cNvSpPr txBox="1"/>
          <p:nvPr/>
        </p:nvSpPr>
        <p:spPr>
          <a:xfrm>
            <a:off x="8628149" y="1848933"/>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49E9FE7C-D000-4EB9-BD0C-97CE964E40DC}"/>
              </a:ext>
            </a:extLst>
          </p:cNvPr>
          <p:cNvSpPr txBox="1"/>
          <p:nvPr/>
        </p:nvSpPr>
        <p:spPr>
          <a:xfrm>
            <a:off x="8804808" y="4537312"/>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0" name="TextBox 29">
            <a:extLst>
              <a:ext uri="{FF2B5EF4-FFF2-40B4-BE49-F238E27FC236}">
                <a16:creationId xmlns:a16="http://schemas.microsoft.com/office/drawing/2014/main" id="{B845B90A-4728-458F-B67B-5A0507FAC463}"/>
              </a:ext>
            </a:extLst>
          </p:cNvPr>
          <p:cNvSpPr txBox="1"/>
          <p:nvPr/>
        </p:nvSpPr>
        <p:spPr>
          <a:xfrm>
            <a:off x="6458663" y="5363420"/>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1" name="TextBox 30">
            <a:extLst>
              <a:ext uri="{FF2B5EF4-FFF2-40B4-BE49-F238E27FC236}">
                <a16:creationId xmlns:a16="http://schemas.microsoft.com/office/drawing/2014/main" id="{8013A812-3133-4C3B-BC96-1C5FC2AA38E2}"/>
              </a:ext>
            </a:extLst>
          </p:cNvPr>
          <p:cNvSpPr txBox="1"/>
          <p:nvPr/>
        </p:nvSpPr>
        <p:spPr>
          <a:xfrm>
            <a:off x="4770514" y="3310829"/>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2" name="Rectangle 31">
            <a:extLst>
              <a:ext uri="{FF2B5EF4-FFF2-40B4-BE49-F238E27FC236}">
                <a16:creationId xmlns:a16="http://schemas.microsoft.com/office/drawing/2014/main" id="{ED62A089-47F8-4BB8-ADEC-5C70353B9174}"/>
              </a:ext>
            </a:extLst>
          </p:cNvPr>
          <p:cNvSpPr/>
          <p:nvPr/>
        </p:nvSpPr>
        <p:spPr>
          <a:xfrm>
            <a:off x="928852" y="1827107"/>
            <a:ext cx="2377726" cy="5107093"/>
          </a:xfrm>
          <a:prstGeom prst="rect">
            <a:avLst/>
          </a:prstGeom>
          <a:solidFill>
            <a:srgbClr val="56595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B1BA84EA-A6A1-4A91-8442-FDD6D5896E51}"/>
              </a:ext>
            </a:extLst>
          </p:cNvPr>
          <p:cNvGrpSpPr/>
          <p:nvPr/>
        </p:nvGrpSpPr>
        <p:grpSpPr>
          <a:xfrm>
            <a:off x="980716" y="2120239"/>
            <a:ext cx="2219684" cy="4185761"/>
            <a:chOff x="980716" y="2120239"/>
            <a:chExt cx="2219684" cy="4185761"/>
          </a:xfrm>
        </p:grpSpPr>
        <p:sp>
          <p:nvSpPr>
            <p:cNvPr id="42" name="TextBox 41">
              <a:extLst>
                <a:ext uri="{FF2B5EF4-FFF2-40B4-BE49-F238E27FC236}">
                  <a16:creationId xmlns:a16="http://schemas.microsoft.com/office/drawing/2014/main" id="{0BD1713B-B8AE-4568-A04E-F60C079C6838}"/>
                </a:ext>
              </a:extLst>
            </p:cNvPr>
            <p:cNvSpPr txBox="1"/>
            <p:nvPr/>
          </p:nvSpPr>
          <p:spPr>
            <a:xfrm>
              <a:off x="980716" y="2120239"/>
              <a:ext cx="2219684" cy="4185761"/>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IPSUM</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pPr algn="ctr"/>
              <a:endParaRPr lang="en-US" sz="13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10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3" name="Rectangle 42">
              <a:extLst>
                <a:ext uri="{FF2B5EF4-FFF2-40B4-BE49-F238E27FC236}">
                  <a16:creationId xmlns:a16="http://schemas.microsoft.com/office/drawing/2014/main" id="{01468BEF-4A5D-47A5-8792-48F23951B0BA}"/>
                </a:ext>
              </a:extLst>
            </p:cNvPr>
            <p:cNvSpPr/>
            <p:nvPr/>
          </p:nvSpPr>
          <p:spPr>
            <a:xfrm>
              <a:off x="1111875" y="2698396"/>
              <a:ext cx="2011680" cy="1097280"/>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26703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42"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5" presetClass="entr" presetSubtype="0"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strVal val="#ppt_w*0.70"/>
                                          </p:val>
                                        </p:tav>
                                        <p:tav tm="100000">
                                          <p:val>
                                            <p:strVal val="#ppt_w"/>
                                          </p:val>
                                        </p:tav>
                                      </p:tavLst>
                                    </p:anim>
                                    <p:anim calcmode="lin" valueType="num">
                                      <p:cBhvr>
                                        <p:cTn id="23" dur="1000" fill="hold"/>
                                        <p:tgtEl>
                                          <p:spTgt spid="39"/>
                                        </p:tgtEl>
                                        <p:attrNameLst>
                                          <p:attrName>ppt_h</p:attrName>
                                        </p:attrNameLst>
                                      </p:cBhvr>
                                      <p:tavLst>
                                        <p:tav tm="0">
                                          <p:val>
                                            <p:strVal val="#ppt_h"/>
                                          </p:val>
                                        </p:tav>
                                        <p:tav tm="100000">
                                          <p:val>
                                            <p:strVal val="#ppt_h"/>
                                          </p:val>
                                        </p:tav>
                                      </p:tavLst>
                                    </p:anim>
                                    <p:animEffect transition="in" filter="fade">
                                      <p:cBhvr>
                                        <p:cTn id="24" dur="1000"/>
                                        <p:tgtEl>
                                          <p:spTgt spid="39"/>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 calcmode="lin" valueType="num">
                                      <p:cBhvr>
                                        <p:cTn id="28" dur="500" fill="hold"/>
                                        <p:tgtEl>
                                          <p:spTgt spid="2"/>
                                        </p:tgtEl>
                                        <p:attrNameLst>
                                          <p:attrName>ppt_w</p:attrName>
                                        </p:attrNameLst>
                                      </p:cBhvr>
                                      <p:tavLst>
                                        <p:tav tm="0">
                                          <p:val>
                                            <p:fltVal val="0"/>
                                          </p:val>
                                        </p:tav>
                                        <p:tav tm="100000">
                                          <p:val>
                                            <p:strVal val="#ppt_w"/>
                                          </p:val>
                                        </p:tav>
                                      </p:tavLst>
                                    </p:anim>
                                    <p:anim calcmode="lin" valueType="num">
                                      <p:cBhvr>
                                        <p:cTn id="29" dur="500" fill="hold"/>
                                        <p:tgtEl>
                                          <p:spTgt spid="2"/>
                                        </p:tgtEl>
                                        <p:attrNameLst>
                                          <p:attrName>ppt_h</p:attrName>
                                        </p:attrNameLst>
                                      </p:cBhvr>
                                      <p:tavLst>
                                        <p:tav tm="0">
                                          <p:val>
                                            <p:fltVal val="0"/>
                                          </p:val>
                                        </p:tav>
                                        <p:tav tm="100000">
                                          <p:val>
                                            <p:strVal val="#ppt_h"/>
                                          </p:val>
                                        </p:tav>
                                      </p:tavLst>
                                    </p:anim>
                                    <p:animEffect transition="in" filter="fade">
                                      <p:cBhvr>
                                        <p:cTn id="30" dur="500"/>
                                        <p:tgtEl>
                                          <p:spTgt spid="2"/>
                                        </p:tgtEl>
                                      </p:cBhvr>
                                    </p:animEffect>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5" presetClass="entr" presetSubtype="0" fill="hold" nodeType="afterEffect">
                                  <p:stCondLst>
                                    <p:cond delay="0"/>
                                  </p:stCondLst>
                                  <p:childTnLst>
                                    <p:set>
                                      <p:cBhvr>
                                        <p:cTn id="39" dur="1" fill="hold">
                                          <p:stCondLst>
                                            <p:cond delay="0"/>
                                          </p:stCondLst>
                                        </p:cTn>
                                        <p:tgtEl>
                                          <p:spTgt spid="17"/>
                                        </p:tgtEl>
                                        <p:attrNameLst>
                                          <p:attrName>style.visibility</p:attrName>
                                        </p:attrNameLst>
                                      </p:cBhvr>
                                      <p:to>
                                        <p:strVal val="visible"/>
                                      </p:to>
                                    </p:set>
                                    <p:anim calcmode="lin" valueType="num">
                                      <p:cBhvr>
                                        <p:cTn id="40" dur="1000" fill="hold"/>
                                        <p:tgtEl>
                                          <p:spTgt spid="17"/>
                                        </p:tgtEl>
                                        <p:attrNameLst>
                                          <p:attrName>ppt_w</p:attrName>
                                        </p:attrNameLst>
                                      </p:cBhvr>
                                      <p:tavLst>
                                        <p:tav tm="0">
                                          <p:val>
                                            <p:strVal val="#ppt_w*0.70"/>
                                          </p:val>
                                        </p:tav>
                                        <p:tav tm="100000">
                                          <p:val>
                                            <p:strVal val="#ppt_w"/>
                                          </p:val>
                                        </p:tav>
                                      </p:tavLst>
                                    </p:anim>
                                    <p:anim calcmode="lin" valueType="num">
                                      <p:cBhvr>
                                        <p:cTn id="41" dur="1000" fill="hold"/>
                                        <p:tgtEl>
                                          <p:spTgt spid="17"/>
                                        </p:tgtEl>
                                        <p:attrNameLst>
                                          <p:attrName>ppt_h</p:attrName>
                                        </p:attrNameLst>
                                      </p:cBhvr>
                                      <p:tavLst>
                                        <p:tav tm="0">
                                          <p:val>
                                            <p:strVal val="#ppt_h"/>
                                          </p:val>
                                        </p:tav>
                                        <p:tav tm="100000">
                                          <p:val>
                                            <p:strVal val="#ppt_h"/>
                                          </p:val>
                                        </p:tav>
                                      </p:tavLst>
                                    </p:anim>
                                    <p:animEffect transition="in" filter="fade">
                                      <p:cBhvr>
                                        <p:cTn id="42" dur="1000"/>
                                        <p:tgtEl>
                                          <p:spTgt spid="17"/>
                                        </p:tgtEl>
                                      </p:cBhvr>
                                    </p:animEffect>
                                  </p:childTnLst>
                                </p:cTn>
                              </p:par>
                            </p:childTnLst>
                          </p:cTn>
                        </p:par>
                        <p:par>
                          <p:cTn id="43" fill="hold">
                            <p:stCondLst>
                              <p:cond delay="5500"/>
                            </p:stCondLst>
                            <p:childTnLst>
                              <p:par>
                                <p:cTn id="44" presetID="53" presetClass="entr" presetSubtype="16" fill="hold" grpId="0" nodeType="after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fade">
                                      <p:cBhvr>
                                        <p:cTn id="52" dur="1000"/>
                                        <p:tgtEl>
                                          <p:spTgt spid="26"/>
                                        </p:tgtEl>
                                      </p:cBhvr>
                                    </p:animEffect>
                                    <p:anim calcmode="lin" valueType="num">
                                      <p:cBhvr>
                                        <p:cTn id="53" dur="1000" fill="hold"/>
                                        <p:tgtEl>
                                          <p:spTgt spid="26"/>
                                        </p:tgtEl>
                                        <p:attrNameLst>
                                          <p:attrName>ppt_x</p:attrName>
                                        </p:attrNameLst>
                                      </p:cBhvr>
                                      <p:tavLst>
                                        <p:tav tm="0">
                                          <p:val>
                                            <p:strVal val="#ppt_x"/>
                                          </p:val>
                                        </p:tav>
                                        <p:tav tm="100000">
                                          <p:val>
                                            <p:strVal val="#ppt_x"/>
                                          </p:val>
                                        </p:tav>
                                      </p:tavLst>
                                    </p:anim>
                                    <p:anim calcmode="lin" valueType="num">
                                      <p:cBhvr>
                                        <p:cTn id="54" dur="1000" fill="hold"/>
                                        <p:tgtEl>
                                          <p:spTgt spid="26"/>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55" presetClass="entr" presetSubtype="0" fill="hold" nodeType="afterEffect">
                                  <p:stCondLst>
                                    <p:cond delay="0"/>
                                  </p:stCondLst>
                                  <p:childTnLst>
                                    <p:set>
                                      <p:cBhvr>
                                        <p:cTn id="57" dur="1" fill="hold">
                                          <p:stCondLst>
                                            <p:cond delay="0"/>
                                          </p:stCondLst>
                                        </p:cTn>
                                        <p:tgtEl>
                                          <p:spTgt spid="25"/>
                                        </p:tgtEl>
                                        <p:attrNameLst>
                                          <p:attrName>style.visibility</p:attrName>
                                        </p:attrNameLst>
                                      </p:cBhvr>
                                      <p:to>
                                        <p:strVal val="visible"/>
                                      </p:to>
                                    </p:set>
                                    <p:anim calcmode="lin" valueType="num">
                                      <p:cBhvr>
                                        <p:cTn id="58" dur="1000" fill="hold"/>
                                        <p:tgtEl>
                                          <p:spTgt spid="25"/>
                                        </p:tgtEl>
                                        <p:attrNameLst>
                                          <p:attrName>ppt_w</p:attrName>
                                        </p:attrNameLst>
                                      </p:cBhvr>
                                      <p:tavLst>
                                        <p:tav tm="0">
                                          <p:val>
                                            <p:strVal val="#ppt_w*0.70"/>
                                          </p:val>
                                        </p:tav>
                                        <p:tav tm="100000">
                                          <p:val>
                                            <p:strVal val="#ppt_w"/>
                                          </p:val>
                                        </p:tav>
                                      </p:tavLst>
                                    </p:anim>
                                    <p:anim calcmode="lin" valueType="num">
                                      <p:cBhvr>
                                        <p:cTn id="59" dur="1000" fill="hold"/>
                                        <p:tgtEl>
                                          <p:spTgt spid="25"/>
                                        </p:tgtEl>
                                        <p:attrNameLst>
                                          <p:attrName>ppt_h</p:attrName>
                                        </p:attrNameLst>
                                      </p:cBhvr>
                                      <p:tavLst>
                                        <p:tav tm="0">
                                          <p:val>
                                            <p:strVal val="#ppt_h"/>
                                          </p:val>
                                        </p:tav>
                                        <p:tav tm="100000">
                                          <p:val>
                                            <p:strVal val="#ppt_h"/>
                                          </p:val>
                                        </p:tav>
                                      </p:tavLst>
                                    </p:anim>
                                    <p:animEffect transition="in" filter="fade">
                                      <p:cBhvr>
                                        <p:cTn id="60" dur="1000"/>
                                        <p:tgtEl>
                                          <p:spTgt spid="25"/>
                                        </p:tgtEl>
                                      </p:cBhvr>
                                    </p:animEffect>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20"/>
                                        </p:tgtEl>
                                        <p:attrNameLst>
                                          <p:attrName>style.visibility</p:attrName>
                                        </p:attrNameLst>
                                      </p:cBhvr>
                                      <p:to>
                                        <p:strVal val="visible"/>
                                      </p:to>
                                    </p:set>
                                    <p:anim calcmode="lin" valueType="num">
                                      <p:cBhvr>
                                        <p:cTn id="64" dur="500" fill="hold"/>
                                        <p:tgtEl>
                                          <p:spTgt spid="20"/>
                                        </p:tgtEl>
                                        <p:attrNameLst>
                                          <p:attrName>ppt_w</p:attrName>
                                        </p:attrNameLst>
                                      </p:cBhvr>
                                      <p:tavLst>
                                        <p:tav tm="0">
                                          <p:val>
                                            <p:fltVal val="0"/>
                                          </p:val>
                                        </p:tav>
                                        <p:tav tm="100000">
                                          <p:val>
                                            <p:strVal val="#ppt_w"/>
                                          </p:val>
                                        </p:tav>
                                      </p:tavLst>
                                    </p:anim>
                                    <p:anim calcmode="lin" valueType="num">
                                      <p:cBhvr>
                                        <p:cTn id="65" dur="500" fill="hold"/>
                                        <p:tgtEl>
                                          <p:spTgt spid="20"/>
                                        </p:tgtEl>
                                        <p:attrNameLst>
                                          <p:attrName>ppt_h</p:attrName>
                                        </p:attrNameLst>
                                      </p:cBhvr>
                                      <p:tavLst>
                                        <p:tav tm="0">
                                          <p:val>
                                            <p:fltVal val="0"/>
                                          </p:val>
                                        </p:tav>
                                        <p:tav tm="100000">
                                          <p:val>
                                            <p:strVal val="#ppt_h"/>
                                          </p:val>
                                        </p:tav>
                                      </p:tavLst>
                                    </p:anim>
                                    <p:animEffect transition="in" filter="fade">
                                      <p:cBhvr>
                                        <p:cTn id="66" dur="500"/>
                                        <p:tgtEl>
                                          <p:spTgt spid="20"/>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55" presetClass="entr" presetSubtype="0" fill="hold"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p:cTn id="76" dur="1000" fill="hold"/>
                                        <p:tgtEl>
                                          <p:spTgt spid="33"/>
                                        </p:tgtEl>
                                        <p:attrNameLst>
                                          <p:attrName>ppt_w</p:attrName>
                                        </p:attrNameLst>
                                      </p:cBhvr>
                                      <p:tavLst>
                                        <p:tav tm="0">
                                          <p:val>
                                            <p:strVal val="#ppt_w*0.70"/>
                                          </p:val>
                                        </p:tav>
                                        <p:tav tm="100000">
                                          <p:val>
                                            <p:strVal val="#ppt_w"/>
                                          </p:val>
                                        </p:tav>
                                      </p:tavLst>
                                    </p:anim>
                                    <p:anim calcmode="lin" valueType="num">
                                      <p:cBhvr>
                                        <p:cTn id="77" dur="1000" fill="hold"/>
                                        <p:tgtEl>
                                          <p:spTgt spid="33"/>
                                        </p:tgtEl>
                                        <p:attrNameLst>
                                          <p:attrName>ppt_h</p:attrName>
                                        </p:attrNameLst>
                                      </p:cBhvr>
                                      <p:tavLst>
                                        <p:tav tm="0">
                                          <p:val>
                                            <p:strVal val="#ppt_h"/>
                                          </p:val>
                                        </p:tav>
                                        <p:tav tm="100000">
                                          <p:val>
                                            <p:strVal val="#ppt_h"/>
                                          </p:val>
                                        </p:tav>
                                      </p:tavLst>
                                    </p:anim>
                                    <p:animEffect transition="in" filter="fade">
                                      <p:cBhvr>
                                        <p:cTn id="78" dur="1000"/>
                                        <p:tgtEl>
                                          <p:spTgt spid="33"/>
                                        </p:tgtEl>
                                      </p:cBhvr>
                                    </p:animEffect>
                                  </p:childTnLst>
                                </p:cTn>
                              </p:par>
                            </p:childTnLst>
                          </p:cTn>
                        </p:par>
                        <p:par>
                          <p:cTn id="79" fill="hold">
                            <p:stCondLst>
                              <p:cond delay="10500"/>
                            </p:stCondLst>
                            <p:childTnLst>
                              <p:par>
                                <p:cTn id="80" presetID="53" presetClass="entr" presetSubtype="16" fill="hold" grpId="0" nodeType="afterEffect">
                                  <p:stCondLst>
                                    <p:cond delay="0"/>
                                  </p:stCondLst>
                                  <p:childTnLst>
                                    <p:set>
                                      <p:cBhvr>
                                        <p:cTn id="81" dur="1" fill="hold">
                                          <p:stCondLst>
                                            <p:cond delay="0"/>
                                          </p:stCondLst>
                                        </p:cTn>
                                        <p:tgtEl>
                                          <p:spTgt spid="21"/>
                                        </p:tgtEl>
                                        <p:attrNameLst>
                                          <p:attrName>style.visibility</p:attrName>
                                        </p:attrNameLst>
                                      </p:cBhvr>
                                      <p:to>
                                        <p:strVal val="visible"/>
                                      </p:to>
                                    </p:set>
                                    <p:anim calcmode="lin" valueType="num">
                                      <p:cBhvr>
                                        <p:cTn id="82" dur="500" fill="hold"/>
                                        <p:tgtEl>
                                          <p:spTgt spid="21"/>
                                        </p:tgtEl>
                                        <p:attrNameLst>
                                          <p:attrName>ppt_w</p:attrName>
                                        </p:attrNameLst>
                                      </p:cBhvr>
                                      <p:tavLst>
                                        <p:tav tm="0">
                                          <p:val>
                                            <p:fltVal val="0"/>
                                          </p:val>
                                        </p:tav>
                                        <p:tav tm="100000">
                                          <p:val>
                                            <p:strVal val="#ppt_w"/>
                                          </p:val>
                                        </p:tav>
                                      </p:tavLst>
                                    </p:anim>
                                    <p:anim calcmode="lin" valueType="num">
                                      <p:cBhvr>
                                        <p:cTn id="83" dur="500" fill="hold"/>
                                        <p:tgtEl>
                                          <p:spTgt spid="21"/>
                                        </p:tgtEl>
                                        <p:attrNameLst>
                                          <p:attrName>ppt_h</p:attrName>
                                        </p:attrNameLst>
                                      </p:cBhvr>
                                      <p:tavLst>
                                        <p:tav tm="0">
                                          <p:val>
                                            <p:fltVal val="0"/>
                                          </p:val>
                                        </p:tav>
                                        <p:tav tm="100000">
                                          <p:val>
                                            <p:strVal val="#ppt_h"/>
                                          </p:val>
                                        </p:tav>
                                      </p:tavLst>
                                    </p:anim>
                                    <p:animEffect transition="in" filter="fade">
                                      <p:cBhvr>
                                        <p:cTn id="84" dur="500"/>
                                        <p:tgtEl>
                                          <p:spTgt spid="21"/>
                                        </p:tgtEl>
                                      </p:cBhvr>
                                    </p:animEffect>
                                  </p:childTnLst>
                                </p:cTn>
                              </p:par>
                            </p:childTnLst>
                          </p:cTn>
                        </p:par>
                        <p:par>
                          <p:cTn id="85" fill="hold">
                            <p:stCondLst>
                              <p:cond delay="11000"/>
                            </p:stCondLst>
                            <p:childTnLst>
                              <p:par>
                                <p:cTn id="86" presetID="42" presetClass="entr" presetSubtype="0" fill="hold" grpId="0" nodeType="afterEffect">
                                  <p:stCondLst>
                                    <p:cond delay="0"/>
                                  </p:stCondLst>
                                  <p:childTnLst>
                                    <p:set>
                                      <p:cBhvr>
                                        <p:cTn id="87" dur="1" fill="hold">
                                          <p:stCondLst>
                                            <p:cond delay="0"/>
                                          </p:stCondLst>
                                        </p:cTn>
                                        <p:tgtEl>
                                          <p:spTgt spid="30"/>
                                        </p:tgtEl>
                                        <p:attrNameLst>
                                          <p:attrName>style.visibility</p:attrName>
                                        </p:attrNameLst>
                                      </p:cBhvr>
                                      <p:to>
                                        <p:strVal val="visible"/>
                                      </p:to>
                                    </p:set>
                                    <p:animEffect transition="in" filter="fade">
                                      <p:cBhvr>
                                        <p:cTn id="88" dur="1000"/>
                                        <p:tgtEl>
                                          <p:spTgt spid="30"/>
                                        </p:tgtEl>
                                      </p:cBhvr>
                                    </p:animEffect>
                                    <p:anim calcmode="lin" valueType="num">
                                      <p:cBhvr>
                                        <p:cTn id="89" dur="1000" fill="hold"/>
                                        <p:tgtEl>
                                          <p:spTgt spid="30"/>
                                        </p:tgtEl>
                                        <p:attrNameLst>
                                          <p:attrName>ppt_x</p:attrName>
                                        </p:attrNameLst>
                                      </p:cBhvr>
                                      <p:tavLst>
                                        <p:tav tm="0">
                                          <p:val>
                                            <p:strVal val="#ppt_x"/>
                                          </p:val>
                                        </p:tav>
                                        <p:tav tm="100000">
                                          <p:val>
                                            <p:strVal val="#ppt_x"/>
                                          </p:val>
                                        </p:tav>
                                      </p:tavLst>
                                    </p:anim>
                                    <p:anim calcmode="lin" valueType="num">
                                      <p:cBhvr>
                                        <p:cTn id="90" dur="1000" fill="hold"/>
                                        <p:tgtEl>
                                          <p:spTgt spid="30"/>
                                        </p:tgtEl>
                                        <p:attrNameLst>
                                          <p:attrName>ppt_y</p:attrName>
                                        </p:attrNameLst>
                                      </p:cBhvr>
                                      <p:tavLst>
                                        <p:tav tm="0">
                                          <p:val>
                                            <p:strVal val="#ppt_y+.1"/>
                                          </p:val>
                                        </p:tav>
                                        <p:tav tm="100000">
                                          <p:val>
                                            <p:strVal val="#ppt_y"/>
                                          </p:val>
                                        </p:tav>
                                      </p:tavLst>
                                    </p:anim>
                                  </p:childTnLst>
                                </p:cTn>
                              </p:par>
                            </p:childTnLst>
                          </p:cTn>
                        </p:par>
                        <p:par>
                          <p:cTn id="91" fill="hold">
                            <p:stCondLst>
                              <p:cond delay="12000"/>
                            </p:stCondLst>
                            <p:childTnLst>
                              <p:par>
                                <p:cTn id="92" presetID="55" presetClass="entr" presetSubtype="0" fill="hold" nodeType="afterEffect">
                                  <p:stCondLst>
                                    <p:cond delay="0"/>
                                  </p:stCondLst>
                                  <p:childTnLst>
                                    <p:set>
                                      <p:cBhvr>
                                        <p:cTn id="93" dur="1" fill="hold">
                                          <p:stCondLst>
                                            <p:cond delay="0"/>
                                          </p:stCondLst>
                                        </p:cTn>
                                        <p:tgtEl>
                                          <p:spTgt spid="36"/>
                                        </p:tgtEl>
                                        <p:attrNameLst>
                                          <p:attrName>style.visibility</p:attrName>
                                        </p:attrNameLst>
                                      </p:cBhvr>
                                      <p:to>
                                        <p:strVal val="visible"/>
                                      </p:to>
                                    </p:set>
                                    <p:anim calcmode="lin" valueType="num">
                                      <p:cBhvr>
                                        <p:cTn id="94" dur="1000" fill="hold"/>
                                        <p:tgtEl>
                                          <p:spTgt spid="36"/>
                                        </p:tgtEl>
                                        <p:attrNameLst>
                                          <p:attrName>ppt_w</p:attrName>
                                        </p:attrNameLst>
                                      </p:cBhvr>
                                      <p:tavLst>
                                        <p:tav tm="0">
                                          <p:val>
                                            <p:strVal val="#ppt_w*0.70"/>
                                          </p:val>
                                        </p:tav>
                                        <p:tav tm="100000">
                                          <p:val>
                                            <p:strVal val="#ppt_w"/>
                                          </p:val>
                                        </p:tav>
                                      </p:tavLst>
                                    </p:anim>
                                    <p:anim calcmode="lin" valueType="num">
                                      <p:cBhvr>
                                        <p:cTn id="95" dur="1000" fill="hold"/>
                                        <p:tgtEl>
                                          <p:spTgt spid="36"/>
                                        </p:tgtEl>
                                        <p:attrNameLst>
                                          <p:attrName>ppt_h</p:attrName>
                                        </p:attrNameLst>
                                      </p:cBhvr>
                                      <p:tavLst>
                                        <p:tav tm="0">
                                          <p:val>
                                            <p:strVal val="#ppt_h"/>
                                          </p:val>
                                        </p:tav>
                                        <p:tav tm="100000">
                                          <p:val>
                                            <p:strVal val="#ppt_h"/>
                                          </p:val>
                                        </p:tav>
                                      </p:tavLst>
                                    </p:anim>
                                    <p:animEffect transition="in" filter="fade">
                                      <p:cBhvr>
                                        <p:cTn id="96" dur="1000"/>
                                        <p:tgtEl>
                                          <p:spTgt spid="36"/>
                                        </p:tgtEl>
                                      </p:cBhvr>
                                    </p:animEffect>
                                  </p:childTnLst>
                                </p:cTn>
                              </p:par>
                            </p:childTnLst>
                          </p:cTn>
                        </p:par>
                        <p:par>
                          <p:cTn id="97" fill="hold">
                            <p:stCondLst>
                              <p:cond delay="13000"/>
                            </p:stCondLst>
                            <p:childTnLst>
                              <p:par>
                                <p:cTn id="98" presetID="53" presetClass="entr" presetSubtype="16" fill="hold" grpId="0" nodeType="afterEffect">
                                  <p:stCondLst>
                                    <p:cond delay="0"/>
                                  </p:stCondLst>
                                  <p:childTnLst>
                                    <p:set>
                                      <p:cBhvr>
                                        <p:cTn id="99" dur="1" fill="hold">
                                          <p:stCondLst>
                                            <p:cond delay="0"/>
                                          </p:stCondLst>
                                        </p:cTn>
                                        <p:tgtEl>
                                          <p:spTgt spid="22"/>
                                        </p:tgtEl>
                                        <p:attrNameLst>
                                          <p:attrName>style.visibility</p:attrName>
                                        </p:attrNameLst>
                                      </p:cBhvr>
                                      <p:to>
                                        <p:strVal val="visible"/>
                                      </p:to>
                                    </p:set>
                                    <p:anim calcmode="lin" valueType="num">
                                      <p:cBhvr>
                                        <p:cTn id="100" dur="500" fill="hold"/>
                                        <p:tgtEl>
                                          <p:spTgt spid="22"/>
                                        </p:tgtEl>
                                        <p:attrNameLst>
                                          <p:attrName>ppt_w</p:attrName>
                                        </p:attrNameLst>
                                      </p:cBhvr>
                                      <p:tavLst>
                                        <p:tav tm="0">
                                          <p:val>
                                            <p:fltVal val="0"/>
                                          </p:val>
                                        </p:tav>
                                        <p:tav tm="100000">
                                          <p:val>
                                            <p:strVal val="#ppt_w"/>
                                          </p:val>
                                        </p:tav>
                                      </p:tavLst>
                                    </p:anim>
                                    <p:anim calcmode="lin" valueType="num">
                                      <p:cBhvr>
                                        <p:cTn id="101" dur="500" fill="hold"/>
                                        <p:tgtEl>
                                          <p:spTgt spid="22"/>
                                        </p:tgtEl>
                                        <p:attrNameLst>
                                          <p:attrName>ppt_h</p:attrName>
                                        </p:attrNameLst>
                                      </p:cBhvr>
                                      <p:tavLst>
                                        <p:tav tm="0">
                                          <p:val>
                                            <p:fltVal val="0"/>
                                          </p:val>
                                        </p:tav>
                                        <p:tav tm="100000">
                                          <p:val>
                                            <p:strVal val="#ppt_h"/>
                                          </p:val>
                                        </p:tav>
                                      </p:tavLst>
                                    </p:anim>
                                    <p:animEffect transition="in" filter="fade">
                                      <p:cBhvr>
                                        <p:cTn id="102" dur="500"/>
                                        <p:tgtEl>
                                          <p:spTgt spid="22"/>
                                        </p:tgtEl>
                                      </p:cBhvr>
                                    </p:animEffect>
                                  </p:childTnLst>
                                </p:cTn>
                              </p:par>
                            </p:childTnLst>
                          </p:cTn>
                        </p:par>
                        <p:par>
                          <p:cTn id="103" fill="hold">
                            <p:stCondLst>
                              <p:cond delay="13500"/>
                            </p:stCondLst>
                            <p:childTnLst>
                              <p:par>
                                <p:cTn id="104" presetID="42" presetClass="entr" presetSubtype="0" fill="hold" grpId="0" nodeType="afterEffect">
                                  <p:stCondLst>
                                    <p:cond delay="0"/>
                                  </p:stCondLst>
                                  <p:childTnLst>
                                    <p:set>
                                      <p:cBhvr>
                                        <p:cTn id="105" dur="1" fill="hold">
                                          <p:stCondLst>
                                            <p:cond delay="0"/>
                                          </p:stCondLst>
                                        </p:cTn>
                                        <p:tgtEl>
                                          <p:spTgt spid="31"/>
                                        </p:tgtEl>
                                        <p:attrNameLst>
                                          <p:attrName>style.visibility</p:attrName>
                                        </p:attrNameLst>
                                      </p:cBhvr>
                                      <p:to>
                                        <p:strVal val="visible"/>
                                      </p:to>
                                    </p:set>
                                    <p:animEffect transition="in" filter="fade">
                                      <p:cBhvr>
                                        <p:cTn id="106" dur="1000"/>
                                        <p:tgtEl>
                                          <p:spTgt spid="31"/>
                                        </p:tgtEl>
                                      </p:cBhvr>
                                    </p:animEffect>
                                    <p:anim calcmode="lin" valueType="num">
                                      <p:cBhvr>
                                        <p:cTn id="107" dur="1000" fill="hold"/>
                                        <p:tgtEl>
                                          <p:spTgt spid="31"/>
                                        </p:tgtEl>
                                        <p:attrNameLst>
                                          <p:attrName>ppt_x</p:attrName>
                                        </p:attrNameLst>
                                      </p:cBhvr>
                                      <p:tavLst>
                                        <p:tav tm="0">
                                          <p:val>
                                            <p:strVal val="#ppt_x"/>
                                          </p:val>
                                        </p:tav>
                                        <p:tav tm="100000">
                                          <p:val>
                                            <p:strVal val="#ppt_x"/>
                                          </p:val>
                                        </p:tav>
                                      </p:tavLst>
                                    </p:anim>
                                    <p:anim calcmode="lin" valueType="num">
                                      <p:cBhvr>
                                        <p:cTn id="10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9" grpId="0" animBg="1"/>
      <p:bldP spid="20" grpId="0" animBg="1"/>
      <p:bldP spid="21" grpId="0" animBg="1"/>
      <p:bldP spid="22" grpId="0" animBg="1"/>
      <p:bldP spid="24" grpId="0"/>
      <p:bldP spid="26" grpId="0"/>
      <p:bldP spid="28" grpId="0"/>
      <p:bldP spid="30" grpId="0"/>
      <p:bldP spid="31" grpId="0"/>
      <p:bldP spid="3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C65E1C0E-E2AB-42F7-B7E7-42DE7F5B159A}"/>
              </a:ext>
            </a:extLst>
          </p:cNvPr>
          <p:cNvGrpSpPr/>
          <p:nvPr/>
        </p:nvGrpSpPr>
        <p:grpSpPr>
          <a:xfrm rot="17280000">
            <a:off x="601188" y="3703934"/>
            <a:ext cx="1973538" cy="2589361"/>
            <a:chOff x="8107853" y="666113"/>
            <a:chExt cx="2433373" cy="3192687"/>
          </a:xfrm>
        </p:grpSpPr>
        <p:sp>
          <p:nvSpPr>
            <p:cNvPr id="11" name="Freeform: Shape 10">
              <a:extLst>
                <a:ext uri="{FF2B5EF4-FFF2-40B4-BE49-F238E27FC236}">
                  <a16:creationId xmlns:a16="http://schemas.microsoft.com/office/drawing/2014/main" id="{5A7387D7-6A19-45E6-A7D3-694F9D8BBF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4D7FB"/>
            </a:solidFill>
            <a:ln w="177800">
              <a:solidFill>
                <a:srgbClr val="44D7F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A314D447-9F54-44BA-9996-38849F0573F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5B58B69C-EF42-4FE8-B5C0-20133EB07C82}"/>
              </a:ext>
            </a:extLst>
          </p:cNvPr>
          <p:cNvGrpSpPr/>
          <p:nvPr/>
        </p:nvGrpSpPr>
        <p:grpSpPr>
          <a:xfrm flipV="1">
            <a:off x="2788920" y="3072998"/>
            <a:ext cx="1973536" cy="2589364"/>
            <a:chOff x="8107853" y="666113"/>
            <a:chExt cx="2433373" cy="3192687"/>
          </a:xfrm>
        </p:grpSpPr>
        <p:sp>
          <p:nvSpPr>
            <p:cNvPr id="14" name="Freeform: Shape 13">
              <a:extLst>
                <a:ext uri="{FF2B5EF4-FFF2-40B4-BE49-F238E27FC236}">
                  <a16:creationId xmlns:a16="http://schemas.microsoft.com/office/drawing/2014/main" id="{04BDCF06-FC0E-4A89-8491-4C249245EE02}"/>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36B8E3"/>
            </a:solidFill>
            <a:ln w="177800">
              <a:solidFill>
                <a:srgbClr val="36B8E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03E03928-21A9-4D83-A91A-408E8724D83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BCBA392F-E3C6-493D-9E9C-F4D0EECFDB9E}"/>
              </a:ext>
            </a:extLst>
          </p:cNvPr>
          <p:cNvGrpSpPr/>
          <p:nvPr/>
        </p:nvGrpSpPr>
        <p:grpSpPr>
          <a:xfrm rot="17280000">
            <a:off x="4066035" y="1197406"/>
            <a:ext cx="1973538" cy="2589361"/>
            <a:chOff x="8107853" y="666113"/>
            <a:chExt cx="2433373" cy="3192687"/>
          </a:xfrm>
        </p:grpSpPr>
        <p:sp>
          <p:nvSpPr>
            <p:cNvPr id="17" name="Freeform: Shape 16">
              <a:extLst>
                <a:ext uri="{FF2B5EF4-FFF2-40B4-BE49-F238E27FC236}">
                  <a16:creationId xmlns:a16="http://schemas.microsoft.com/office/drawing/2014/main" id="{EE1A10EB-63D1-4864-9A93-99E02FA77E23}"/>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239BD3"/>
            </a:solidFill>
            <a:ln w="177800">
              <a:solidFill>
                <a:srgbClr val="239B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765DC43B-2608-461D-95F3-600BCE54618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7E28A3C5-32B9-4384-B64D-4BCA4C49CE0C}"/>
              </a:ext>
            </a:extLst>
          </p:cNvPr>
          <p:cNvGrpSpPr/>
          <p:nvPr/>
        </p:nvGrpSpPr>
        <p:grpSpPr>
          <a:xfrm>
            <a:off x="6236208" y="1683110"/>
            <a:ext cx="1973536" cy="2589364"/>
            <a:chOff x="8107853" y="666113"/>
            <a:chExt cx="2433373" cy="3192687"/>
          </a:xfrm>
        </p:grpSpPr>
        <p:sp>
          <p:nvSpPr>
            <p:cNvPr id="20" name="Freeform: Shape 19">
              <a:extLst>
                <a:ext uri="{FF2B5EF4-FFF2-40B4-BE49-F238E27FC236}">
                  <a16:creationId xmlns:a16="http://schemas.microsoft.com/office/drawing/2014/main" id="{EFEE0095-9C8E-46B5-AF38-5AFE2A4804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157EBF"/>
            </a:solidFill>
            <a:ln w="177800">
              <a:solidFill>
                <a:srgbClr val="157E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9B055EAF-D915-4AEF-A784-2AD9F83253A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78539EDC-CF0C-4738-933A-95F61FC664C0}"/>
              </a:ext>
            </a:extLst>
          </p:cNvPr>
          <p:cNvGrpSpPr/>
          <p:nvPr/>
        </p:nvGrpSpPr>
        <p:grpSpPr>
          <a:xfrm rot="4297412" flipV="1">
            <a:off x="7502471" y="3534406"/>
            <a:ext cx="1973538" cy="2589361"/>
            <a:chOff x="8107853" y="666113"/>
            <a:chExt cx="2433373" cy="3192687"/>
          </a:xfrm>
        </p:grpSpPr>
        <p:sp>
          <p:nvSpPr>
            <p:cNvPr id="23" name="Freeform: Shape 22">
              <a:extLst>
                <a:ext uri="{FF2B5EF4-FFF2-40B4-BE49-F238E27FC236}">
                  <a16:creationId xmlns:a16="http://schemas.microsoft.com/office/drawing/2014/main" id="{582BD67D-B409-4086-A6C1-9560B18016F1}"/>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0967B9"/>
            </a:solidFill>
            <a:ln w="177800">
              <a:solidFill>
                <a:srgbClr val="0967B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9B9DEDB5-C434-4BAB-A30A-E985BD06465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E3D9AA66-A666-4376-B35F-CABCDBE80CDB}"/>
              </a:ext>
            </a:extLst>
          </p:cNvPr>
          <p:cNvGrpSpPr/>
          <p:nvPr/>
        </p:nvGrpSpPr>
        <p:grpSpPr>
          <a:xfrm flipV="1">
            <a:off x="9677400" y="3035576"/>
            <a:ext cx="1973539" cy="2589361"/>
            <a:chOff x="8107853" y="666113"/>
            <a:chExt cx="2433373" cy="3192687"/>
          </a:xfrm>
        </p:grpSpPr>
        <p:sp>
          <p:nvSpPr>
            <p:cNvPr id="27" name="Freeform: Shape 26">
              <a:extLst>
                <a:ext uri="{FF2B5EF4-FFF2-40B4-BE49-F238E27FC236}">
                  <a16:creationId xmlns:a16="http://schemas.microsoft.com/office/drawing/2014/main" id="{5E488663-A182-4B73-9C17-C257F9EB1F57}"/>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0050AA"/>
            </a:solidFill>
            <a:ln w="177800">
              <a:solidFill>
                <a:srgbClr val="0050A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42A73DC-08CF-4A83-8B67-DD515116E8E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Oval 29">
            <a:extLst>
              <a:ext uri="{FF2B5EF4-FFF2-40B4-BE49-F238E27FC236}">
                <a16:creationId xmlns:a16="http://schemas.microsoft.com/office/drawing/2014/main" id="{21C21451-37A2-4ACB-9925-62F094771602}"/>
              </a:ext>
            </a:extLst>
          </p:cNvPr>
          <p:cNvSpPr>
            <a:spLocks noChangeAspect="1"/>
          </p:cNvSpPr>
          <p:nvPr/>
        </p:nvSpPr>
        <p:spPr>
          <a:xfrm>
            <a:off x="2103120" y="464576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31" name="Oval 30">
            <a:extLst>
              <a:ext uri="{FF2B5EF4-FFF2-40B4-BE49-F238E27FC236}">
                <a16:creationId xmlns:a16="http://schemas.microsoft.com/office/drawing/2014/main" id="{79BEEEB8-D418-4FF7-AFAC-1EC0778E656C}"/>
              </a:ext>
            </a:extLst>
          </p:cNvPr>
          <p:cNvSpPr>
            <a:spLocks noChangeAspect="1"/>
          </p:cNvSpPr>
          <p:nvPr/>
        </p:nvSpPr>
        <p:spPr>
          <a:xfrm>
            <a:off x="3822192" y="333817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32" name="Oval 31">
            <a:extLst>
              <a:ext uri="{FF2B5EF4-FFF2-40B4-BE49-F238E27FC236}">
                <a16:creationId xmlns:a16="http://schemas.microsoft.com/office/drawing/2014/main" id="{8293AD80-B746-45B6-9107-31760D8AC15A}"/>
              </a:ext>
            </a:extLst>
          </p:cNvPr>
          <p:cNvSpPr>
            <a:spLocks noChangeAspect="1"/>
          </p:cNvSpPr>
          <p:nvPr/>
        </p:nvSpPr>
        <p:spPr>
          <a:xfrm>
            <a:off x="5596128" y="214945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33" name="Oval 32">
            <a:extLst>
              <a:ext uri="{FF2B5EF4-FFF2-40B4-BE49-F238E27FC236}">
                <a16:creationId xmlns:a16="http://schemas.microsoft.com/office/drawing/2014/main" id="{289988A0-D2A4-4031-AAC6-94456EB98356}"/>
              </a:ext>
            </a:extLst>
          </p:cNvPr>
          <p:cNvSpPr>
            <a:spLocks noChangeAspect="1"/>
          </p:cNvSpPr>
          <p:nvPr/>
        </p:nvSpPr>
        <p:spPr>
          <a:xfrm>
            <a:off x="7269480" y="344790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34" name="Oval 33">
            <a:extLst>
              <a:ext uri="{FF2B5EF4-FFF2-40B4-BE49-F238E27FC236}">
                <a16:creationId xmlns:a16="http://schemas.microsoft.com/office/drawing/2014/main" id="{1967C144-9E11-44F1-B201-D63189193412}"/>
              </a:ext>
            </a:extLst>
          </p:cNvPr>
          <p:cNvSpPr>
            <a:spLocks noChangeAspect="1"/>
          </p:cNvSpPr>
          <p:nvPr/>
        </p:nvSpPr>
        <p:spPr>
          <a:xfrm>
            <a:off x="9006840" y="461833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35" name="Oval 34">
            <a:extLst>
              <a:ext uri="{FF2B5EF4-FFF2-40B4-BE49-F238E27FC236}">
                <a16:creationId xmlns:a16="http://schemas.microsoft.com/office/drawing/2014/main" id="{0EB55613-B20C-42E3-B64D-82CE7AF8E96B}"/>
              </a:ext>
            </a:extLst>
          </p:cNvPr>
          <p:cNvSpPr>
            <a:spLocks noChangeAspect="1"/>
          </p:cNvSpPr>
          <p:nvPr/>
        </p:nvSpPr>
        <p:spPr>
          <a:xfrm>
            <a:off x="10698480" y="331074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sp>
        <p:nvSpPr>
          <p:cNvPr id="36" name="TextBox 35">
            <a:extLst>
              <a:ext uri="{FF2B5EF4-FFF2-40B4-BE49-F238E27FC236}">
                <a16:creationId xmlns:a16="http://schemas.microsoft.com/office/drawing/2014/main" id="{A2C9B940-0C6B-4DDA-98F1-ACFE5C942457}"/>
              </a:ext>
            </a:extLst>
          </p:cNvPr>
          <p:cNvSpPr txBox="1"/>
          <p:nvPr/>
        </p:nvSpPr>
        <p:spPr>
          <a:xfrm>
            <a:off x="124812" y="2564116"/>
            <a:ext cx="2684038" cy="1148007"/>
          </a:xfrm>
          <a:prstGeom prst="rect">
            <a:avLst/>
          </a:prstGeom>
          <a:noFill/>
        </p:spPr>
        <p:txBody>
          <a:bodyPr wrap="square" rtlCol="0">
            <a:spAutoFit/>
          </a:bodyPr>
          <a:lstStyle/>
          <a:p>
            <a:pPr algn="ctr" defTabSz="1219170">
              <a:spcBef>
                <a:spcPct val="20000"/>
              </a:spcBef>
              <a:defRPr/>
            </a:pPr>
            <a:r>
              <a:rPr lang="en-US" sz="1400" b="1" dirty="0">
                <a:solidFill>
                  <a:srgbClr val="44D7FB"/>
                </a:solidFill>
                <a:latin typeface="Candara" panose="020E0502030303020204" pitchFamily="34" charset="0"/>
              </a:rPr>
              <a:t>LOREM IPSUM</a:t>
            </a:r>
            <a:endParaRPr lang="en-US" sz="1400" dirty="0">
              <a:solidFill>
                <a:srgbClr val="44D7FB"/>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38" name="TextBox 37">
            <a:extLst>
              <a:ext uri="{FF2B5EF4-FFF2-40B4-BE49-F238E27FC236}">
                <a16:creationId xmlns:a16="http://schemas.microsoft.com/office/drawing/2014/main" id="{D03AAD26-D390-40A0-898F-69F849EFB6AE}"/>
              </a:ext>
            </a:extLst>
          </p:cNvPr>
          <p:cNvSpPr txBox="1"/>
          <p:nvPr/>
        </p:nvSpPr>
        <p:spPr>
          <a:xfrm>
            <a:off x="1801024" y="5605248"/>
            <a:ext cx="3486282"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a:t>
            </a:r>
            <a:endParaRPr lang="en-US" sz="1400" dirty="0">
              <a:solidFill>
                <a:srgbClr val="36B8E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0" name="TextBox 39">
            <a:extLst>
              <a:ext uri="{FF2B5EF4-FFF2-40B4-BE49-F238E27FC236}">
                <a16:creationId xmlns:a16="http://schemas.microsoft.com/office/drawing/2014/main" id="{C1E38F77-11F3-4050-8352-A67FCD903EE4}"/>
              </a:ext>
            </a:extLst>
          </p:cNvPr>
          <p:cNvSpPr txBox="1"/>
          <p:nvPr/>
        </p:nvSpPr>
        <p:spPr>
          <a:xfrm>
            <a:off x="9510801" y="1642826"/>
            <a:ext cx="2564818" cy="1148007"/>
          </a:xfrm>
          <a:prstGeom prst="rect">
            <a:avLst/>
          </a:prstGeom>
          <a:noFill/>
        </p:spPr>
        <p:txBody>
          <a:bodyPr wrap="square" rtlCol="0">
            <a:spAutoFit/>
          </a:bodyPr>
          <a:lstStyle/>
          <a:p>
            <a:pPr algn="ctr" defTabSz="1219170">
              <a:spcBef>
                <a:spcPct val="20000"/>
              </a:spcBef>
              <a:defRPr/>
            </a:pPr>
            <a:r>
              <a:rPr lang="en-US" sz="1400" b="1" dirty="0">
                <a:solidFill>
                  <a:srgbClr val="0050AA"/>
                </a:solidFill>
                <a:latin typeface="Candara" panose="020E0502030303020204" pitchFamily="34" charset="0"/>
              </a:rPr>
              <a:t>LOREM IPSUM</a:t>
            </a:r>
            <a:endParaRPr lang="en-US" sz="1400" dirty="0">
              <a:solidFill>
                <a:srgbClr val="0050AA"/>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2" name="TextBox 41">
            <a:extLst>
              <a:ext uri="{FF2B5EF4-FFF2-40B4-BE49-F238E27FC236}">
                <a16:creationId xmlns:a16="http://schemas.microsoft.com/office/drawing/2014/main" id="{20C4EBFC-0C56-453C-AFD7-03F135E3DEE5}"/>
              </a:ext>
            </a:extLst>
          </p:cNvPr>
          <p:cNvSpPr txBox="1"/>
          <p:nvPr/>
        </p:nvSpPr>
        <p:spPr>
          <a:xfrm>
            <a:off x="6347483" y="5605248"/>
            <a:ext cx="3247240" cy="947952"/>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a:t>
            </a:r>
            <a:endParaRPr lang="en-US" sz="1400" dirty="0">
              <a:solidFill>
                <a:srgbClr val="0967B9"/>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4" name="TextBox 43">
            <a:extLst>
              <a:ext uri="{FF2B5EF4-FFF2-40B4-BE49-F238E27FC236}">
                <a16:creationId xmlns:a16="http://schemas.microsoft.com/office/drawing/2014/main" id="{24CFB70F-929D-4462-A583-AE917D8B7359}"/>
              </a:ext>
            </a:extLst>
          </p:cNvPr>
          <p:cNvSpPr txBox="1"/>
          <p:nvPr/>
        </p:nvSpPr>
        <p:spPr>
          <a:xfrm>
            <a:off x="4738743" y="3746606"/>
            <a:ext cx="2119506" cy="1548116"/>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a:t>
            </a:r>
            <a:endParaRPr lang="en-US" sz="1400" dirty="0">
              <a:solidFill>
                <a:srgbClr val="239BD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6" name="TextBox 45">
            <a:extLst>
              <a:ext uri="{FF2B5EF4-FFF2-40B4-BE49-F238E27FC236}">
                <a16:creationId xmlns:a16="http://schemas.microsoft.com/office/drawing/2014/main" id="{2830183F-1049-4A67-A4BA-F74B5B0BA17A}"/>
              </a:ext>
            </a:extLst>
          </p:cNvPr>
          <p:cNvSpPr txBox="1"/>
          <p:nvPr/>
        </p:nvSpPr>
        <p:spPr>
          <a:xfrm>
            <a:off x="6781800" y="860916"/>
            <a:ext cx="2525082" cy="1148007"/>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a:t>
            </a:r>
            <a:endParaRPr lang="en-US" sz="1400" dirty="0">
              <a:solidFill>
                <a:srgbClr val="157EBF"/>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9" name="Freeform 145">
            <a:extLst>
              <a:ext uri="{FF2B5EF4-FFF2-40B4-BE49-F238E27FC236}">
                <a16:creationId xmlns:a16="http://schemas.microsoft.com/office/drawing/2014/main" id="{E00BA997-C314-4940-9B00-68E2D13AACBA}"/>
              </a:ext>
            </a:extLst>
          </p:cNvPr>
          <p:cNvSpPr>
            <a:spLocks noChangeAspect="1" noEditPoints="1"/>
          </p:cNvSpPr>
          <p:nvPr/>
        </p:nvSpPr>
        <p:spPr bwMode="auto">
          <a:xfrm>
            <a:off x="8176244" y="4464194"/>
            <a:ext cx="385284" cy="45720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0" name="Группа 365">
            <a:extLst>
              <a:ext uri="{FF2B5EF4-FFF2-40B4-BE49-F238E27FC236}">
                <a16:creationId xmlns:a16="http://schemas.microsoft.com/office/drawing/2014/main" id="{0CA12042-8042-4FC2-81F6-36108A2E49B1}"/>
              </a:ext>
            </a:extLst>
          </p:cNvPr>
          <p:cNvGrpSpPr>
            <a:grpSpLocks noChangeAspect="1"/>
          </p:cNvGrpSpPr>
          <p:nvPr/>
        </p:nvGrpSpPr>
        <p:grpSpPr>
          <a:xfrm>
            <a:off x="1281808" y="4808831"/>
            <a:ext cx="547541" cy="457200"/>
            <a:chOff x="5824538" y="3263900"/>
            <a:chExt cx="3636963" cy="3036887"/>
          </a:xfrm>
          <a:solidFill>
            <a:schemeClr val="bg1"/>
          </a:solidFill>
          <a:effectLst>
            <a:outerShdw blurRad="63500" sx="102000" sy="102000" algn="ctr" rotWithShape="0">
              <a:prstClr val="black">
                <a:alpha val="40000"/>
              </a:prstClr>
            </a:outerShdw>
          </a:effectLst>
        </p:grpSpPr>
        <p:sp>
          <p:nvSpPr>
            <p:cNvPr id="51" name="Freeform 326">
              <a:extLst>
                <a:ext uri="{FF2B5EF4-FFF2-40B4-BE49-F238E27FC236}">
                  <a16:creationId xmlns:a16="http://schemas.microsoft.com/office/drawing/2014/main" id="{AA2BAE1E-C892-459D-B614-5BAC7CDB5E2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27">
              <a:extLst>
                <a:ext uri="{FF2B5EF4-FFF2-40B4-BE49-F238E27FC236}">
                  <a16:creationId xmlns:a16="http://schemas.microsoft.com/office/drawing/2014/main" id="{343567CD-386C-4BD2-8220-49CE64243E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3" name="Группа 379">
            <a:extLst>
              <a:ext uri="{FF2B5EF4-FFF2-40B4-BE49-F238E27FC236}">
                <a16:creationId xmlns:a16="http://schemas.microsoft.com/office/drawing/2014/main" id="{086EED1F-3711-4715-A319-4FAA1A6573BB}"/>
              </a:ext>
            </a:extLst>
          </p:cNvPr>
          <p:cNvGrpSpPr>
            <a:grpSpLocks noChangeAspect="1"/>
          </p:cNvGrpSpPr>
          <p:nvPr/>
        </p:nvGrpSpPr>
        <p:grpSpPr>
          <a:xfrm>
            <a:off x="4698607" y="2342351"/>
            <a:ext cx="508345" cy="457200"/>
            <a:chOff x="5834063" y="3221038"/>
            <a:chExt cx="2335212" cy="2100262"/>
          </a:xfrm>
          <a:solidFill>
            <a:schemeClr val="bg1"/>
          </a:solidFill>
          <a:effectLst>
            <a:outerShdw blurRad="63500" sx="102000" sy="102000" algn="ctr" rotWithShape="0">
              <a:prstClr val="black">
                <a:alpha val="40000"/>
              </a:prstClr>
            </a:outerShdw>
          </a:effectLst>
        </p:grpSpPr>
        <p:sp>
          <p:nvSpPr>
            <p:cNvPr id="54" name="Freeform 337">
              <a:extLst>
                <a:ext uri="{FF2B5EF4-FFF2-40B4-BE49-F238E27FC236}">
                  <a16:creationId xmlns:a16="http://schemas.microsoft.com/office/drawing/2014/main" id="{ED99D528-7298-437D-B665-43F7C7BBDB66}"/>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38">
              <a:extLst>
                <a:ext uri="{FF2B5EF4-FFF2-40B4-BE49-F238E27FC236}">
                  <a16:creationId xmlns:a16="http://schemas.microsoft.com/office/drawing/2014/main" id="{63F34A4F-BDD5-4FEC-9734-4B952162F23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339">
              <a:extLst>
                <a:ext uri="{FF2B5EF4-FFF2-40B4-BE49-F238E27FC236}">
                  <a16:creationId xmlns:a16="http://schemas.microsoft.com/office/drawing/2014/main" id="{0B17E71F-54DC-43A6-8575-6F2B2C6FA214}"/>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340">
              <a:extLst>
                <a:ext uri="{FF2B5EF4-FFF2-40B4-BE49-F238E27FC236}">
                  <a16:creationId xmlns:a16="http://schemas.microsoft.com/office/drawing/2014/main" id="{2A8C375F-95CF-438C-8AEA-1C6B6F8A104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8" name="Группа 298">
            <a:extLst>
              <a:ext uri="{FF2B5EF4-FFF2-40B4-BE49-F238E27FC236}">
                <a16:creationId xmlns:a16="http://schemas.microsoft.com/office/drawing/2014/main" id="{A2970517-5846-490B-BBD3-DCEF8A75E4CD}"/>
              </a:ext>
            </a:extLst>
          </p:cNvPr>
          <p:cNvGrpSpPr>
            <a:grpSpLocks noChangeAspect="1"/>
          </p:cNvGrpSpPr>
          <p:nvPr/>
        </p:nvGrpSpPr>
        <p:grpSpPr>
          <a:xfrm>
            <a:off x="3511549" y="4139080"/>
            <a:ext cx="459703" cy="457200"/>
            <a:chOff x="5848350" y="3192463"/>
            <a:chExt cx="2041525" cy="2030413"/>
          </a:xfrm>
          <a:solidFill>
            <a:schemeClr val="bg1"/>
          </a:solidFill>
          <a:effectLst>
            <a:outerShdw blurRad="63500" sx="102000" sy="102000" algn="ctr" rotWithShape="0">
              <a:prstClr val="black">
                <a:alpha val="40000"/>
              </a:prstClr>
            </a:outerShdw>
          </a:effectLst>
        </p:grpSpPr>
        <p:sp>
          <p:nvSpPr>
            <p:cNvPr id="59" name="Freeform 266">
              <a:extLst>
                <a:ext uri="{FF2B5EF4-FFF2-40B4-BE49-F238E27FC236}">
                  <a16:creationId xmlns:a16="http://schemas.microsoft.com/office/drawing/2014/main" id="{A815C10E-64EB-4AD7-8B99-C5BE93E76C73}"/>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67">
              <a:extLst>
                <a:ext uri="{FF2B5EF4-FFF2-40B4-BE49-F238E27FC236}">
                  <a16:creationId xmlns:a16="http://schemas.microsoft.com/office/drawing/2014/main" id="{BD32E815-DD5B-455F-ACC6-FAB8580CA01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1" name="Группа 314">
            <a:extLst>
              <a:ext uri="{FF2B5EF4-FFF2-40B4-BE49-F238E27FC236}">
                <a16:creationId xmlns:a16="http://schemas.microsoft.com/office/drawing/2014/main" id="{B409CA71-8E2D-40A6-B777-97EEF3E7B0D3}"/>
              </a:ext>
            </a:extLst>
          </p:cNvPr>
          <p:cNvGrpSpPr>
            <a:grpSpLocks noChangeAspect="1"/>
          </p:cNvGrpSpPr>
          <p:nvPr/>
        </p:nvGrpSpPr>
        <p:grpSpPr>
          <a:xfrm>
            <a:off x="6884498" y="2667216"/>
            <a:ext cx="467657" cy="457200"/>
            <a:chOff x="5829300" y="3186113"/>
            <a:chExt cx="2555875" cy="2498725"/>
          </a:xfrm>
          <a:solidFill>
            <a:schemeClr val="bg1"/>
          </a:solidFill>
          <a:effectLst>
            <a:outerShdw blurRad="63500" sx="102000" sy="102000" algn="ctr" rotWithShape="0">
              <a:prstClr val="black">
                <a:alpha val="40000"/>
              </a:prstClr>
            </a:outerShdw>
          </a:effectLst>
        </p:grpSpPr>
        <p:sp>
          <p:nvSpPr>
            <p:cNvPr id="62" name="Freeform 279">
              <a:extLst>
                <a:ext uri="{FF2B5EF4-FFF2-40B4-BE49-F238E27FC236}">
                  <a16:creationId xmlns:a16="http://schemas.microsoft.com/office/drawing/2014/main" id="{57AA6E1D-BB5A-4BF1-AFFF-DF5D0B815980}"/>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3" name="Freeform 280">
              <a:extLst>
                <a:ext uri="{FF2B5EF4-FFF2-40B4-BE49-F238E27FC236}">
                  <a16:creationId xmlns:a16="http://schemas.microsoft.com/office/drawing/2014/main" id="{71D23EB9-B821-4096-AA07-3339AD99D06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281">
              <a:extLst>
                <a:ext uri="{FF2B5EF4-FFF2-40B4-BE49-F238E27FC236}">
                  <a16:creationId xmlns:a16="http://schemas.microsoft.com/office/drawing/2014/main" id="{EED00688-0E96-43AE-A685-26559C6F3F83}"/>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5" name="Freeform 286">
            <a:extLst>
              <a:ext uri="{FF2B5EF4-FFF2-40B4-BE49-F238E27FC236}">
                <a16:creationId xmlns:a16="http://schemas.microsoft.com/office/drawing/2014/main" id="{0ED0E6B7-948F-45E4-BE2A-45C4CDB0F890}"/>
              </a:ext>
            </a:extLst>
          </p:cNvPr>
          <p:cNvSpPr>
            <a:spLocks noChangeAspect="1" noEditPoints="1"/>
          </p:cNvSpPr>
          <p:nvPr/>
        </p:nvSpPr>
        <p:spPr bwMode="auto">
          <a:xfrm>
            <a:off x="10326981" y="4139080"/>
            <a:ext cx="451534" cy="4572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13085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strVal val="#ppt_w*0.70"/>
                                          </p:val>
                                        </p:tav>
                                        <p:tav tm="100000">
                                          <p:val>
                                            <p:strVal val="#ppt_w"/>
                                          </p:val>
                                        </p:tav>
                                      </p:tavLst>
                                    </p:anim>
                                    <p:anim calcmode="lin" valueType="num">
                                      <p:cBhvr>
                                        <p:cTn id="12" dur="1000" fill="hold"/>
                                        <p:tgtEl>
                                          <p:spTgt spid="10"/>
                                        </p:tgtEl>
                                        <p:attrNameLst>
                                          <p:attrName>ppt_h</p:attrName>
                                        </p:attrNameLst>
                                      </p:cBhvr>
                                      <p:tavLst>
                                        <p:tav tm="0">
                                          <p:val>
                                            <p:strVal val="#ppt_h"/>
                                          </p:val>
                                        </p:tav>
                                        <p:tav tm="100000">
                                          <p:val>
                                            <p:strVal val="#ppt_h"/>
                                          </p:val>
                                        </p:tav>
                                      </p:tavLst>
                                    </p:anim>
                                    <p:animEffect transition="in" filter="fade">
                                      <p:cBhvr>
                                        <p:cTn id="13" dur="1000"/>
                                        <p:tgtEl>
                                          <p:spTgt spid="10"/>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1000"/>
                                        <p:tgtEl>
                                          <p:spTgt spid="36"/>
                                        </p:tgtEl>
                                      </p:cBhvr>
                                    </p:animEffect>
                                    <p:anim calcmode="lin" valueType="num">
                                      <p:cBhvr>
                                        <p:cTn id="30" dur="1000" fill="hold"/>
                                        <p:tgtEl>
                                          <p:spTgt spid="36"/>
                                        </p:tgtEl>
                                        <p:attrNameLst>
                                          <p:attrName>ppt_x</p:attrName>
                                        </p:attrNameLst>
                                      </p:cBhvr>
                                      <p:tavLst>
                                        <p:tav tm="0">
                                          <p:val>
                                            <p:strVal val="#ppt_x"/>
                                          </p:val>
                                        </p:tav>
                                        <p:tav tm="100000">
                                          <p:val>
                                            <p:strVal val="#ppt_x"/>
                                          </p:val>
                                        </p:tav>
                                      </p:tavLst>
                                    </p:anim>
                                    <p:anim calcmode="lin" valueType="num">
                                      <p:cBhvr>
                                        <p:cTn id="31" dur="1000" fill="hold"/>
                                        <p:tgtEl>
                                          <p:spTgt spid="36"/>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5"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1000" fill="hold"/>
                                        <p:tgtEl>
                                          <p:spTgt spid="13"/>
                                        </p:tgtEl>
                                        <p:attrNameLst>
                                          <p:attrName>ppt_w</p:attrName>
                                        </p:attrNameLst>
                                      </p:cBhvr>
                                      <p:tavLst>
                                        <p:tav tm="0">
                                          <p:val>
                                            <p:strVal val="#ppt_w*0.70"/>
                                          </p:val>
                                        </p:tav>
                                        <p:tav tm="100000">
                                          <p:val>
                                            <p:strVal val="#ppt_w"/>
                                          </p:val>
                                        </p:tav>
                                      </p:tavLst>
                                    </p:anim>
                                    <p:anim calcmode="lin" valueType="num">
                                      <p:cBhvr>
                                        <p:cTn id="36" dur="1000" fill="hold"/>
                                        <p:tgtEl>
                                          <p:spTgt spid="13"/>
                                        </p:tgtEl>
                                        <p:attrNameLst>
                                          <p:attrName>ppt_h</p:attrName>
                                        </p:attrNameLst>
                                      </p:cBhvr>
                                      <p:tavLst>
                                        <p:tav tm="0">
                                          <p:val>
                                            <p:strVal val="#ppt_h"/>
                                          </p:val>
                                        </p:tav>
                                        <p:tav tm="100000">
                                          <p:val>
                                            <p:strVal val="#ppt_h"/>
                                          </p:val>
                                        </p:tav>
                                      </p:tavLst>
                                    </p:anim>
                                    <p:animEffect transition="in" filter="fade">
                                      <p:cBhvr>
                                        <p:cTn id="37" dur="1000"/>
                                        <p:tgtEl>
                                          <p:spTgt spid="13"/>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5"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1000" fill="hold"/>
                                        <p:tgtEl>
                                          <p:spTgt spid="16"/>
                                        </p:tgtEl>
                                        <p:attrNameLst>
                                          <p:attrName>ppt_w</p:attrName>
                                        </p:attrNameLst>
                                      </p:cBhvr>
                                      <p:tavLst>
                                        <p:tav tm="0">
                                          <p:val>
                                            <p:strVal val="#ppt_w*0.70"/>
                                          </p:val>
                                        </p:tav>
                                        <p:tav tm="100000">
                                          <p:val>
                                            <p:strVal val="#ppt_w"/>
                                          </p:val>
                                        </p:tav>
                                      </p:tavLst>
                                    </p:anim>
                                    <p:anim calcmode="lin" valueType="num">
                                      <p:cBhvr>
                                        <p:cTn id="60" dur="1000" fill="hold"/>
                                        <p:tgtEl>
                                          <p:spTgt spid="16"/>
                                        </p:tgtEl>
                                        <p:attrNameLst>
                                          <p:attrName>ppt_h</p:attrName>
                                        </p:attrNameLst>
                                      </p:cBhvr>
                                      <p:tavLst>
                                        <p:tav tm="0">
                                          <p:val>
                                            <p:strVal val="#ppt_h"/>
                                          </p:val>
                                        </p:tav>
                                        <p:tav tm="100000">
                                          <p:val>
                                            <p:strVal val="#ppt_h"/>
                                          </p:val>
                                        </p:tav>
                                      </p:tavLst>
                                    </p:anim>
                                    <p:animEffect transition="in" filter="fade">
                                      <p:cBhvr>
                                        <p:cTn id="61" dur="1000"/>
                                        <p:tgtEl>
                                          <p:spTgt spid="16"/>
                                        </p:tgtEl>
                                      </p:cBhvr>
                                    </p:animEffect>
                                  </p:childTnLst>
                                </p:cTn>
                              </p:par>
                            </p:childTnLst>
                          </p:cTn>
                        </p:par>
                        <p:par>
                          <p:cTn id="62" fill="hold">
                            <p:stCondLst>
                              <p:cond delay="7500"/>
                            </p:stCondLst>
                            <p:childTnLst>
                              <p:par>
                                <p:cTn id="63" presetID="53" presetClass="entr" presetSubtype="16"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500" fill="hold"/>
                                        <p:tgtEl>
                                          <p:spTgt spid="32"/>
                                        </p:tgtEl>
                                        <p:attrNameLst>
                                          <p:attrName>ppt_w</p:attrName>
                                        </p:attrNameLst>
                                      </p:cBhvr>
                                      <p:tavLst>
                                        <p:tav tm="0">
                                          <p:val>
                                            <p:fltVal val="0"/>
                                          </p:val>
                                        </p:tav>
                                        <p:tav tm="100000">
                                          <p:val>
                                            <p:strVal val="#ppt_w"/>
                                          </p:val>
                                        </p:tav>
                                      </p:tavLst>
                                    </p:anim>
                                    <p:anim calcmode="lin" valueType="num">
                                      <p:cBhvr>
                                        <p:cTn id="66" dur="500" fill="hold"/>
                                        <p:tgtEl>
                                          <p:spTgt spid="32"/>
                                        </p:tgtEl>
                                        <p:attrNameLst>
                                          <p:attrName>ppt_h</p:attrName>
                                        </p:attrNameLst>
                                      </p:cBhvr>
                                      <p:tavLst>
                                        <p:tav tm="0">
                                          <p:val>
                                            <p:fltVal val="0"/>
                                          </p:val>
                                        </p:tav>
                                        <p:tav tm="100000">
                                          <p:val>
                                            <p:strVal val="#ppt_h"/>
                                          </p:val>
                                        </p:tav>
                                      </p:tavLst>
                                    </p:anim>
                                    <p:animEffect transition="in" filter="fade">
                                      <p:cBhvr>
                                        <p:cTn id="67" dur="500"/>
                                        <p:tgtEl>
                                          <p:spTgt spid="32"/>
                                        </p:tgtEl>
                                      </p:cBhvr>
                                    </p:animEffect>
                                  </p:childTnLst>
                                </p:cTn>
                              </p:par>
                            </p:childTnLst>
                          </p:cTn>
                        </p:par>
                        <p:par>
                          <p:cTn id="68" fill="hold">
                            <p:stCondLst>
                              <p:cond delay="8000"/>
                            </p:stCondLst>
                            <p:childTnLst>
                              <p:par>
                                <p:cTn id="69" presetID="53" presetClass="entr" presetSubtype="16"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p:cTn id="71" dur="500" fill="hold"/>
                                        <p:tgtEl>
                                          <p:spTgt spid="53"/>
                                        </p:tgtEl>
                                        <p:attrNameLst>
                                          <p:attrName>ppt_w</p:attrName>
                                        </p:attrNameLst>
                                      </p:cBhvr>
                                      <p:tavLst>
                                        <p:tav tm="0">
                                          <p:val>
                                            <p:fltVal val="0"/>
                                          </p:val>
                                        </p:tav>
                                        <p:tav tm="100000">
                                          <p:val>
                                            <p:strVal val="#ppt_w"/>
                                          </p:val>
                                        </p:tav>
                                      </p:tavLst>
                                    </p:anim>
                                    <p:anim calcmode="lin" valueType="num">
                                      <p:cBhvr>
                                        <p:cTn id="72" dur="500" fill="hold"/>
                                        <p:tgtEl>
                                          <p:spTgt spid="53"/>
                                        </p:tgtEl>
                                        <p:attrNameLst>
                                          <p:attrName>ppt_h</p:attrName>
                                        </p:attrNameLst>
                                      </p:cBhvr>
                                      <p:tavLst>
                                        <p:tav tm="0">
                                          <p:val>
                                            <p:fltVal val="0"/>
                                          </p:val>
                                        </p:tav>
                                        <p:tav tm="100000">
                                          <p:val>
                                            <p:strVal val="#ppt_h"/>
                                          </p:val>
                                        </p:tav>
                                      </p:tavLst>
                                    </p:anim>
                                    <p:animEffect transition="in" filter="fade">
                                      <p:cBhvr>
                                        <p:cTn id="73" dur="500"/>
                                        <p:tgtEl>
                                          <p:spTgt spid="53"/>
                                        </p:tgtEl>
                                      </p:cBhvr>
                                    </p:animEffect>
                                  </p:childTnLst>
                                </p:cTn>
                              </p:par>
                            </p:childTnLst>
                          </p:cTn>
                        </p:par>
                        <p:par>
                          <p:cTn id="74" fill="hold">
                            <p:stCondLst>
                              <p:cond delay="8500"/>
                            </p:stCondLst>
                            <p:childTnLst>
                              <p:par>
                                <p:cTn id="75" presetID="47" presetClass="entr" presetSubtype="0" fill="hold" grpId="0" nodeType="after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fade">
                                      <p:cBhvr>
                                        <p:cTn id="77" dur="1000"/>
                                        <p:tgtEl>
                                          <p:spTgt spid="44"/>
                                        </p:tgtEl>
                                      </p:cBhvr>
                                    </p:animEffect>
                                    <p:anim calcmode="lin" valueType="num">
                                      <p:cBhvr>
                                        <p:cTn id="78" dur="1000" fill="hold"/>
                                        <p:tgtEl>
                                          <p:spTgt spid="44"/>
                                        </p:tgtEl>
                                        <p:attrNameLst>
                                          <p:attrName>ppt_x</p:attrName>
                                        </p:attrNameLst>
                                      </p:cBhvr>
                                      <p:tavLst>
                                        <p:tav tm="0">
                                          <p:val>
                                            <p:strVal val="#ppt_x"/>
                                          </p:val>
                                        </p:tav>
                                        <p:tav tm="100000">
                                          <p:val>
                                            <p:strVal val="#ppt_x"/>
                                          </p:val>
                                        </p:tav>
                                      </p:tavLst>
                                    </p:anim>
                                    <p:anim calcmode="lin" valueType="num">
                                      <p:cBhvr>
                                        <p:cTn id="79" dur="1000" fill="hold"/>
                                        <p:tgtEl>
                                          <p:spTgt spid="44"/>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55" presetClass="entr" presetSubtype="0"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1000" fill="hold"/>
                                        <p:tgtEl>
                                          <p:spTgt spid="19"/>
                                        </p:tgtEl>
                                        <p:attrNameLst>
                                          <p:attrName>ppt_w</p:attrName>
                                        </p:attrNameLst>
                                      </p:cBhvr>
                                      <p:tavLst>
                                        <p:tav tm="0">
                                          <p:val>
                                            <p:strVal val="#ppt_w*0.70"/>
                                          </p:val>
                                        </p:tav>
                                        <p:tav tm="100000">
                                          <p:val>
                                            <p:strVal val="#ppt_w"/>
                                          </p:val>
                                        </p:tav>
                                      </p:tavLst>
                                    </p:anim>
                                    <p:anim calcmode="lin" valueType="num">
                                      <p:cBhvr>
                                        <p:cTn id="84" dur="1000" fill="hold"/>
                                        <p:tgtEl>
                                          <p:spTgt spid="19"/>
                                        </p:tgtEl>
                                        <p:attrNameLst>
                                          <p:attrName>ppt_h</p:attrName>
                                        </p:attrNameLst>
                                      </p:cBhvr>
                                      <p:tavLst>
                                        <p:tav tm="0">
                                          <p:val>
                                            <p:strVal val="#ppt_h"/>
                                          </p:val>
                                        </p:tav>
                                        <p:tav tm="100000">
                                          <p:val>
                                            <p:strVal val="#ppt_h"/>
                                          </p:val>
                                        </p:tav>
                                      </p:tavLst>
                                    </p:anim>
                                    <p:animEffect transition="in" filter="fade">
                                      <p:cBhvr>
                                        <p:cTn id="85" dur="1000"/>
                                        <p:tgtEl>
                                          <p:spTgt spid="19"/>
                                        </p:tgtEl>
                                      </p:cBhvr>
                                    </p:animEffect>
                                  </p:childTnLst>
                                </p:cTn>
                              </p:par>
                            </p:childTnLst>
                          </p:cTn>
                        </p:par>
                        <p:par>
                          <p:cTn id="86" fill="hold">
                            <p:stCondLst>
                              <p:cond delay="10500"/>
                            </p:stCondLst>
                            <p:childTnLst>
                              <p:par>
                                <p:cTn id="87" presetID="53" presetClass="entr" presetSubtype="16" fill="hold" grpId="0" nodeType="afterEffect">
                                  <p:stCondLst>
                                    <p:cond delay="0"/>
                                  </p:stCondLst>
                                  <p:childTnLst>
                                    <p:set>
                                      <p:cBhvr>
                                        <p:cTn id="88" dur="1" fill="hold">
                                          <p:stCondLst>
                                            <p:cond delay="0"/>
                                          </p:stCondLst>
                                        </p:cTn>
                                        <p:tgtEl>
                                          <p:spTgt spid="33"/>
                                        </p:tgtEl>
                                        <p:attrNameLst>
                                          <p:attrName>style.visibility</p:attrName>
                                        </p:attrNameLst>
                                      </p:cBhvr>
                                      <p:to>
                                        <p:strVal val="visible"/>
                                      </p:to>
                                    </p:set>
                                    <p:anim calcmode="lin" valueType="num">
                                      <p:cBhvr>
                                        <p:cTn id="89" dur="500" fill="hold"/>
                                        <p:tgtEl>
                                          <p:spTgt spid="33"/>
                                        </p:tgtEl>
                                        <p:attrNameLst>
                                          <p:attrName>ppt_w</p:attrName>
                                        </p:attrNameLst>
                                      </p:cBhvr>
                                      <p:tavLst>
                                        <p:tav tm="0">
                                          <p:val>
                                            <p:fltVal val="0"/>
                                          </p:val>
                                        </p:tav>
                                        <p:tav tm="100000">
                                          <p:val>
                                            <p:strVal val="#ppt_w"/>
                                          </p:val>
                                        </p:tav>
                                      </p:tavLst>
                                    </p:anim>
                                    <p:anim calcmode="lin" valueType="num">
                                      <p:cBhvr>
                                        <p:cTn id="90" dur="500" fill="hold"/>
                                        <p:tgtEl>
                                          <p:spTgt spid="33"/>
                                        </p:tgtEl>
                                        <p:attrNameLst>
                                          <p:attrName>ppt_h</p:attrName>
                                        </p:attrNameLst>
                                      </p:cBhvr>
                                      <p:tavLst>
                                        <p:tav tm="0">
                                          <p:val>
                                            <p:fltVal val="0"/>
                                          </p:val>
                                        </p:tav>
                                        <p:tav tm="100000">
                                          <p:val>
                                            <p:strVal val="#ppt_h"/>
                                          </p:val>
                                        </p:tav>
                                      </p:tavLst>
                                    </p:anim>
                                    <p:animEffect transition="in" filter="fade">
                                      <p:cBhvr>
                                        <p:cTn id="91" dur="500"/>
                                        <p:tgtEl>
                                          <p:spTgt spid="33"/>
                                        </p:tgtEl>
                                      </p:cBhvr>
                                    </p:animEffect>
                                  </p:childTnLst>
                                </p:cTn>
                              </p:par>
                            </p:childTnLst>
                          </p:cTn>
                        </p:par>
                        <p:par>
                          <p:cTn id="92" fill="hold">
                            <p:stCondLst>
                              <p:cond delay="11000"/>
                            </p:stCondLst>
                            <p:childTnLst>
                              <p:par>
                                <p:cTn id="93" presetID="53" presetClass="entr" presetSubtype="16" fill="hold" nodeType="afterEffect">
                                  <p:stCondLst>
                                    <p:cond delay="0"/>
                                  </p:stCondLst>
                                  <p:childTnLst>
                                    <p:set>
                                      <p:cBhvr>
                                        <p:cTn id="94" dur="1" fill="hold">
                                          <p:stCondLst>
                                            <p:cond delay="0"/>
                                          </p:stCondLst>
                                        </p:cTn>
                                        <p:tgtEl>
                                          <p:spTgt spid="61"/>
                                        </p:tgtEl>
                                        <p:attrNameLst>
                                          <p:attrName>style.visibility</p:attrName>
                                        </p:attrNameLst>
                                      </p:cBhvr>
                                      <p:to>
                                        <p:strVal val="visible"/>
                                      </p:to>
                                    </p:set>
                                    <p:anim calcmode="lin" valueType="num">
                                      <p:cBhvr>
                                        <p:cTn id="95" dur="500" fill="hold"/>
                                        <p:tgtEl>
                                          <p:spTgt spid="61"/>
                                        </p:tgtEl>
                                        <p:attrNameLst>
                                          <p:attrName>ppt_w</p:attrName>
                                        </p:attrNameLst>
                                      </p:cBhvr>
                                      <p:tavLst>
                                        <p:tav tm="0">
                                          <p:val>
                                            <p:fltVal val="0"/>
                                          </p:val>
                                        </p:tav>
                                        <p:tav tm="100000">
                                          <p:val>
                                            <p:strVal val="#ppt_w"/>
                                          </p:val>
                                        </p:tav>
                                      </p:tavLst>
                                    </p:anim>
                                    <p:anim calcmode="lin" valueType="num">
                                      <p:cBhvr>
                                        <p:cTn id="96" dur="500" fill="hold"/>
                                        <p:tgtEl>
                                          <p:spTgt spid="61"/>
                                        </p:tgtEl>
                                        <p:attrNameLst>
                                          <p:attrName>ppt_h</p:attrName>
                                        </p:attrNameLst>
                                      </p:cBhvr>
                                      <p:tavLst>
                                        <p:tav tm="0">
                                          <p:val>
                                            <p:fltVal val="0"/>
                                          </p:val>
                                        </p:tav>
                                        <p:tav tm="100000">
                                          <p:val>
                                            <p:strVal val="#ppt_h"/>
                                          </p:val>
                                        </p:tav>
                                      </p:tavLst>
                                    </p:anim>
                                    <p:animEffect transition="in" filter="fade">
                                      <p:cBhvr>
                                        <p:cTn id="97" dur="500"/>
                                        <p:tgtEl>
                                          <p:spTgt spid="61"/>
                                        </p:tgtEl>
                                      </p:cBhvr>
                                    </p:animEffect>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Effect transition="in" filter="fade">
                                      <p:cBhvr>
                                        <p:cTn id="101" dur="1000"/>
                                        <p:tgtEl>
                                          <p:spTgt spid="46"/>
                                        </p:tgtEl>
                                      </p:cBhvr>
                                    </p:animEffect>
                                    <p:anim calcmode="lin" valueType="num">
                                      <p:cBhvr>
                                        <p:cTn id="102" dur="1000" fill="hold"/>
                                        <p:tgtEl>
                                          <p:spTgt spid="46"/>
                                        </p:tgtEl>
                                        <p:attrNameLst>
                                          <p:attrName>ppt_x</p:attrName>
                                        </p:attrNameLst>
                                      </p:cBhvr>
                                      <p:tavLst>
                                        <p:tav tm="0">
                                          <p:val>
                                            <p:strVal val="#ppt_x"/>
                                          </p:val>
                                        </p:tav>
                                        <p:tav tm="100000">
                                          <p:val>
                                            <p:strVal val="#ppt_x"/>
                                          </p:val>
                                        </p:tav>
                                      </p:tavLst>
                                    </p:anim>
                                    <p:anim calcmode="lin" valueType="num">
                                      <p:cBhvr>
                                        <p:cTn id="103" dur="1000" fill="hold"/>
                                        <p:tgtEl>
                                          <p:spTgt spid="46"/>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55" presetClass="entr" presetSubtype="0" fill="hold" nodeType="afterEffect">
                                  <p:stCondLst>
                                    <p:cond delay="0"/>
                                  </p:stCondLst>
                                  <p:childTnLst>
                                    <p:set>
                                      <p:cBhvr>
                                        <p:cTn id="106" dur="1" fill="hold">
                                          <p:stCondLst>
                                            <p:cond delay="0"/>
                                          </p:stCondLst>
                                        </p:cTn>
                                        <p:tgtEl>
                                          <p:spTgt spid="22"/>
                                        </p:tgtEl>
                                        <p:attrNameLst>
                                          <p:attrName>style.visibility</p:attrName>
                                        </p:attrNameLst>
                                      </p:cBhvr>
                                      <p:to>
                                        <p:strVal val="visible"/>
                                      </p:to>
                                    </p:set>
                                    <p:anim calcmode="lin" valueType="num">
                                      <p:cBhvr>
                                        <p:cTn id="107" dur="1000" fill="hold"/>
                                        <p:tgtEl>
                                          <p:spTgt spid="22"/>
                                        </p:tgtEl>
                                        <p:attrNameLst>
                                          <p:attrName>ppt_w</p:attrName>
                                        </p:attrNameLst>
                                      </p:cBhvr>
                                      <p:tavLst>
                                        <p:tav tm="0">
                                          <p:val>
                                            <p:strVal val="#ppt_w*0.70"/>
                                          </p:val>
                                        </p:tav>
                                        <p:tav tm="100000">
                                          <p:val>
                                            <p:strVal val="#ppt_w"/>
                                          </p:val>
                                        </p:tav>
                                      </p:tavLst>
                                    </p:anim>
                                    <p:anim calcmode="lin" valueType="num">
                                      <p:cBhvr>
                                        <p:cTn id="108" dur="1000" fill="hold"/>
                                        <p:tgtEl>
                                          <p:spTgt spid="22"/>
                                        </p:tgtEl>
                                        <p:attrNameLst>
                                          <p:attrName>ppt_h</p:attrName>
                                        </p:attrNameLst>
                                      </p:cBhvr>
                                      <p:tavLst>
                                        <p:tav tm="0">
                                          <p:val>
                                            <p:strVal val="#ppt_h"/>
                                          </p:val>
                                        </p:tav>
                                        <p:tav tm="100000">
                                          <p:val>
                                            <p:strVal val="#ppt_h"/>
                                          </p:val>
                                        </p:tav>
                                      </p:tavLst>
                                    </p:anim>
                                    <p:animEffect transition="in" filter="fade">
                                      <p:cBhvr>
                                        <p:cTn id="109" dur="1000"/>
                                        <p:tgtEl>
                                          <p:spTgt spid="22"/>
                                        </p:tgtEl>
                                      </p:cBhvr>
                                    </p:animEffect>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34"/>
                                        </p:tgtEl>
                                        <p:attrNameLst>
                                          <p:attrName>style.visibility</p:attrName>
                                        </p:attrNameLst>
                                      </p:cBhvr>
                                      <p:to>
                                        <p:strVal val="visible"/>
                                      </p:to>
                                    </p:set>
                                    <p:anim calcmode="lin" valueType="num">
                                      <p:cBhvr>
                                        <p:cTn id="113" dur="500" fill="hold"/>
                                        <p:tgtEl>
                                          <p:spTgt spid="34"/>
                                        </p:tgtEl>
                                        <p:attrNameLst>
                                          <p:attrName>ppt_w</p:attrName>
                                        </p:attrNameLst>
                                      </p:cBhvr>
                                      <p:tavLst>
                                        <p:tav tm="0">
                                          <p:val>
                                            <p:fltVal val="0"/>
                                          </p:val>
                                        </p:tav>
                                        <p:tav tm="100000">
                                          <p:val>
                                            <p:strVal val="#ppt_w"/>
                                          </p:val>
                                        </p:tav>
                                      </p:tavLst>
                                    </p:anim>
                                    <p:anim calcmode="lin" valueType="num">
                                      <p:cBhvr>
                                        <p:cTn id="114" dur="500" fill="hold"/>
                                        <p:tgtEl>
                                          <p:spTgt spid="34"/>
                                        </p:tgtEl>
                                        <p:attrNameLst>
                                          <p:attrName>ppt_h</p:attrName>
                                        </p:attrNameLst>
                                      </p:cBhvr>
                                      <p:tavLst>
                                        <p:tav tm="0">
                                          <p:val>
                                            <p:fltVal val="0"/>
                                          </p:val>
                                        </p:tav>
                                        <p:tav tm="100000">
                                          <p:val>
                                            <p:strVal val="#ppt_h"/>
                                          </p:val>
                                        </p:tav>
                                      </p:tavLst>
                                    </p:anim>
                                    <p:animEffect transition="in" filter="fade">
                                      <p:cBhvr>
                                        <p:cTn id="115" dur="500"/>
                                        <p:tgtEl>
                                          <p:spTgt spid="34"/>
                                        </p:tgtEl>
                                      </p:cBhvr>
                                    </p:animEffect>
                                  </p:childTnLst>
                                </p:cTn>
                              </p:par>
                            </p:childTnLst>
                          </p:cTn>
                        </p:par>
                        <p:par>
                          <p:cTn id="116" fill="hold">
                            <p:stCondLst>
                              <p:cond delay="14000"/>
                            </p:stCondLst>
                            <p:childTnLst>
                              <p:par>
                                <p:cTn id="117" presetID="53" presetClass="entr" presetSubtype="16" fill="hold" grpId="0" nodeType="after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p:cTn id="119" dur="500" fill="hold"/>
                                        <p:tgtEl>
                                          <p:spTgt spid="49"/>
                                        </p:tgtEl>
                                        <p:attrNameLst>
                                          <p:attrName>ppt_w</p:attrName>
                                        </p:attrNameLst>
                                      </p:cBhvr>
                                      <p:tavLst>
                                        <p:tav tm="0">
                                          <p:val>
                                            <p:fltVal val="0"/>
                                          </p:val>
                                        </p:tav>
                                        <p:tav tm="100000">
                                          <p:val>
                                            <p:strVal val="#ppt_w"/>
                                          </p:val>
                                        </p:tav>
                                      </p:tavLst>
                                    </p:anim>
                                    <p:anim calcmode="lin" valueType="num">
                                      <p:cBhvr>
                                        <p:cTn id="120" dur="500" fill="hold"/>
                                        <p:tgtEl>
                                          <p:spTgt spid="49"/>
                                        </p:tgtEl>
                                        <p:attrNameLst>
                                          <p:attrName>ppt_h</p:attrName>
                                        </p:attrNameLst>
                                      </p:cBhvr>
                                      <p:tavLst>
                                        <p:tav tm="0">
                                          <p:val>
                                            <p:fltVal val="0"/>
                                          </p:val>
                                        </p:tav>
                                        <p:tav tm="100000">
                                          <p:val>
                                            <p:strVal val="#ppt_h"/>
                                          </p:val>
                                        </p:tav>
                                      </p:tavLst>
                                    </p:anim>
                                    <p:animEffect transition="in" filter="fade">
                                      <p:cBhvr>
                                        <p:cTn id="121" dur="500"/>
                                        <p:tgtEl>
                                          <p:spTgt spid="49"/>
                                        </p:tgtEl>
                                      </p:cBhvr>
                                    </p:animEffect>
                                  </p:childTnLst>
                                </p:cTn>
                              </p:par>
                            </p:childTnLst>
                          </p:cTn>
                        </p:par>
                        <p:par>
                          <p:cTn id="122" fill="hold">
                            <p:stCondLst>
                              <p:cond delay="14500"/>
                            </p:stCondLst>
                            <p:childTnLst>
                              <p:par>
                                <p:cTn id="123" presetID="47" presetClass="entr" presetSubtype="0" fill="hold" grpId="0" nodeType="afterEffect">
                                  <p:stCondLst>
                                    <p:cond delay="0"/>
                                  </p:stCondLst>
                                  <p:childTnLst>
                                    <p:set>
                                      <p:cBhvr>
                                        <p:cTn id="124" dur="1" fill="hold">
                                          <p:stCondLst>
                                            <p:cond delay="0"/>
                                          </p:stCondLst>
                                        </p:cTn>
                                        <p:tgtEl>
                                          <p:spTgt spid="42"/>
                                        </p:tgtEl>
                                        <p:attrNameLst>
                                          <p:attrName>style.visibility</p:attrName>
                                        </p:attrNameLst>
                                      </p:cBhvr>
                                      <p:to>
                                        <p:strVal val="visible"/>
                                      </p:to>
                                    </p:set>
                                    <p:animEffect transition="in" filter="fade">
                                      <p:cBhvr>
                                        <p:cTn id="125" dur="1000"/>
                                        <p:tgtEl>
                                          <p:spTgt spid="42"/>
                                        </p:tgtEl>
                                      </p:cBhvr>
                                    </p:animEffect>
                                    <p:anim calcmode="lin" valueType="num">
                                      <p:cBhvr>
                                        <p:cTn id="126" dur="1000" fill="hold"/>
                                        <p:tgtEl>
                                          <p:spTgt spid="42"/>
                                        </p:tgtEl>
                                        <p:attrNameLst>
                                          <p:attrName>ppt_x</p:attrName>
                                        </p:attrNameLst>
                                      </p:cBhvr>
                                      <p:tavLst>
                                        <p:tav tm="0">
                                          <p:val>
                                            <p:strVal val="#ppt_x"/>
                                          </p:val>
                                        </p:tav>
                                        <p:tav tm="100000">
                                          <p:val>
                                            <p:strVal val="#ppt_x"/>
                                          </p:val>
                                        </p:tav>
                                      </p:tavLst>
                                    </p:anim>
                                    <p:anim calcmode="lin" valueType="num">
                                      <p:cBhvr>
                                        <p:cTn id="127" dur="1000" fill="hold"/>
                                        <p:tgtEl>
                                          <p:spTgt spid="42"/>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55"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 calcmode="lin" valueType="num">
                                      <p:cBhvr>
                                        <p:cTn id="131" dur="1000" fill="hold"/>
                                        <p:tgtEl>
                                          <p:spTgt spid="26"/>
                                        </p:tgtEl>
                                        <p:attrNameLst>
                                          <p:attrName>ppt_w</p:attrName>
                                        </p:attrNameLst>
                                      </p:cBhvr>
                                      <p:tavLst>
                                        <p:tav tm="0">
                                          <p:val>
                                            <p:strVal val="#ppt_w*0.70"/>
                                          </p:val>
                                        </p:tav>
                                        <p:tav tm="100000">
                                          <p:val>
                                            <p:strVal val="#ppt_w"/>
                                          </p:val>
                                        </p:tav>
                                      </p:tavLst>
                                    </p:anim>
                                    <p:anim calcmode="lin" valueType="num">
                                      <p:cBhvr>
                                        <p:cTn id="132" dur="1000" fill="hold"/>
                                        <p:tgtEl>
                                          <p:spTgt spid="26"/>
                                        </p:tgtEl>
                                        <p:attrNameLst>
                                          <p:attrName>ppt_h</p:attrName>
                                        </p:attrNameLst>
                                      </p:cBhvr>
                                      <p:tavLst>
                                        <p:tav tm="0">
                                          <p:val>
                                            <p:strVal val="#ppt_h"/>
                                          </p:val>
                                        </p:tav>
                                        <p:tav tm="100000">
                                          <p:val>
                                            <p:strVal val="#ppt_h"/>
                                          </p:val>
                                        </p:tav>
                                      </p:tavLst>
                                    </p:anim>
                                    <p:animEffect transition="in" filter="fade">
                                      <p:cBhvr>
                                        <p:cTn id="133" dur="1000"/>
                                        <p:tgtEl>
                                          <p:spTgt spid="26"/>
                                        </p:tgtEl>
                                      </p:cBhvr>
                                    </p:animEffect>
                                  </p:childTnLst>
                                </p:cTn>
                              </p:par>
                            </p:childTnLst>
                          </p:cTn>
                        </p:par>
                        <p:par>
                          <p:cTn id="134" fill="hold">
                            <p:stCondLst>
                              <p:cond delay="16500"/>
                            </p:stCondLst>
                            <p:childTnLst>
                              <p:par>
                                <p:cTn id="135" presetID="53" presetClass="entr" presetSubtype="16" fill="hold" grpId="0" nodeType="afterEffect">
                                  <p:stCondLst>
                                    <p:cond delay="0"/>
                                  </p:stCondLst>
                                  <p:childTnLst>
                                    <p:set>
                                      <p:cBhvr>
                                        <p:cTn id="136" dur="1" fill="hold">
                                          <p:stCondLst>
                                            <p:cond delay="0"/>
                                          </p:stCondLst>
                                        </p:cTn>
                                        <p:tgtEl>
                                          <p:spTgt spid="35"/>
                                        </p:tgtEl>
                                        <p:attrNameLst>
                                          <p:attrName>style.visibility</p:attrName>
                                        </p:attrNameLst>
                                      </p:cBhvr>
                                      <p:to>
                                        <p:strVal val="visible"/>
                                      </p:to>
                                    </p:set>
                                    <p:anim calcmode="lin" valueType="num">
                                      <p:cBhvr>
                                        <p:cTn id="137" dur="500" fill="hold"/>
                                        <p:tgtEl>
                                          <p:spTgt spid="35"/>
                                        </p:tgtEl>
                                        <p:attrNameLst>
                                          <p:attrName>ppt_w</p:attrName>
                                        </p:attrNameLst>
                                      </p:cBhvr>
                                      <p:tavLst>
                                        <p:tav tm="0">
                                          <p:val>
                                            <p:fltVal val="0"/>
                                          </p:val>
                                        </p:tav>
                                        <p:tav tm="100000">
                                          <p:val>
                                            <p:strVal val="#ppt_w"/>
                                          </p:val>
                                        </p:tav>
                                      </p:tavLst>
                                    </p:anim>
                                    <p:anim calcmode="lin" valueType="num">
                                      <p:cBhvr>
                                        <p:cTn id="138" dur="500" fill="hold"/>
                                        <p:tgtEl>
                                          <p:spTgt spid="35"/>
                                        </p:tgtEl>
                                        <p:attrNameLst>
                                          <p:attrName>ppt_h</p:attrName>
                                        </p:attrNameLst>
                                      </p:cBhvr>
                                      <p:tavLst>
                                        <p:tav tm="0">
                                          <p:val>
                                            <p:fltVal val="0"/>
                                          </p:val>
                                        </p:tav>
                                        <p:tav tm="100000">
                                          <p:val>
                                            <p:strVal val="#ppt_h"/>
                                          </p:val>
                                        </p:tav>
                                      </p:tavLst>
                                    </p:anim>
                                    <p:animEffect transition="in" filter="fade">
                                      <p:cBhvr>
                                        <p:cTn id="139" dur="500"/>
                                        <p:tgtEl>
                                          <p:spTgt spid="35"/>
                                        </p:tgtEl>
                                      </p:cBhvr>
                                    </p:animEffect>
                                  </p:childTnLst>
                                </p:cTn>
                              </p:par>
                            </p:childTnLst>
                          </p:cTn>
                        </p:par>
                        <p:par>
                          <p:cTn id="140" fill="hold">
                            <p:stCondLst>
                              <p:cond delay="17000"/>
                            </p:stCondLst>
                            <p:childTnLst>
                              <p:par>
                                <p:cTn id="141" presetID="53" presetClass="entr" presetSubtype="16" fill="hold" grpId="0" nodeType="afterEffect">
                                  <p:stCondLst>
                                    <p:cond delay="0"/>
                                  </p:stCondLst>
                                  <p:childTnLst>
                                    <p:set>
                                      <p:cBhvr>
                                        <p:cTn id="142" dur="1" fill="hold">
                                          <p:stCondLst>
                                            <p:cond delay="0"/>
                                          </p:stCondLst>
                                        </p:cTn>
                                        <p:tgtEl>
                                          <p:spTgt spid="65"/>
                                        </p:tgtEl>
                                        <p:attrNameLst>
                                          <p:attrName>style.visibility</p:attrName>
                                        </p:attrNameLst>
                                      </p:cBhvr>
                                      <p:to>
                                        <p:strVal val="visible"/>
                                      </p:to>
                                    </p:set>
                                    <p:anim calcmode="lin" valueType="num">
                                      <p:cBhvr>
                                        <p:cTn id="143" dur="500" fill="hold"/>
                                        <p:tgtEl>
                                          <p:spTgt spid="65"/>
                                        </p:tgtEl>
                                        <p:attrNameLst>
                                          <p:attrName>ppt_w</p:attrName>
                                        </p:attrNameLst>
                                      </p:cBhvr>
                                      <p:tavLst>
                                        <p:tav tm="0">
                                          <p:val>
                                            <p:fltVal val="0"/>
                                          </p:val>
                                        </p:tav>
                                        <p:tav tm="100000">
                                          <p:val>
                                            <p:strVal val="#ppt_w"/>
                                          </p:val>
                                        </p:tav>
                                      </p:tavLst>
                                    </p:anim>
                                    <p:anim calcmode="lin" valueType="num">
                                      <p:cBhvr>
                                        <p:cTn id="144" dur="500" fill="hold"/>
                                        <p:tgtEl>
                                          <p:spTgt spid="65"/>
                                        </p:tgtEl>
                                        <p:attrNameLst>
                                          <p:attrName>ppt_h</p:attrName>
                                        </p:attrNameLst>
                                      </p:cBhvr>
                                      <p:tavLst>
                                        <p:tav tm="0">
                                          <p:val>
                                            <p:fltVal val="0"/>
                                          </p:val>
                                        </p:tav>
                                        <p:tav tm="100000">
                                          <p:val>
                                            <p:strVal val="#ppt_h"/>
                                          </p:val>
                                        </p:tav>
                                      </p:tavLst>
                                    </p:anim>
                                    <p:animEffect transition="in" filter="fade">
                                      <p:cBhvr>
                                        <p:cTn id="145" dur="500"/>
                                        <p:tgtEl>
                                          <p:spTgt spid="65"/>
                                        </p:tgtEl>
                                      </p:cBhvr>
                                    </p:animEffect>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0" grpId="0" animBg="1"/>
      <p:bldP spid="31" grpId="0" animBg="1"/>
      <p:bldP spid="32" grpId="0" animBg="1"/>
      <p:bldP spid="33" grpId="0" animBg="1"/>
      <p:bldP spid="34" grpId="0" animBg="1"/>
      <p:bldP spid="35" grpId="0" animBg="1"/>
      <p:bldP spid="36" grpId="0"/>
      <p:bldP spid="38" grpId="0"/>
      <p:bldP spid="40" grpId="0"/>
      <p:bldP spid="42" grpId="0"/>
      <p:bldP spid="44" grpId="0"/>
      <p:bldP spid="46" grpId="0"/>
      <p:bldP spid="49" grpId="0" animBg="1"/>
      <p:bldP spid="6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6B9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44D7FB">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44D7F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44D7FB"/>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36B8E3">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239BD3">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239BD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239BD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157EBF">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157EBF"/>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157EBF"/>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4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0967B9">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0967B9"/>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0967B9"/>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32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0050AA">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0050A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0050A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0050AA"/>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1898</TotalTime>
  <Words>6458</Words>
  <Application>Microsoft Office PowerPoint</Application>
  <PresentationFormat>Widescreen</PresentationFormat>
  <Paragraphs>720</Paragraphs>
  <Slides>46</Slides>
  <Notes>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46</vt:i4>
      </vt:variant>
    </vt:vector>
  </HeadingPairs>
  <TitlesOfParts>
    <vt:vector size="57" baseType="lpstr">
      <vt:lpstr>Arial</vt:lpstr>
      <vt:lpstr>Calibri</vt:lpstr>
      <vt:lpstr>Calibri Light</vt:lpstr>
      <vt:lpstr>Candara</vt:lpstr>
      <vt:lpstr>Estrangelo Edessa</vt:lpstr>
      <vt:lpstr>FontAwesome</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774</cp:revision>
  <dcterms:created xsi:type="dcterms:W3CDTF">2016-09-28T22:08:47Z</dcterms:created>
  <dcterms:modified xsi:type="dcterms:W3CDTF">2018-08-10T21:38:41Z</dcterms:modified>
</cp:coreProperties>
</file>