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49" r:id="rId2"/>
    <p:sldId id="357" r:id="rId3"/>
    <p:sldId id="350" r:id="rId4"/>
    <p:sldId id="356" r:id="rId5"/>
    <p:sldId id="354" r:id="rId6"/>
    <p:sldId id="360" r:id="rId7"/>
    <p:sldId id="358" r:id="rId8"/>
    <p:sldId id="362" r:id="rId9"/>
    <p:sldId id="361" r:id="rId10"/>
    <p:sldId id="355" r:id="rId11"/>
    <p:sldId id="367" r:id="rId12"/>
    <p:sldId id="366" r:id="rId13"/>
    <p:sldId id="363" r:id="rId14"/>
    <p:sldId id="364" r:id="rId15"/>
    <p:sldId id="359" r:id="rId16"/>
    <p:sldId id="351" r:id="rId17"/>
    <p:sldId id="352" r:id="rId18"/>
    <p:sldId id="365" r:id="rId19"/>
    <p:sldId id="353" r:id="rId20"/>
    <p:sldId id="328" r:id="rId21"/>
    <p:sldId id="298" r:id="rId22"/>
    <p:sldId id="296" r:id="rId23"/>
    <p:sldId id="295" r:id="rId24"/>
    <p:sldId id="276"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EE9F5"/>
    <a:srgbClr val="D6E3F3"/>
    <a:srgbClr val="C8DAEF"/>
    <a:srgbClr val="B5CDEA"/>
    <a:srgbClr val="A3C0E5"/>
    <a:srgbClr val="4781CB"/>
    <a:srgbClr val="3EB8CD"/>
    <a:srgbClr val="FF2B2A"/>
    <a:srgbClr val="F3F9E5"/>
    <a:srgbClr val="F0F7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9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098050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6057631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47706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1403001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96398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DEE9F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0.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5" Type="http://schemas.openxmlformats.org/officeDocument/2006/relationships/hyperlink" Target="http://slides.sage-fox.com/" TargetMode="Externa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1.jpg"/></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hyperlink" Target="http://slides.sage-fox.com/" TargetMode="External"/><Relationship Id="rId4" Type="http://schemas.openxmlformats.org/officeDocument/2006/relationships/image" Target="../media/image13.jp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4.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7.jpg"/><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3" name="Group 22"/>
          <p:cNvGrpSpPr/>
          <p:nvPr/>
        </p:nvGrpSpPr>
        <p:grpSpPr>
          <a:xfrm>
            <a:off x="4368800" y="2951945"/>
            <a:ext cx="5508978" cy="954108"/>
            <a:chOff x="3341511" y="258228"/>
            <a:chExt cx="5508978" cy="954108"/>
          </a:xfrm>
        </p:grpSpPr>
        <p:sp>
          <p:nvSpPr>
            <p:cNvPr id="24" name="TextBox 2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5" name="TextBox 2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6" name="Freeform 25"/>
          <p:cNvSpPr>
            <a:spLocks noChangeAspect="1"/>
          </p:cNvSpPr>
          <p:nvPr/>
        </p:nvSpPr>
        <p:spPr>
          <a:xfrm>
            <a:off x="0" y="2951945"/>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4781C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211"/>
          <p:cNvSpPr>
            <a:spLocks noChangeAspect="1" noEditPoints="1"/>
          </p:cNvSpPr>
          <p:nvPr/>
        </p:nvSpPr>
        <p:spPr bwMode="auto">
          <a:xfrm>
            <a:off x="4172024" y="3163512"/>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7" name="Group 26"/>
          <p:cNvGrpSpPr/>
          <p:nvPr/>
        </p:nvGrpSpPr>
        <p:grpSpPr>
          <a:xfrm>
            <a:off x="7663559" y="6022222"/>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4781C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Oct 31,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70" fill="hold"/>
                                        <p:tgtEl>
                                          <p:spTgt spid="9"/>
                                        </p:tgtEl>
                                        <p:attrNameLst>
                                          <p:attrName>ppt_w</p:attrName>
                                        </p:attrNameLst>
                                      </p:cBhvr>
                                      <p:tavLst>
                                        <p:tav tm="0">
                                          <p:val>
                                            <p:fltVal val="0"/>
                                          </p:val>
                                        </p:tav>
                                        <p:tav tm="100000">
                                          <p:val>
                                            <p:strVal val="#ppt_w"/>
                                          </p:val>
                                        </p:tav>
                                      </p:tavLst>
                                    </p:anim>
                                    <p:anim calcmode="lin" valueType="num">
                                      <p:cBhvr>
                                        <p:cTn id="12" dur="170" fill="hold"/>
                                        <p:tgtEl>
                                          <p:spTgt spid="9"/>
                                        </p:tgtEl>
                                        <p:attrNameLst>
                                          <p:attrName>ppt_h</p:attrName>
                                        </p:attrNameLst>
                                      </p:cBhvr>
                                      <p:tavLst>
                                        <p:tav tm="0">
                                          <p:val>
                                            <p:fltVal val="0"/>
                                          </p:val>
                                        </p:tav>
                                        <p:tav tm="100000">
                                          <p:val>
                                            <p:strVal val="#ppt_h"/>
                                          </p:val>
                                        </p:tav>
                                      </p:tavLst>
                                    </p:anim>
                                    <p:animEffect transition="in" filter="fade">
                                      <p:cBhvr>
                                        <p:cTn id="13" dur="170"/>
                                        <p:tgtEl>
                                          <p:spTgt spid="9"/>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750"/>
                                        <p:tgtEl>
                                          <p:spTgt spid="23"/>
                                        </p:tgtEl>
                                      </p:cBhvr>
                                    </p:animEffect>
                                  </p:childTnLst>
                                </p:cTn>
                              </p:par>
                            </p:childTnLst>
                          </p:cTn>
                        </p:par>
                        <p:par>
                          <p:cTn id="18" fill="hold">
                            <p:stCondLst>
                              <p:cond delay="1420"/>
                            </p:stCondLst>
                            <p:childTnLst>
                              <p:par>
                                <p:cTn id="19" presetID="22" presetClass="entr" presetSubtype="8"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wipe(left)">
                                      <p:cBhvr>
                                        <p:cTn id="2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3EB8CD"/>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85C401"/>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F2B2A"/>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121854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619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65686D"/>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rgbClr val="65686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5686D"/>
              </a:solidFill>
              <a:latin typeface="Candara" panose="020E0502030303020204" pitchFamily="34" charset="0"/>
            </a:endParaRPr>
          </a:p>
          <a:p>
            <a:r>
              <a:rPr lang="en-US" sz="1400" dirty="0">
                <a:solidFill>
                  <a:srgbClr val="65686D"/>
                </a:solidFill>
                <a:latin typeface="Candara" panose="020E0502030303020204" pitchFamily="34" charset="0"/>
              </a:rPr>
              <a:t>Lorem ipsum dolor sit amet, consectetur adipiscing elit, sed do eiusmod tempor incididunt ut labore et dolore magna aliqua. </a:t>
            </a:r>
            <a:endParaRPr lang="en-US" dirty="0">
              <a:solidFill>
                <a:srgbClr val="65686D"/>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FF2B2A"/>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65686D"/>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solidFill>
            <a:schemeClr val="bg1">
              <a:alpha val="25000"/>
            </a:schemeClr>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EB8CD"/>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4" name="Picture 23">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5846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animBg="1"/>
      <p:bldP spid="49" grpId="0" animBg="1"/>
      <p:bldP spid="50" grpId="0"/>
      <p:bldP spid="51" grpId="0" animBg="1"/>
      <p:bldP spid="53" grpId="0" animBg="1"/>
      <p:bldP spid="54" grpId="0" animBg="1"/>
      <p:bldP spid="56" grpId="0"/>
      <p:bldP spid="57" grpId="0" animBg="1"/>
      <p:bldP spid="58" grpId="0" animBg="1"/>
      <p:bldP spid="59" grpId="0" animBg="1"/>
      <p:bldP spid="6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rgbClr val="00B0F0"/>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rgbClr val="ED7D3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rgbClr val="A5A5A5"/>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chemeClr val="bg1"/>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rgbClr val="548235"/>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rgbClr val="56595E"/>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rgbClr val="A5A5A5"/>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rgbClr val="ED7D3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rgbClr val="548235"/>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35249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85C401"/>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01AA8D"/>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01AA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pic>
        <p:nvPicPr>
          <p:cNvPr id="24" name="Picture 2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5" name="TextBox 34"/>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30" name="Picture 29">
            <a:hlinkClick r:id="rId5"/>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81219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25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25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25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75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75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75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25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75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892464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FF2B2A"/>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FFA80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85C40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3EB8CD"/>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317873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2B2A"/>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85C40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3EB8CD"/>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FFA80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9" name="Picture 8">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641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3EB8CD"/>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85C40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5D9C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85C401"/>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3EB8CD"/>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209A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3EB8CD"/>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5CD6EB"/>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85C401"/>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A3E21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FF2B2A"/>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E10D0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FF2B2A"/>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FF535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59032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chemeClr val="bg1"/>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chemeClr val="bg1"/>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F2B2A"/>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85C401"/>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3EB8CD"/>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209AA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70%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lumMod val="75000"/>
                      <a:lumOff val="25000"/>
                    </a:schemeClr>
                  </a:solidFill>
                  <a:latin typeface="Lato" panose="020F0502020204030203"/>
                </a:rPr>
                <a:t>95%</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68" name="TextBox 67"/>
          <p:cNvSpPr txBox="1"/>
          <p:nvPr/>
        </p:nvSpPr>
        <p:spPr>
          <a:xfrm>
            <a:off x="7218926" y="327211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70735" y="496518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331352" y="496518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891386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2">
              <a:lumMod val="25000"/>
            </a:schemeClr>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F2B2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85C40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3EB8C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FFA80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01AA8D"/>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chemeClr val="bg2">
                    <a:lumMod val="25000"/>
                  </a:schemeClr>
                </a:solidFill>
                <a:latin typeface="Candara" panose="020E0502030303020204" pitchFamily="34" charset="0"/>
              </a:rPr>
              <a:t>LOREM IPSUM</a:t>
            </a: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75274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3EB8C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3EB8CD"/>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85C401">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85C401"/>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F2B2A">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F2B2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597284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2403376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Can 9"/>
          <p:cNvSpPr/>
          <p:nvPr/>
        </p:nvSpPr>
        <p:spPr bwMode="auto">
          <a:xfrm>
            <a:off x="1497781"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11" name="Can 10"/>
          <p:cNvSpPr/>
          <p:nvPr/>
        </p:nvSpPr>
        <p:spPr bwMode="auto">
          <a:xfrm>
            <a:off x="1624781" y="4953001"/>
            <a:ext cx="660400" cy="533399"/>
          </a:xfrm>
          <a:prstGeom prst="can">
            <a:avLst>
              <a:gd name="adj" fmla="val 12500"/>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TextBox 34"/>
          <p:cNvSpPr txBox="1"/>
          <p:nvPr/>
        </p:nvSpPr>
        <p:spPr>
          <a:xfrm>
            <a:off x="1623000" y="4510547"/>
            <a:ext cx="663964" cy="379656"/>
          </a:xfrm>
          <a:prstGeom prst="rect">
            <a:avLst/>
          </a:prstGeom>
          <a:noFill/>
        </p:spPr>
        <p:txBody>
          <a:bodyPr wrap="none" rtlCol="0">
            <a:spAutoFit/>
          </a:bodyPr>
          <a:lstStyle/>
          <a:p>
            <a:pPr algn="ctr"/>
            <a:r>
              <a:rPr lang="en-US" sz="1867" b="1" dirty="0">
                <a:solidFill>
                  <a:srgbClr val="FF2B2A"/>
                </a:solidFill>
                <a:latin typeface="Lato"/>
              </a:rPr>
              <a:t>10%</a:t>
            </a:r>
          </a:p>
        </p:txBody>
      </p:sp>
      <p:sp>
        <p:nvSpPr>
          <p:cNvPr id="36" name="Can 35"/>
          <p:cNvSpPr/>
          <p:nvPr/>
        </p:nvSpPr>
        <p:spPr bwMode="auto">
          <a:xfrm>
            <a:off x="315127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37" name="Can 36"/>
          <p:cNvSpPr/>
          <p:nvPr/>
        </p:nvSpPr>
        <p:spPr bwMode="auto">
          <a:xfrm>
            <a:off x="3278273" y="4546601"/>
            <a:ext cx="660400" cy="939799"/>
          </a:xfrm>
          <a:prstGeom prst="can">
            <a:avLst>
              <a:gd name="adj" fmla="val 12500"/>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TextBox 40"/>
          <p:cNvSpPr txBox="1"/>
          <p:nvPr/>
        </p:nvSpPr>
        <p:spPr>
          <a:xfrm>
            <a:off x="3277561" y="4137484"/>
            <a:ext cx="663964" cy="379656"/>
          </a:xfrm>
          <a:prstGeom prst="rect">
            <a:avLst/>
          </a:prstGeom>
          <a:noFill/>
        </p:spPr>
        <p:txBody>
          <a:bodyPr wrap="none" rtlCol="0">
            <a:spAutoFit/>
          </a:bodyPr>
          <a:lstStyle/>
          <a:p>
            <a:pPr algn="ctr"/>
            <a:r>
              <a:rPr lang="en-US" sz="1867" b="1" dirty="0">
                <a:solidFill>
                  <a:srgbClr val="85C401"/>
                </a:solidFill>
                <a:latin typeface="Lato"/>
              </a:rPr>
              <a:t>40%</a:t>
            </a:r>
          </a:p>
        </p:txBody>
      </p:sp>
      <p:sp>
        <p:nvSpPr>
          <p:cNvPr id="42" name="Can 41"/>
          <p:cNvSpPr/>
          <p:nvPr/>
        </p:nvSpPr>
        <p:spPr bwMode="auto">
          <a:xfrm>
            <a:off x="4804765"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3" name="Can 42"/>
          <p:cNvSpPr/>
          <p:nvPr/>
        </p:nvSpPr>
        <p:spPr bwMode="auto">
          <a:xfrm>
            <a:off x="4931765" y="3985342"/>
            <a:ext cx="660400" cy="1501057"/>
          </a:xfrm>
          <a:prstGeom prst="can">
            <a:avLst>
              <a:gd name="adj" fmla="val 12500"/>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4931053" y="3567212"/>
            <a:ext cx="663964" cy="379656"/>
          </a:xfrm>
          <a:prstGeom prst="rect">
            <a:avLst/>
          </a:prstGeom>
          <a:noFill/>
        </p:spPr>
        <p:txBody>
          <a:bodyPr wrap="none" rtlCol="0">
            <a:spAutoFit/>
          </a:bodyPr>
          <a:lstStyle/>
          <a:p>
            <a:pPr algn="ctr"/>
            <a:r>
              <a:rPr lang="en-US" sz="1867" b="1" dirty="0">
                <a:solidFill>
                  <a:srgbClr val="3EB8CD"/>
                </a:solidFill>
                <a:latin typeface="Lato"/>
              </a:rPr>
              <a:t>60%</a:t>
            </a:r>
          </a:p>
        </p:txBody>
      </p:sp>
      <p:sp>
        <p:nvSpPr>
          <p:cNvPr id="48" name="Can 47"/>
          <p:cNvSpPr/>
          <p:nvPr/>
        </p:nvSpPr>
        <p:spPr bwMode="auto">
          <a:xfrm>
            <a:off x="6458257"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49" name="Can 48"/>
          <p:cNvSpPr/>
          <p:nvPr/>
        </p:nvSpPr>
        <p:spPr bwMode="auto">
          <a:xfrm>
            <a:off x="6585257" y="3710040"/>
            <a:ext cx="660400" cy="1776360"/>
          </a:xfrm>
          <a:prstGeom prst="can">
            <a:avLst>
              <a:gd name="adj" fmla="val 12500"/>
            </a:avLst>
          </a:prstGeom>
          <a:solidFill>
            <a:srgbClr val="FFA80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3" name="TextBox 52"/>
          <p:cNvSpPr txBox="1"/>
          <p:nvPr/>
        </p:nvSpPr>
        <p:spPr>
          <a:xfrm>
            <a:off x="6584545" y="3285356"/>
            <a:ext cx="663964" cy="379656"/>
          </a:xfrm>
          <a:prstGeom prst="rect">
            <a:avLst/>
          </a:prstGeom>
          <a:noFill/>
        </p:spPr>
        <p:txBody>
          <a:bodyPr wrap="none" rtlCol="0">
            <a:spAutoFit/>
          </a:bodyPr>
          <a:lstStyle/>
          <a:p>
            <a:pPr algn="ctr"/>
            <a:r>
              <a:rPr lang="en-US" sz="1867" b="1" dirty="0">
                <a:solidFill>
                  <a:srgbClr val="FFA803"/>
                </a:solidFill>
                <a:latin typeface="Lato"/>
              </a:rPr>
              <a:t>70%</a:t>
            </a:r>
          </a:p>
        </p:txBody>
      </p:sp>
      <p:sp>
        <p:nvSpPr>
          <p:cNvPr id="54" name="Can 53"/>
          <p:cNvSpPr/>
          <p:nvPr/>
        </p:nvSpPr>
        <p:spPr bwMode="auto">
          <a:xfrm>
            <a:off x="8111749"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55" name="Can 54"/>
          <p:cNvSpPr/>
          <p:nvPr/>
        </p:nvSpPr>
        <p:spPr bwMode="auto">
          <a:xfrm>
            <a:off x="8238749" y="3238091"/>
            <a:ext cx="660400" cy="2248309"/>
          </a:xfrm>
          <a:prstGeom prst="can">
            <a:avLst>
              <a:gd name="adj" fmla="val 12500"/>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9" name="TextBox 58"/>
          <p:cNvSpPr txBox="1"/>
          <p:nvPr/>
        </p:nvSpPr>
        <p:spPr>
          <a:xfrm>
            <a:off x="8238037" y="2803575"/>
            <a:ext cx="663964" cy="379656"/>
          </a:xfrm>
          <a:prstGeom prst="rect">
            <a:avLst/>
          </a:prstGeom>
          <a:noFill/>
        </p:spPr>
        <p:txBody>
          <a:bodyPr wrap="none" rtlCol="0">
            <a:spAutoFit/>
          </a:bodyPr>
          <a:lstStyle/>
          <a:p>
            <a:pPr algn="ctr"/>
            <a:r>
              <a:rPr lang="en-US" sz="1867" b="1" dirty="0">
                <a:solidFill>
                  <a:srgbClr val="01AA8D"/>
                </a:solidFill>
                <a:latin typeface="Lato"/>
              </a:rPr>
              <a:t>80%</a:t>
            </a:r>
          </a:p>
        </p:txBody>
      </p:sp>
      <p:sp>
        <p:nvSpPr>
          <p:cNvPr id="60" name="Can 59"/>
          <p:cNvSpPr/>
          <p:nvPr/>
        </p:nvSpPr>
        <p:spPr bwMode="auto">
          <a:xfrm>
            <a:off x="9765243" y="5359400"/>
            <a:ext cx="914400" cy="1117600"/>
          </a:xfrm>
          <a:prstGeom prst="can">
            <a:avLst>
              <a:gd name="adj" fmla="val 19444"/>
            </a:avLst>
          </a:prstGeom>
          <a:gradFill flip="none" rotWithShape="1">
            <a:gsLst>
              <a:gs pos="0">
                <a:schemeClr val="bg1">
                  <a:lumMod val="75000"/>
                </a:schemeClr>
              </a:gs>
              <a:gs pos="50000">
                <a:schemeClr val="bg1">
                  <a:lumMod val="85000"/>
                </a:schemeClr>
              </a:gs>
              <a:gs pos="100000">
                <a:schemeClr val="bg1">
                  <a:lumMod val="75000"/>
                </a:schemeClr>
              </a:gs>
            </a:gsLst>
            <a:lin ang="0" scaled="1"/>
            <a:tileRect/>
          </a:gradFill>
          <a:ln w="19050">
            <a:noFill/>
            <a:round/>
            <a:headEnd/>
            <a:tailEnd/>
          </a:ln>
        </p:spPr>
        <p:txBody>
          <a:bodyPr vert="vert270" wrap="none" lIns="121920" tIns="60960" rIns="121920" bIns="60960" numCol="1" rtlCol="0" anchor="ctr" anchorCtr="1" compatLnSpc="1">
            <a:prstTxWarp prst="textNoShape">
              <a:avLst/>
            </a:prstTxWarp>
          </a:bodyPr>
          <a:lstStyle/>
          <a:p>
            <a:pPr algn="ctr"/>
            <a:r>
              <a:rPr lang="en-US" b="1" dirty="0">
                <a:solidFill>
                  <a:schemeClr val="tx1">
                    <a:lumMod val="75000"/>
                    <a:lumOff val="25000"/>
                  </a:schemeClr>
                </a:solidFill>
                <a:latin typeface="Candara" panose="020E0502030303020204" pitchFamily="34" charset="0"/>
              </a:rPr>
              <a:t>LOREM</a:t>
            </a:r>
          </a:p>
        </p:txBody>
      </p:sp>
      <p:sp>
        <p:nvSpPr>
          <p:cNvPr id="61" name="Can 60"/>
          <p:cNvSpPr/>
          <p:nvPr/>
        </p:nvSpPr>
        <p:spPr bwMode="auto">
          <a:xfrm>
            <a:off x="9892243" y="2687485"/>
            <a:ext cx="660400" cy="2798915"/>
          </a:xfrm>
          <a:prstGeom prst="can">
            <a:avLst>
              <a:gd name="adj" fmla="val 12500"/>
            </a:avLst>
          </a:prstGeom>
          <a:solidFill>
            <a:srgbClr val="4781C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5" name="TextBox 64"/>
          <p:cNvSpPr txBox="1"/>
          <p:nvPr/>
        </p:nvSpPr>
        <p:spPr>
          <a:xfrm>
            <a:off x="9891531" y="2256247"/>
            <a:ext cx="663964" cy="379656"/>
          </a:xfrm>
          <a:prstGeom prst="rect">
            <a:avLst/>
          </a:prstGeom>
          <a:noFill/>
        </p:spPr>
        <p:txBody>
          <a:bodyPr wrap="none" rtlCol="0">
            <a:spAutoFit/>
          </a:bodyPr>
          <a:lstStyle/>
          <a:p>
            <a:pPr algn="ctr"/>
            <a:r>
              <a:rPr lang="en-US" sz="1867" b="1" dirty="0">
                <a:solidFill>
                  <a:srgbClr val="4781CB"/>
                </a:solidFill>
                <a:latin typeface="Lato"/>
              </a:rPr>
              <a:t>90%</a:t>
            </a:r>
          </a:p>
        </p:txBody>
      </p:sp>
      <p:sp>
        <p:nvSpPr>
          <p:cNvPr id="62" name="TextBox 61"/>
          <p:cNvSpPr txBox="1"/>
          <p:nvPr/>
        </p:nvSpPr>
        <p:spPr>
          <a:xfrm>
            <a:off x="1040581" y="3076246"/>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p:cNvSpPr txBox="1"/>
          <p:nvPr/>
        </p:nvSpPr>
        <p:spPr>
          <a:xfrm>
            <a:off x="2709096" y="264498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4347565" y="2148663"/>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TextBox 67"/>
          <p:cNvSpPr txBox="1"/>
          <p:nvPr/>
        </p:nvSpPr>
        <p:spPr>
          <a:xfrm>
            <a:off x="5989268" y="1831432"/>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p:cNvSpPr txBox="1"/>
          <p:nvPr/>
        </p:nvSpPr>
        <p:spPr>
          <a:xfrm>
            <a:off x="7654898" y="1401360"/>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9308043" y="843004"/>
            <a:ext cx="1828800" cy="1501950"/>
          </a:xfrm>
          <a:prstGeom prst="rect">
            <a:avLst/>
          </a:prstGeom>
          <a:noFill/>
        </p:spPr>
        <p:txBody>
          <a:bodyPr wrap="square" rtlCol="0">
            <a:spAutoFit/>
          </a:bodyPr>
          <a:lstStyle/>
          <a:p>
            <a:pPr algn="ctr" defTabSz="1219170">
              <a:spcBef>
                <a:spcPct val="20000"/>
              </a:spcBef>
              <a:defRPr/>
            </a:pPr>
            <a:r>
              <a:rPr lang="en-US" sz="1600" b="1" dirty="0">
                <a:solidFill>
                  <a:srgbClr val="4781CB"/>
                </a:solidFill>
                <a:latin typeface="Candara" panose="020E0502030303020204" pitchFamily="34" charset="0"/>
              </a:rPr>
              <a:t>LOREM IPSUM</a:t>
            </a: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71" name="Group 70"/>
          <p:cNvGrpSpPr/>
          <p:nvPr/>
        </p:nvGrpSpPr>
        <p:grpSpPr>
          <a:xfrm>
            <a:off x="370046" y="304456"/>
            <a:ext cx="5845156" cy="1077095"/>
            <a:chOff x="587022" y="976809"/>
            <a:chExt cx="5845156" cy="1077095"/>
          </a:xfrm>
        </p:grpSpPr>
        <p:sp>
          <p:nvSpPr>
            <p:cNvPr id="72" name="TextBox 7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3" name="TextBox 7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237923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down)">
                                      <p:cBhvr>
                                        <p:cTn id="16" dur="500"/>
                                        <p:tgtEl>
                                          <p:spTgt spid="11"/>
                                        </p:tgtEl>
                                      </p:cBhvr>
                                    </p:animEffect>
                                  </p:childTnLst>
                                </p:cTn>
                              </p:par>
                            </p:childTnLst>
                          </p:cTn>
                        </p:par>
                        <p:par>
                          <p:cTn id="17" fill="hold">
                            <p:stCondLst>
                              <p:cond delay="1500"/>
                            </p:stCondLst>
                            <p:childTnLst>
                              <p:par>
                                <p:cTn id="18" presetID="10" presetClass="entr" presetSubtype="0" fill="hold" grpId="0" nodeType="after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2000"/>
                            </p:stCondLst>
                            <p:childTnLst>
                              <p:par>
                                <p:cTn id="22" presetID="37" presetClass="entr" presetSubtype="0" fill="hold" grpId="0" nodeType="afterEffect">
                                  <p:stCondLst>
                                    <p:cond delay="0"/>
                                  </p:stCondLst>
                                  <p:childTnLst>
                                    <p:set>
                                      <p:cBhvr>
                                        <p:cTn id="23" dur="1" fill="hold">
                                          <p:stCondLst>
                                            <p:cond delay="0"/>
                                          </p:stCondLst>
                                        </p:cTn>
                                        <p:tgtEl>
                                          <p:spTgt spid="62"/>
                                        </p:tgtEl>
                                        <p:attrNameLst>
                                          <p:attrName>style.visibility</p:attrName>
                                        </p:attrNameLst>
                                      </p:cBhvr>
                                      <p:to>
                                        <p:strVal val="visible"/>
                                      </p:to>
                                    </p:set>
                                    <p:animEffect transition="in" filter="fade">
                                      <p:cBhvr>
                                        <p:cTn id="24" dur="1000"/>
                                        <p:tgtEl>
                                          <p:spTgt spid="62"/>
                                        </p:tgtEl>
                                      </p:cBhvr>
                                    </p:animEffect>
                                    <p:anim calcmode="lin" valueType="num">
                                      <p:cBhvr>
                                        <p:cTn id="25" dur="1000" fill="hold"/>
                                        <p:tgtEl>
                                          <p:spTgt spid="62"/>
                                        </p:tgtEl>
                                        <p:attrNameLst>
                                          <p:attrName>ppt_x</p:attrName>
                                        </p:attrNameLst>
                                      </p:cBhvr>
                                      <p:tavLst>
                                        <p:tav tm="0">
                                          <p:val>
                                            <p:strVal val="#ppt_x"/>
                                          </p:val>
                                        </p:tav>
                                        <p:tav tm="100000">
                                          <p:val>
                                            <p:strVal val="#ppt_x"/>
                                          </p:val>
                                        </p:tav>
                                      </p:tavLst>
                                    </p:anim>
                                    <p:anim calcmode="lin" valueType="num">
                                      <p:cBhvr>
                                        <p:cTn id="26" dur="900" decel="100000" fill="hold"/>
                                        <p:tgtEl>
                                          <p:spTgt spid="62"/>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 calcmode="lin" valueType="num">
                                      <p:cBhvr additive="base">
                                        <p:cTn id="31" dur="500" fill="hold"/>
                                        <p:tgtEl>
                                          <p:spTgt spid="36"/>
                                        </p:tgtEl>
                                        <p:attrNameLst>
                                          <p:attrName>ppt_x</p:attrName>
                                        </p:attrNameLst>
                                      </p:cBhvr>
                                      <p:tavLst>
                                        <p:tav tm="0">
                                          <p:val>
                                            <p:strVal val="#ppt_x"/>
                                          </p:val>
                                        </p:tav>
                                        <p:tav tm="100000">
                                          <p:val>
                                            <p:strVal val="#ppt_x"/>
                                          </p:val>
                                        </p:tav>
                                      </p:tavLst>
                                    </p:anim>
                                    <p:anim calcmode="lin" valueType="num">
                                      <p:cBhvr additive="base">
                                        <p:cTn id="32" dur="500" fill="hold"/>
                                        <p:tgtEl>
                                          <p:spTgt spid="36"/>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2" presetClass="entr" presetSubtype="4"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wipe(down)">
                                      <p:cBhvr>
                                        <p:cTn id="36" dur="500"/>
                                        <p:tgtEl>
                                          <p:spTgt spid="37"/>
                                        </p:tgtEl>
                                      </p:cBhvr>
                                    </p:animEffect>
                                  </p:childTnLst>
                                </p:cTn>
                              </p:par>
                            </p:childTnLst>
                          </p:cTn>
                        </p:par>
                        <p:par>
                          <p:cTn id="37" fill="hold">
                            <p:stCondLst>
                              <p:cond delay="4000"/>
                            </p:stCondLst>
                            <p:childTnLst>
                              <p:par>
                                <p:cTn id="38" presetID="10" presetClass="entr" presetSubtype="0" fill="hold" grpId="0" nodeType="afterEffect">
                                  <p:stCondLst>
                                    <p:cond delay="0"/>
                                  </p:stCondLst>
                                  <p:childTnLst>
                                    <p:set>
                                      <p:cBhvr>
                                        <p:cTn id="39" dur="1" fill="hold">
                                          <p:stCondLst>
                                            <p:cond delay="0"/>
                                          </p:stCondLst>
                                        </p:cTn>
                                        <p:tgtEl>
                                          <p:spTgt spid="41"/>
                                        </p:tgtEl>
                                        <p:attrNameLst>
                                          <p:attrName>style.visibility</p:attrName>
                                        </p:attrNameLst>
                                      </p:cBhvr>
                                      <p:to>
                                        <p:strVal val="visible"/>
                                      </p:to>
                                    </p:set>
                                    <p:animEffect transition="in" filter="fade">
                                      <p:cBhvr>
                                        <p:cTn id="40" dur="500"/>
                                        <p:tgtEl>
                                          <p:spTgt spid="41"/>
                                        </p:tgtEl>
                                      </p:cBhvr>
                                    </p:animEffect>
                                  </p:childTnLst>
                                </p:cTn>
                              </p:par>
                            </p:childTnLst>
                          </p:cTn>
                        </p:par>
                        <p:par>
                          <p:cTn id="41" fill="hold">
                            <p:stCondLst>
                              <p:cond delay="4500"/>
                            </p:stCondLst>
                            <p:childTnLst>
                              <p:par>
                                <p:cTn id="42" presetID="37" presetClass="entr" presetSubtype="0" fill="hold" grpId="0" nodeType="afterEffect">
                                  <p:stCondLst>
                                    <p:cond delay="0"/>
                                  </p:stCondLst>
                                  <p:childTnLst>
                                    <p:set>
                                      <p:cBhvr>
                                        <p:cTn id="43" dur="1" fill="hold">
                                          <p:stCondLst>
                                            <p:cond delay="0"/>
                                          </p:stCondLst>
                                        </p:cTn>
                                        <p:tgtEl>
                                          <p:spTgt spid="66"/>
                                        </p:tgtEl>
                                        <p:attrNameLst>
                                          <p:attrName>style.visibility</p:attrName>
                                        </p:attrNameLst>
                                      </p:cBhvr>
                                      <p:to>
                                        <p:strVal val="visible"/>
                                      </p:to>
                                    </p:set>
                                    <p:animEffect transition="in" filter="fade">
                                      <p:cBhvr>
                                        <p:cTn id="44" dur="1000"/>
                                        <p:tgtEl>
                                          <p:spTgt spid="66"/>
                                        </p:tgtEl>
                                      </p:cBhvr>
                                    </p:animEffect>
                                    <p:anim calcmode="lin" valueType="num">
                                      <p:cBhvr>
                                        <p:cTn id="45" dur="1000" fill="hold"/>
                                        <p:tgtEl>
                                          <p:spTgt spid="66"/>
                                        </p:tgtEl>
                                        <p:attrNameLst>
                                          <p:attrName>ppt_x</p:attrName>
                                        </p:attrNameLst>
                                      </p:cBhvr>
                                      <p:tavLst>
                                        <p:tav tm="0">
                                          <p:val>
                                            <p:strVal val="#ppt_x"/>
                                          </p:val>
                                        </p:tav>
                                        <p:tav tm="100000">
                                          <p:val>
                                            <p:strVal val="#ppt_x"/>
                                          </p:val>
                                        </p:tav>
                                      </p:tavLst>
                                    </p:anim>
                                    <p:anim calcmode="lin" valueType="num">
                                      <p:cBhvr>
                                        <p:cTn id="46" dur="900" decel="100000" fill="hold"/>
                                        <p:tgtEl>
                                          <p:spTgt spid="6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48" fill="hold">
                            <p:stCondLst>
                              <p:cond delay="5500"/>
                            </p:stCondLst>
                            <p:childTnLst>
                              <p:par>
                                <p:cTn id="49" presetID="2" presetClass="entr" presetSubtype="4"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additive="base">
                                        <p:cTn id="51" dur="500" fill="hold"/>
                                        <p:tgtEl>
                                          <p:spTgt spid="42"/>
                                        </p:tgtEl>
                                        <p:attrNameLst>
                                          <p:attrName>ppt_x</p:attrName>
                                        </p:attrNameLst>
                                      </p:cBhvr>
                                      <p:tavLst>
                                        <p:tav tm="0">
                                          <p:val>
                                            <p:strVal val="#ppt_x"/>
                                          </p:val>
                                        </p:tav>
                                        <p:tav tm="100000">
                                          <p:val>
                                            <p:strVal val="#ppt_x"/>
                                          </p:val>
                                        </p:tav>
                                      </p:tavLst>
                                    </p:anim>
                                    <p:anim calcmode="lin" valueType="num">
                                      <p:cBhvr additive="base">
                                        <p:cTn id="52" dur="500" fill="hold"/>
                                        <p:tgtEl>
                                          <p:spTgt spid="42"/>
                                        </p:tgtEl>
                                        <p:attrNameLst>
                                          <p:attrName>ppt_y</p:attrName>
                                        </p:attrNameLst>
                                      </p:cBhvr>
                                      <p:tavLst>
                                        <p:tav tm="0">
                                          <p:val>
                                            <p:strVal val="1+#ppt_h/2"/>
                                          </p:val>
                                        </p:tav>
                                        <p:tav tm="100000">
                                          <p:val>
                                            <p:strVal val="#ppt_y"/>
                                          </p:val>
                                        </p:tav>
                                      </p:tavLst>
                                    </p:anim>
                                  </p:childTnLst>
                                </p:cTn>
                              </p:par>
                            </p:childTnLst>
                          </p:cTn>
                        </p:par>
                        <p:par>
                          <p:cTn id="53" fill="hold">
                            <p:stCondLst>
                              <p:cond delay="6000"/>
                            </p:stCondLst>
                            <p:childTnLst>
                              <p:par>
                                <p:cTn id="54" presetID="22" presetClass="entr" presetSubtype="4" fill="hold" grpId="0" nodeType="afterEffect">
                                  <p:stCondLst>
                                    <p:cond delay="0"/>
                                  </p:stCondLst>
                                  <p:childTnLst>
                                    <p:set>
                                      <p:cBhvr>
                                        <p:cTn id="55" dur="1" fill="hold">
                                          <p:stCondLst>
                                            <p:cond delay="0"/>
                                          </p:stCondLst>
                                        </p:cTn>
                                        <p:tgtEl>
                                          <p:spTgt spid="43"/>
                                        </p:tgtEl>
                                        <p:attrNameLst>
                                          <p:attrName>style.visibility</p:attrName>
                                        </p:attrNameLst>
                                      </p:cBhvr>
                                      <p:to>
                                        <p:strVal val="visible"/>
                                      </p:to>
                                    </p:set>
                                    <p:animEffect transition="in" filter="wipe(down)">
                                      <p:cBhvr>
                                        <p:cTn id="56" dur="500"/>
                                        <p:tgtEl>
                                          <p:spTgt spid="43"/>
                                        </p:tgtEl>
                                      </p:cBhvr>
                                    </p:animEffect>
                                  </p:childTnLst>
                                </p:cTn>
                              </p:par>
                            </p:childTnLst>
                          </p:cTn>
                        </p:par>
                        <p:par>
                          <p:cTn id="57" fill="hold">
                            <p:stCondLst>
                              <p:cond delay="6500"/>
                            </p:stCondLst>
                            <p:childTnLst>
                              <p:par>
                                <p:cTn id="58" presetID="10" presetClass="entr" presetSubtype="0"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fade">
                                      <p:cBhvr>
                                        <p:cTn id="60" dur="500"/>
                                        <p:tgtEl>
                                          <p:spTgt spid="47"/>
                                        </p:tgtEl>
                                      </p:cBhvr>
                                    </p:animEffect>
                                  </p:childTnLst>
                                </p:cTn>
                              </p:par>
                            </p:childTnLst>
                          </p:cTn>
                        </p:par>
                        <p:par>
                          <p:cTn id="61" fill="hold">
                            <p:stCondLst>
                              <p:cond delay="7000"/>
                            </p:stCondLst>
                            <p:childTnLst>
                              <p:par>
                                <p:cTn id="62" presetID="37" presetClass="entr" presetSubtype="0" fill="hold" grpId="0" nodeType="afterEffect">
                                  <p:stCondLst>
                                    <p:cond delay="0"/>
                                  </p:stCondLst>
                                  <p:childTnLst>
                                    <p:set>
                                      <p:cBhvr>
                                        <p:cTn id="63" dur="1" fill="hold">
                                          <p:stCondLst>
                                            <p:cond delay="0"/>
                                          </p:stCondLst>
                                        </p:cTn>
                                        <p:tgtEl>
                                          <p:spTgt spid="67"/>
                                        </p:tgtEl>
                                        <p:attrNameLst>
                                          <p:attrName>style.visibility</p:attrName>
                                        </p:attrNameLst>
                                      </p:cBhvr>
                                      <p:to>
                                        <p:strVal val="visible"/>
                                      </p:to>
                                    </p:set>
                                    <p:animEffect transition="in" filter="fade">
                                      <p:cBhvr>
                                        <p:cTn id="64" dur="1000"/>
                                        <p:tgtEl>
                                          <p:spTgt spid="67"/>
                                        </p:tgtEl>
                                      </p:cBhvr>
                                    </p:animEffect>
                                    <p:anim calcmode="lin" valueType="num">
                                      <p:cBhvr>
                                        <p:cTn id="65" dur="1000" fill="hold"/>
                                        <p:tgtEl>
                                          <p:spTgt spid="67"/>
                                        </p:tgtEl>
                                        <p:attrNameLst>
                                          <p:attrName>ppt_x</p:attrName>
                                        </p:attrNameLst>
                                      </p:cBhvr>
                                      <p:tavLst>
                                        <p:tav tm="0">
                                          <p:val>
                                            <p:strVal val="#ppt_x"/>
                                          </p:val>
                                        </p:tav>
                                        <p:tav tm="100000">
                                          <p:val>
                                            <p:strVal val="#ppt_x"/>
                                          </p:val>
                                        </p:tav>
                                      </p:tavLst>
                                    </p:anim>
                                    <p:anim calcmode="lin" valueType="num">
                                      <p:cBhvr>
                                        <p:cTn id="66" dur="900" decel="100000" fill="hold"/>
                                        <p:tgtEl>
                                          <p:spTgt spid="6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down)">
                                      <p:cBhvr>
                                        <p:cTn id="76" dur="500"/>
                                        <p:tgtEl>
                                          <p:spTgt spid="49"/>
                                        </p:tgtEl>
                                      </p:cBhvr>
                                    </p:animEffect>
                                  </p:childTnLst>
                                </p:cTn>
                              </p:par>
                            </p:childTnLst>
                          </p:cTn>
                        </p:par>
                        <p:par>
                          <p:cTn id="77" fill="hold">
                            <p:stCondLst>
                              <p:cond delay="9000"/>
                            </p:stCondLst>
                            <p:childTnLst>
                              <p:par>
                                <p:cTn id="78" presetID="10" presetClass="entr" presetSubtype="0" fill="hold" grpId="0"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500"/>
                                        <p:tgtEl>
                                          <p:spTgt spid="53"/>
                                        </p:tgtEl>
                                      </p:cBhvr>
                                    </p:animEffect>
                                  </p:childTnLst>
                                </p:cTn>
                              </p:par>
                            </p:childTnLst>
                          </p:cTn>
                        </p:par>
                        <p:par>
                          <p:cTn id="81" fill="hold">
                            <p:stCondLst>
                              <p:cond delay="9500"/>
                            </p:stCondLst>
                            <p:childTnLst>
                              <p:par>
                                <p:cTn id="82" presetID="37" presetClass="entr" presetSubtype="0" fill="hold" grpId="0" nodeType="afterEffect">
                                  <p:stCondLst>
                                    <p:cond delay="0"/>
                                  </p:stCondLst>
                                  <p:childTnLst>
                                    <p:set>
                                      <p:cBhvr>
                                        <p:cTn id="83" dur="1" fill="hold">
                                          <p:stCondLst>
                                            <p:cond delay="0"/>
                                          </p:stCondLst>
                                        </p:cTn>
                                        <p:tgtEl>
                                          <p:spTgt spid="68"/>
                                        </p:tgtEl>
                                        <p:attrNameLst>
                                          <p:attrName>style.visibility</p:attrName>
                                        </p:attrNameLst>
                                      </p:cBhvr>
                                      <p:to>
                                        <p:strVal val="visible"/>
                                      </p:to>
                                    </p:set>
                                    <p:animEffect transition="in" filter="fade">
                                      <p:cBhvr>
                                        <p:cTn id="84" dur="1000"/>
                                        <p:tgtEl>
                                          <p:spTgt spid="68"/>
                                        </p:tgtEl>
                                      </p:cBhvr>
                                    </p:animEffect>
                                    <p:anim calcmode="lin" valueType="num">
                                      <p:cBhvr>
                                        <p:cTn id="85" dur="1000" fill="hold"/>
                                        <p:tgtEl>
                                          <p:spTgt spid="68"/>
                                        </p:tgtEl>
                                        <p:attrNameLst>
                                          <p:attrName>ppt_x</p:attrName>
                                        </p:attrNameLst>
                                      </p:cBhvr>
                                      <p:tavLst>
                                        <p:tav tm="0">
                                          <p:val>
                                            <p:strVal val="#ppt_x"/>
                                          </p:val>
                                        </p:tav>
                                        <p:tav tm="100000">
                                          <p:val>
                                            <p:strVal val="#ppt_x"/>
                                          </p:val>
                                        </p:tav>
                                      </p:tavLst>
                                    </p:anim>
                                    <p:anim calcmode="lin" valueType="num">
                                      <p:cBhvr>
                                        <p:cTn id="86" dur="900" decel="100000" fill="hold"/>
                                        <p:tgtEl>
                                          <p:spTgt spid="68"/>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88" fill="hold">
                            <p:stCondLst>
                              <p:cond delay="10500"/>
                            </p:stCondLst>
                            <p:childTnLst>
                              <p:par>
                                <p:cTn id="89" presetID="2" presetClass="entr" presetSubtype="4" fill="hold" grpId="0" nodeType="afterEffect">
                                  <p:stCondLst>
                                    <p:cond delay="0"/>
                                  </p:stCondLst>
                                  <p:childTnLst>
                                    <p:set>
                                      <p:cBhvr>
                                        <p:cTn id="90" dur="1" fill="hold">
                                          <p:stCondLst>
                                            <p:cond delay="0"/>
                                          </p:stCondLst>
                                        </p:cTn>
                                        <p:tgtEl>
                                          <p:spTgt spid="54"/>
                                        </p:tgtEl>
                                        <p:attrNameLst>
                                          <p:attrName>style.visibility</p:attrName>
                                        </p:attrNameLst>
                                      </p:cBhvr>
                                      <p:to>
                                        <p:strVal val="visible"/>
                                      </p:to>
                                    </p:set>
                                    <p:anim calcmode="lin" valueType="num">
                                      <p:cBhvr additive="base">
                                        <p:cTn id="91" dur="500" fill="hold"/>
                                        <p:tgtEl>
                                          <p:spTgt spid="54"/>
                                        </p:tgtEl>
                                        <p:attrNameLst>
                                          <p:attrName>ppt_x</p:attrName>
                                        </p:attrNameLst>
                                      </p:cBhvr>
                                      <p:tavLst>
                                        <p:tav tm="0">
                                          <p:val>
                                            <p:strVal val="#ppt_x"/>
                                          </p:val>
                                        </p:tav>
                                        <p:tav tm="100000">
                                          <p:val>
                                            <p:strVal val="#ppt_x"/>
                                          </p:val>
                                        </p:tav>
                                      </p:tavLst>
                                    </p:anim>
                                    <p:anim calcmode="lin" valueType="num">
                                      <p:cBhvr additive="base">
                                        <p:cTn id="92" dur="500" fill="hold"/>
                                        <p:tgtEl>
                                          <p:spTgt spid="54"/>
                                        </p:tgtEl>
                                        <p:attrNameLst>
                                          <p:attrName>ppt_y</p:attrName>
                                        </p:attrNameLst>
                                      </p:cBhvr>
                                      <p:tavLst>
                                        <p:tav tm="0">
                                          <p:val>
                                            <p:strVal val="1+#ppt_h/2"/>
                                          </p:val>
                                        </p:tav>
                                        <p:tav tm="100000">
                                          <p:val>
                                            <p:strVal val="#ppt_y"/>
                                          </p:val>
                                        </p:tav>
                                      </p:tavLst>
                                    </p:anim>
                                  </p:childTnLst>
                                </p:cTn>
                              </p:par>
                            </p:childTnLst>
                          </p:cTn>
                        </p:par>
                        <p:par>
                          <p:cTn id="93" fill="hold">
                            <p:stCondLst>
                              <p:cond delay="11000"/>
                            </p:stCondLst>
                            <p:childTnLst>
                              <p:par>
                                <p:cTn id="94" presetID="22" presetClass="entr" presetSubtype="4" fill="hold" grpId="0" nodeType="afterEffect">
                                  <p:stCondLst>
                                    <p:cond delay="0"/>
                                  </p:stCondLst>
                                  <p:childTnLst>
                                    <p:set>
                                      <p:cBhvr>
                                        <p:cTn id="95" dur="1" fill="hold">
                                          <p:stCondLst>
                                            <p:cond delay="0"/>
                                          </p:stCondLst>
                                        </p:cTn>
                                        <p:tgtEl>
                                          <p:spTgt spid="55"/>
                                        </p:tgtEl>
                                        <p:attrNameLst>
                                          <p:attrName>style.visibility</p:attrName>
                                        </p:attrNameLst>
                                      </p:cBhvr>
                                      <p:to>
                                        <p:strVal val="visible"/>
                                      </p:to>
                                    </p:set>
                                    <p:animEffect transition="in" filter="wipe(down)">
                                      <p:cBhvr>
                                        <p:cTn id="96" dur="500"/>
                                        <p:tgtEl>
                                          <p:spTgt spid="55"/>
                                        </p:tgtEl>
                                      </p:cBhvr>
                                    </p:animEffect>
                                  </p:childTnLst>
                                </p:cTn>
                              </p:par>
                            </p:childTnLst>
                          </p:cTn>
                        </p:par>
                        <p:par>
                          <p:cTn id="97" fill="hold">
                            <p:stCondLst>
                              <p:cond delay="11500"/>
                            </p:stCondLst>
                            <p:childTnLst>
                              <p:par>
                                <p:cTn id="98" presetID="10" presetClass="entr" presetSubtype="0" fill="hold" grpId="0" nodeType="afterEffect">
                                  <p:stCondLst>
                                    <p:cond delay="0"/>
                                  </p:stCondLst>
                                  <p:childTnLst>
                                    <p:set>
                                      <p:cBhvr>
                                        <p:cTn id="99" dur="1" fill="hold">
                                          <p:stCondLst>
                                            <p:cond delay="0"/>
                                          </p:stCondLst>
                                        </p:cTn>
                                        <p:tgtEl>
                                          <p:spTgt spid="59"/>
                                        </p:tgtEl>
                                        <p:attrNameLst>
                                          <p:attrName>style.visibility</p:attrName>
                                        </p:attrNameLst>
                                      </p:cBhvr>
                                      <p:to>
                                        <p:strVal val="visible"/>
                                      </p:to>
                                    </p:set>
                                    <p:animEffect transition="in" filter="fade">
                                      <p:cBhvr>
                                        <p:cTn id="100" dur="500"/>
                                        <p:tgtEl>
                                          <p:spTgt spid="59"/>
                                        </p:tgtEl>
                                      </p:cBhvr>
                                    </p:animEffect>
                                  </p:childTnLst>
                                </p:cTn>
                              </p:par>
                            </p:childTnLst>
                          </p:cTn>
                        </p:par>
                        <p:par>
                          <p:cTn id="101" fill="hold">
                            <p:stCondLst>
                              <p:cond delay="12000"/>
                            </p:stCondLst>
                            <p:childTnLst>
                              <p:par>
                                <p:cTn id="102" presetID="37" presetClass="entr" presetSubtype="0" fill="hold" grpId="0" nodeType="afterEffect">
                                  <p:stCondLst>
                                    <p:cond delay="0"/>
                                  </p:stCondLst>
                                  <p:childTnLst>
                                    <p:set>
                                      <p:cBhvr>
                                        <p:cTn id="103" dur="1" fill="hold">
                                          <p:stCondLst>
                                            <p:cond delay="0"/>
                                          </p:stCondLst>
                                        </p:cTn>
                                        <p:tgtEl>
                                          <p:spTgt spid="69"/>
                                        </p:tgtEl>
                                        <p:attrNameLst>
                                          <p:attrName>style.visibility</p:attrName>
                                        </p:attrNameLst>
                                      </p:cBhvr>
                                      <p:to>
                                        <p:strVal val="visible"/>
                                      </p:to>
                                    </p:set>
                                    <p:animEffect transition="in" filter="fade">
                                      <p:cBhvr>
                                        <p:cTn id="104" dur="1000"/>
                                        <p:tgtEl>
                                          <p:spTgt spid="69"/>
                                        </p:tgtEl>
                                      </p:cBhvr>
                                    </p:animEffect>
                                    <p:anim calcmode="lin" valueType="num">
                                      <p:cBhvr>
                                        <p:cTn id="105" dur="1000" fill="hold"/>
                                        <p:tgtEl>
                                          <p:spTgt spid="69"/>
                                        </p:tgtEl>
                                        <p:attrNameLst>
                                          <p:attrName>ppt_x</p:attrName>
                                        </p:attrNameLst>
                                      </p:cBhvr>
                                      <p:tavLst>
                                        <p:tav tm="0">
                                          <p:val>
                                            <p:strVal val="#ppt_x"/>
                                          </p:val>
                                        </p:tav>
                                        <p:tav tm="100000">
                                          <p:val>
                                            <p:strVal val="#ppt_x"/>
                                          </p:val>
                                        </p:tav>
                                      </p:tavLst>
                                    </p:anim>
                                    <p:anim calcmode="lin" valueType="num">
                                      <p:cBhvr>
                                        <p:cTn id="106" dur="900" decel="100000" fill="hold"/>
                                        <p:tgtEl>
                                          <p:spTgt spid="69"/>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08" fill="hold">
                            <p:stCondLst>
                              <p:cond delay="13000"/>
                            </p:stCondLst>
                            <p:childTnLst>
                              <p:par>
                                <p:cTn id="109" presetID="2" presetClass="entr" presetSubtype="4" fill="hold" grpId="0" nodeType="after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500" fill="hold"/>
                                        <p:tgtEl>
                                          <p:spTgt spid="60"/>
                                        </p:tgtEl>
                                        <p:attrNameLst>
                                          <p:attrName>ppt_x</p:attrName>
                                        </p:attrNameLst>
                                      </p:cBhvr>
                                      <p:tavLst>
                                        <p:tav tm="0">
                                          <p:val>
                                            <p:strVal val="#ppt_x"/>
                                          </p:val>
                                        </p:tav>
                                        <p:tav tm="100000">
                                          <p:val>
                                            <p:strVal val="#ppt_x"/>
                                          </p:val>
                                        </p:tav>
                                      </p:tavLst>
                                    </p:anim>
                                    <p:anim calcmode="lin" valueType="num">
                                      <p:cBhvr additive="base">
                                        <p:cTn id="112" dur="500" fill="hold"/>
                                        <p:tgtEl>
                                          <p:spTgt spid="60"/>
                                        </p:tgtEl>
                                        <p:attrNameLst>
                                          <p:attrName>ppt_y</p:attrName>
                                        </p:attrNameLst>
                                      </p:cBhvr>
                                      <p:tavLst>
                                        <p:tav tm="0">
                                          <p:val>
                                            <p:strVal val="1+#ppt_h/2"/>
                                          </p:val>
                                        </p:tav>
                                        <p:tav tm="100000">
                                          <p:val>
                                            <p:strVal val="#ppt_y"/>
                                          </p:val>
                                        </p:tav>
                                      </p:tavLst>
                                    </p:anim>
                                  </p:childTnLst>
                                </p:cTn>
                              </p:par>
                            </p:childTnLst>
                          </p:cTn>
                        </p:par>
                        <p:par>
                          <p:cTn id="113" fill="hold">
                            <p:stCondLst>
                              <p:cond delay="13500"/>
                            </p:stCondLst>
                            <p:childTnLst>
                              <p:par>
                                <p:cTn id="114" presetID="22" presetClass="entr" presetSubtype="4" fill="hold" grpId="0" nodeType="afterEffect">
                                  <p:stCondLst>
                                    <p:cond delay="0"/>
                                  </p:stCondLst>
                                  <p:childTnLst>
                                    <p:set>
                                      <p:cBhvr>
                                        <p:cTn id="115" dur="1" fill="hold">
                                          <p:stCondLst>
                                            <p:cond delay="0"/>
                                          </p:stCondLst>
                                        </p:cTn>
                                        <p:tgtEl>
                                          <p:spTgt spid="61"/>
                                        </p:tgtEl>
                                        <p:attrNameLst>
                                          <p:attrName>style.visibility</p:attrName>
                                        </p:attrNameLst>
                                      </p:cBhvr>
                                      <p:to>
                                        <p:strVal val="visible"/>
                                      </p:to>
                                    </p:set>
                                    <p:animEffect transition="in" filter="wipe(down)">
                                      <p:cBhvr>
                                        <p:cTn id="116" dur="500"/>
                                        <p:tgtEl>
                                          <p:spTgt spid="61"/>
                                        </p:tgtEl>
                                      </p:cBhvr>
                                    </p:animEffect>
                                  </p:childTnLst>
                                </p:cTn>
                              </p:par>
                            </p:childTnLst>
                          </p:cTn>
                        </p:par>
                        <p:par>
                          <p:cTn id="117" fill="hold">
                            <p:stCondLst>
                              <p:cond delay="14000"/>
                            </p:stCondLst>
                            <p:childTnLst>
                              <p:par>
                                <p:cTn id="118" presetID="10" presetClass="entr" presetSubtype="0" fill="hold" grpId="0" nodeType="afterEffect">
                                  <p:stCondLst>
                                    <p:cond delay="0"/>
                                  </p:stCondLst>
                                  <p:childTnLst>
                                    <p:set>
                                      <p:cBhvr>
                                        <p:cTn id="119" dur="1" fill="hold">
                                          <p:stCondLst>
                                            <p:cond delay="0"/>
                                          </p:stCondLst>
                                        </p:cTn>
                                        <p:tgtEl>
                                          <p:spTgt spid="65"/>
                                        </p:tgtEl>
                                        <p:attrNameLst>
                                          <p:attrName>style.visibility</p:attrName>
                                        </p:attrNameLst>
                                      </p:cBhvr>
                                      <p:to>
                                        <p:strVal val="visible"/>
                                      </p:to>
                                    </p:set>
                                    <p:animEffect transition="in" filter="fade">
                                      <p:cBhvr>
                                        <p:cTn id="120" dur="500"/>
                                        <p:tgtEl>
                                          <p:spTgt spid="65"/>
                                        </p:tgtEl>
                                      </p:cBhvr>
                                    </p:animEffect>
                                  </p:childTnLst>
                                </p:cTn>
                              </p:par>
                            </p:childTnLst>
                          </p:cTn>
                        </p:par>
                        <p:par>
                          <p:cTn id="121" fill="hold">
                            <p:stCondLst>
                              <p:cond delay="14500"/>
                            </p:stCondLst>
                            <p:childTnLst>
                              <p:par>
                                <p:cTn id="122" presetID="37" presetClass="entr" presetSubtype="0" fill="hold" grpId="0" nodeType="afterEffect">
                                  <p:stCondLst>
                                    <p:cond delay="0"/>
                                  </p:stCondLst>
                                  <p:childTnLst>
                                    <p:set>
                                      <p:cBhvr>
                                        <p:cTn id="123" dur="1" fill="hold">
                                          <p:stCondLst>
                                            <p:cond delay="0"/>
                                          </p:stCondLst>
                                        </p:cTn>
                                        <p:tgtEl>
                                          <p:spTgt spid="70"/>
                                        </p:tgtEl>
                                        <p:attrNameLst>
                                          <p:attrName>style.visibility</p:attrName>
                                        </p:attrNameLst>
                                      </p:cBhvr>
                                      <p:to>
                                        <p:strVal val="visible"/>
                                      </p:to>
                                    </p:set>
                                    <p:animEffect transition="in" filter="fade">
                                      <p:cBhvr>
                                        <p:cTn id="124" dur="1000"/>
                                        <p:tgtEl>
                                          <p:spTgt spid="70"/>
                                        </p:tgtEl>
                                      </p:cBhvr>
                                    </p:animEffect>
                                    <p:anim calcmode="lin" valueType="num">
                                      <p:cBhvr>
                                        <p:cTn id="125" dur="1000" fill="hold"/>
                                        <p:tgtEl>
                                          <p:spTgt spid="70"/>
                                        </p:tgtEl>
                                        <p:attrNameLst>
                                          <p:attrName>ppt_x</p:attrName>
                                        </p:attrNameLst>
                                      </p:cBhvr>
                                      <p:tavLst>
                                        <p:tav tm="0">
                                          <p:val>
                                            <p:strVal val="#ppt_x"/>
                                          </p:val>
                                        </p:tav>
                                        <p:tav tm="100000">
                                          <p:val>
                                            <p:strVal val="#ppt_x"/>
                                          </p:val>
                                        </p:tav>
                                      </p:tavLst>
                                    </p:anim>
                                    <p:anim calcmode="lin" valueType="num">
                                      <p:cBhvr>
                                        <p:cTn id="126" dur="900" decel="100000" fill="hold"/>
                                        <p:tgtEl>
                                          <p:spTgt spid="70"/>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35" grpId="0"/>
      <p:bldP spid="36" grpId="0" animBg="1"/>
      <p:bldP spid="37" grpId="0" animBg="1"/>
      <p:bldP spid="41" grpId="0"/>
      <p:bldP spid="42" grpId="0" animBg="1"/>
      <p:bldP spid="43" grpId="0" animBg="1"/>
      <p:bldP spid="47" grpId="0"/>
      <p:bldP spid="48" grpId="0" animBg="1"/>
      <p:bldP spid="49" grpId="0" animBg="1"/>
      <p:bldP spid="53" grpId="0"/>
      <p:bldP spid="54" grpId="0" animBg="1"/>
      <p:bldP spid="55" grpId="0" animBg="1"/>
      <p:bldP spid="59" grpId="0"/>
      <p:bldP spid="60" grpId="0" animBg="1"/>
      <p:bldP spid="61" grpId="0" animBg="1"/>
      <p:bldP spid="65" grpId="0"/>
      <p:bldP spid="62" grpId="0"/>
      <p:bldP spid="66" grpId="0"/>
      <p:bldP spid="67" grpId="0"/>
      <p:bldP spid="68" grpId="0"/>
      <p:bldP spid="69" grpId="0"/>
      <p:bldP spid="7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FFA803"/>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3EB8CD"/>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85C401"/>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FF2B2A"/>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FF2B2A"/>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E9151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CD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85C401"/>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71B0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3EB8CD"/>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1690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FFA803"/>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D57E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EB94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3" name="Picture 6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109879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85C40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85C40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EB8CD"/>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A803"/>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1AA8D"/>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781CB"/>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F2B2A"/>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85C401"/>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3EB8CD"/>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00B0F0"/>
          </a:solidFill>
        </p:grpSpPr>
        <p:cxnSp>
          <p:nvCxnSpPr>
            <p:cNvPr id="37" name="Straight Connector 36"/>
            <p:cNvCxnSpPr/>
            <p:nvPr/>
          </p:nvCxnSpPr>
          <p:spPr>
            <a:xfrm>
              <a:off x="7800975" y="1996044"/>
              <a:ext cx="3786188" cy="0"/>
            </a:xfrm>
            <a:prstGeom prst="line">
              <a:avLst/>
            </a:prstGeom>
            <a:grpFill/>
            <a:ln>
              <a:solidFill>
                <a:srgbClr val="FF2B2A"/>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1AA8D"/>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FFA803"/>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p:grpSpPr>
        <p:cxnSp>
          <p:nvCxnSpPr>
            <p:cNvPr id="47" name="Straight Connector 46"/>
            <p:cNvCxnSpPr/>
            <p:nvPr/>
          </p:nvCxnSpPr>
          <p:spPr>
            <a:xfrm>
              <a:off x="9015412" y="4115782"/>
              <a:ext cx="2992311" cy="0"/>
            </a:xfrm>
            <a:prstGeom prst="line">
              <a:avLst/>
            </a:prstGeom>
            <a:ln>
              <a:solidFill>
                <a:srgbClr val="4781CB"/>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FFA80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EB8CD"/>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2">
              <a:lumMod val="2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7840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4292</Words>
  <Application>Microsoft Office PowerPoint</Application>
  <PresentationFormat>Widescreen</PresentationFormat>
  <Paragraphs>382</Paragraphs>
  <Slides>30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30</vt:i4>
      </vt:variant>
    </vt:vector>
  </HeadingPairs>
  <TitlesOfParts>
    <vt:vector size="42" baseType="lpstr">
      <vt:lpstr>Arial</vt:lpstr>
      <vt:lpstr>Calibri</vt:lpstr>
      <vt:lpstr>Calibri Light</vt:lpstr>
      <vt:lpstr>Candara</vt:lpstr>
      <vt:lpstr>Estrangelo Edessa</vt:lpstr>
      <vt:lpstr>FontAwesome</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312</cp:revision>
  <dcterms:created xsi:type="dcterms:W3CDTF">2016-09-28T22:08:47Z</dcterms:created>
  <dcterms:modified xsi:type="dcterms:W3CDTF">2016-11-02T23:42:42Z</dcterms:modified>
</cp:coreProperties>
</file>