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86719" y="366823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86837" y="391597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2019-05-20T15:52:00Z</dcterms:modified>
</cp:coreProperties>
</file>