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1070259" y="3429000"/>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338850" y="360532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2019-09-12T16:39:40Z</dcterms:modified>
</cp:coreProperties>
</file>