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6" r:id="rId3"/>
    <p:sldId id="1473" r:id="rId4"/>
    <p:sldId id="1584" r:id="rId5"/>
    <p:sldId id="1585" r:id="rId6"/>
    <p:sldId id="1580" r:id="rId7"/>
    <p:sldId id="1583" r:id="rId8"/>
    <p:sldId id="1587" r:id="rId9"/>
    <p:sldId id="1578" r:id="rId10"/>
    <p:sldId id="1291"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74" y="6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5.jpg"/><Relationship Id="rId4" Type="http://schemas.openxmlformats.org/officeDocument/2006/relationships/image" Target="../media/image17.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8.jpg"/><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4217237"/>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4277360"/>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1905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2019</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1917</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405</cp:revision>
  <dcterms:created xsi:type="dcterms:W3CDTF">2016-09-28T22:08:47Z</dcterms:created>
  <dcterms:modified xsi:type="dcterms:W3CDTF">2018-11-12T19:07:55Z</dcterms:modified>
</cp:coreProperties>
</file>